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2">
  <p:sldMasterIdLst>
    <p:sldMasterId id="2147487441" r:id="rId1"/>
    <p:sldMasterId id="2147487443" r:id="rId2"/>
  </p:sldMasterIdLst>
  <p:notesMasterIdLst>
    <p:notesMasterId r:id="rId372"/>
  </p:notesMasterIdLst>
  <p:handoutMasterIdLst>
    <p:handoutMasterId r:id="rId373"/>
  </p:handoutMasterIdLst>
  <p:sldIdLst>
    <p:sldId id="853" r:id="rId3"/>
    <p:sldId id="854" r:id="rId4"/>
    <p:sldId id="421" r:id="rId5"/>
    <p:sldId id="1351" r:id="rId6"/>
    <p:sldId id="1352" r:id="rId7"/>
    <p:sldId id="1353" r:id="rId8"/>
    <p:sldId id="1354" r:id="rId9"/>
    <p:sldId id="1355" r:id="rId10"/>
    <p:sldId id="1356" r:id="rId11"/>
    <p:sldId id="1357" r:id="rId12"/>
    <p:sldId id="1358" r:id="rId13"/>
    <p:sldId id="1359" r:id="rId14"/>
    <p:sldId id="1580" r:id="rId15"/>
    <p:sldId id="1360" r:id="rId16"/>
    <p:sldId id="1586" r:id="rId17"/>
    <p:sldId id="1587" r:id="rId18"/>
    <p:sldId id="1703" r:id="rId19"/>
    <p:sldId id="1704" r:id="rId20"/>
    <p:sldId id="1705" r:id="rId21"/>
    <p:sldId id="1588" r:id="rId22"/>
    <p:sldId id="1589" r:id="rId23"/>
    <p:sldId id="1361" r:id="rId24"/>
    <p:sldId id="1362" r:id="rId25"/>
    <p:sldId id="1363" r:id="rId26"/>
    <p:sldId id="1364" r:id="rId27"/>
    <p:sldId id="1365" r:id="rId28"/>
    <p:sldId id="1366" r:id="rId29"/>
    <p:sldId id="1368" r:id="rId30"/>
    <p:sldId id="1369" r:id="rId31"/>
    <p:sldId id="1370" r:id="rId32"/>
    <p:sldId id="1371" r:id="rId33"/>
    <p:sldId id="1372" r:id="rId34"/>
    <p:sldId id="1373" r:id="rId35"/>
    <p:sldId id="1374" r:id="rId36"/>
    <p:sldId id="1375" r:id="rId37"/>
    <p:sldId id="1376" r:id="rId38"/>
    <p:sldId id="1377" r:id="rId39"/>
    <p:sldId id="1378" r:id="rId40"/>
    <p:sldId id="1379" r:id="rId41"/>
    <p:sldId id="1380" r:id="rId42"/>
    <p:sldId id="1381" r:id="rId43"/>
    <p:sldId id="1382" r:id="rId44"/>
    <p:sldId id="1383" r:id="rId45"/>
    <p:sldId id="1384" r:id="rId46"/>
    <p:sldId id="1385" r:id="rId47"/>
    <p:sldId id="1387" r:id="rId48"/>
    <p:sldId id="1386" r:id="rId49"/>
    <p:sldId id="1583" r:id="rId50"/>
    <p:sldId id="1584" r:id="rId51"/>
    <p:sldId id="1582" r:id="rId52"/>
    <p:sldId id="1344" r:id="rId53"/>
    <p:sldId id="1388" r:id="rId54"/>
    <p:sldId id="1389" r:id="rId55"/>
    <p:sldId id="1390" r:id="rId56"/>
    <p:sldId id="1391" r:id="rId57"/>
    <p:sldId id="1392" r:id="rId58"/>
    <p:sldId id="1393" r:id="rId59"/>
    <p:sldId id="1394" r:id="rId60"/>
    <p:sldId id="1590" r:id="rId61"/>
    <p:sldId id="1395" r:id="rId62"/>
    <p:sldId id="1396" r:id="rId63"/>
    <p:sldId id="1397" r:id="rId64"/>
    <p:sldId id="1398" r:id="rId65"/>
    <p:sldId id="1399" r:id="rId66"/>
    <p:sldId id="1400" r:id="rId67"/>
    <p:sldId id="1401" r:id="rId68"/>
    <p:sldId id="1585" r:id="rId69"/>
    <p:sldId id="1402" r:id="rId70"/>
    <p:sldId id="1403" r:id="rId71"/>
    <p:sldId id="1404" r:id="rId72"/>
    <p:sldId id="1405" r:id="rId73"/>
    <p:sldId id="1406" r:id="rId74"/>
    <p:sldId id="1407" r:id="rId75"/>
    <p:sldId id="1706" r:id="rId76"/>
    <p:sldId id="1591" r:id="rId77"/>
    <p:sldId id="1592" r:id="rId78"/>
    <p:sldId id="1593" r:id="rId79"/>
    <p:sldId id="1594" r:id="rId80"/>
    <p:sldId id="1408" r:id="rId81"/>
    <p:sldId id="1409" r:id="rId82"/>
    <p:sldId id="1345" r:id="rId83"/>
    <p:sldId id="1410" r:id="rId84"/>
    <p:sldId id="1411" r:id="rId85"/>
    <p:sldId id="1412" r:id="rId86"/>
    <p:sldId id="1413" r:id="rId87"/>
    <p:sldId id="1414" r:id="rId88"/>
    <p:sldId id="1415" r:id="rId89"/>
    <p:sldId id="1416" r:id="rId90"/>
    <p:sldId id="1417" r:id="rId91"/>
    <p:sldId id="1418" r:id="rId92"/>
    <p:sldId id="1419" r:id="rId93"/>
    <p:sldId id="1420" r:id="rId94"/>
    <p:sldId id="1424" r:id="rId95"/>
    <p:sldId id="1425" r:id="rId96"/>
    <p:sldId id="1426" r:id="rId97"/>
    <p:sldId id="1427" r:id="rId98"/>
    <p:sldId id="1428" r:id="rId99"/>
    <p:sldId id="1429" r:id="rId100"/>
    <p:sldId id="1430" r:id="rId101"/>
    <p:sldId id="1431" r:id="rId102"/>
    <p:sldId id="1432" r:id="rId103"/>
    <p:sldId id="1440" r:id="rId104"/>
    <p:sldId id="1433" r:id="rId105"/>
    <p:sldId id="1434" r:id="rId106"/>
    <p:sldId id="1421" r:id="rId107"/>
    <p:sldId id="1435" r:id="rId108"/>
    <p:sldId id="1436" r:id="rId109"/>
    <p:sldId id="1438" r:id="rId110"/>
    <p:sldId id="1437" r:id="rId111"/>
    <p:sldId id="1595" r:id="rId112"/>
    <p:sldId id="1597" r:id="rId113"/>
    <p:sldId id="1596" r:id="rId114"/>
    <p:sldId id="1422" r:id="rId115"/>
    <p:sldId id="1439" r:id="rId116"/>
    <p:sldId id="1441" r:id="rId117"/>
    <p:sldId id="1599" r:id="rId118"/>
    <p:sldId id="1423" r:id="rId119"/>
    <p:sldId id="1442" r:id="rId120"/>
    <p:sldId id="1443" r:id="rId121"/>
    <p:sldId id="1444" r:id="rId122"/>
    <p:sldId id="1598" r:id="rId123"/>
    <p:sldId id="1445" r:id="rId124"/>
    <p:sldId id="1446" r:id="rId125"/>
    <p:sldId id="1447" r:id="rId126"/>
    <p:sldId id="1448" r:id="rId127"/>
    <p:sldId id="1449" r:id="rId128"/>
    <p:sldId id="1450" r:id="rId129"/>
    <p:sldId id="1346" r:id="rId130"/>
    <p:sldId id="1451" r:id="rId131"/>
    <p:sldId id="1452" r:id="rId132"/>
    <p:sldId id="1454" r:id="rId133"/>
    <p:sldId id="1453" r:id="rId134"/>
    <p:sldId id="1455" r:id="rId135"/>
    <p:sldId id="1456" r:id="rId136"/>
    <p:sldId id="1457" r:id="rId137"/>
    <p:sldId id="1458" r:id="rId138"/>
    <p:sldId id="1460" r:id="rId139"/>
    <p:sldId id="1459" r:id="rId140"/>
    <p:sldId id="1463" r:id="rId141"/>
    <p:sldId id="1464" r:id="rId142"/>
    <p:sldId id="1465" r:id="rId143"/>
    <p:sldId id="1467" r:id="rId144"/>
    <p:sldId id="1468" r:id="rId145"/>
    <p:sldId id="1469" r:id="rId146"/>
    <p:sldId id="1470" r:id="rId147"/>
    <p:sldId id="1471" r:id="rId148"/>
    <p:sldId id="1472" r:id="rId149"/>
    <p:sldId id="1475" r:id="rId150"/>
    <p:sldId id="1473" r:id="rId151"/>
    <p:sldId id="1474" r:id="rId152"/>
    <p:sldId id="1707" r:id="rId153"/>
    <p:sldId id="1476" r:id="rId154"/>
    <p:sldId id="1477" r:id="rId155"/>
    <p:sldId id="1708" r:id="rId156"/>
    <p:sldId id="1478" r:id="rId157"/>
    <p:sldId id="1479" r:id="rId158"/>
    <p:sldId id="1480" r:id="rId159"/>
    <p:sldId id="1462" r:id="rId160"/>
    <p:sldId id="1481" r:id="rId161"/>
    <p:sldId id="1482" r:id="rId162"/>
    <p:sldId id="1483" r:id="rId163"/>
    <p:sldId id="1484" r:id="rId164"/>
    <p:sldId id="1347" r:id="rId165"/>
    <p:sldId id="1489" r:id="rId166"/>
    <p:sldId id="1490" r:id="rId167"/>
    <p:sldId id="1491" r:id="rId168"/>
    <p:sldId id="1492" r:id="rId169"/>
    <p:sldId id="1494" r:id="rId170"/>
    <p:sldId id="1495" r:id="rId171"/>
    <p:sldId id="1496" r:id="rId172"/>
    <p:sldId id="1485" r:id="rId173"/>
    <p:sldId id="1497" r:id="rId174"/>
    <p:sldId id="1498" r:id="rId175"/>
    <p:sldId id="1499" r:id="rId176"/>
    <p:sldId id="1500" r:id="rId177"/>
    <p:sldId id="1501" r:id="rId178"/>
    <p:sldId id="1502" r:id="rId179"/>
    <p:sldId id="1503" r:id="rId180"/>
    <p:sldId id="1504" r:id="rId181"/>
    <p:sldId id="1505" r:id="rId182"/>
    <p:sldId id="1506" r:id="rId183"/>
    <p:sldId id="1508" r:id="rId184"/>
    <p:sldId id="1486" r:id="rId185"/>
    <p:sldId id="1507" r:id="rId186"/>
    <p:sldId id="1509" r:id="rId187"/>
    <p:sldId id="1510" r:id="rId188"/>
    <p:sldId id="1512" r:id="rId189"/>
    <p:sldId id="1514" r:id="rId190"/>
    <p:sldId id="1692" r:id="rId191"/>
    <p:sldId id="1693" r:id="rId192"/>
    <p:sldId id="1709" r:id="rId193"/>
    <p:sldId id="1710" r:id="rId194"/>
    <p:sldId id="1711" r:id="rId195"/>
    <p:sldId id="1712" r:id="rId196"/>
    <p:sldId id="1713" r:id="rId197"/>
    <p:sldId id="1714" r:id="rId198"/>
    <p:sldId id="1715" r:id="rId199"/>
    <p:sldId id="1716" r:id="rId200"/>
    <p:sldId id="1717" r:id="rId201"/>
    <p:sldId id="1718" r:id="rId202"/>
    <p:sldId id="1719" r:id="rId203"/>
    <p:sldId id="1720" r:id="rId204"/>
    <p:sldId id="1721" r:id="rId205"/>
    <p:sldId id="1722" r:id="rId206"/>
    <p:sldId id="1691" r:id="rId207"/>
    <p:sldId id="1515" r:id="rId208"/>
    <p:sldId id="1516" r:id="rId209"/>
    <p:sldId id="1517" r:id="rId210"/>
    <p:sldId id="1487" r:id="rId211"/>
    <p:sldId id="1518" r:id="rId212"/>
    <p:sldId id="1521" r:id="rId213"/>
    <p:sldId id="1520" r:id="rId214"/>
    <p:sldId id="1522" r:id="rId215"/>
    <p:sldId id="1523" r:id="rId216"/>
    <p:sldId id="1524" r:id="rId217"/>
    <p:sldId id="1525" r:id="rId218"/>
    <p:sldId id="1488" r:id="rId219"/>
    <p:sldId id="1526" r:id="rId220"/>
    <p:sldId id="1527" r:id="rId221"/>
    <p:sldId id="1528" r:id="rId222"/>
    <p:sldId id="1529" r:id="rId223"/>
    <p:sldId id="1530" r:id="rId224"/>
    <p:sldId id="1531" r:id="rId225"/>
    <p:sldId id="1348" r:id="rId226"/>
    <p:sldId id="1544" r:id="rId227"/>
    <p:sldId id="1545" r:id="rId228"/>
    <p:sldId id="1546" r:id="rId229"/>
    <p:sldId id="1547" r:id="rId230"/>
    <p:sldId id="1549" r:id="rId231"/>
    <p:sldId id="1550" r:id="rId232"/>
    <p:sldId id="1551" r:id="rId233"/>
    <p:sldId id="1701" r:id="rId234"/>
    <p:sldId id="1552" r:id="rId235"/>
    <p:sldId id="1532" r:id="rId236"/>
    <p:sldId id="1553" r:id="rId237"/>
    <p:sldId id="1554" r:id="rId238"/>
    <p:sldId id="1555" r:id="rId239"/>
    <p:sldId id="1556" r:id="rId240"/>
    <p:sldId id="1557" r:id="rId241"/>
    <p:sldId id="1558" r:id="rId242"/>
    <p:sldId id="1559" r:id="rId243"/>
    <p:sldId id="1560" r:id="rId244"/>
    <p:sldId id="1561" r:id="rId245"/>
    <p:sldId id="1562" r:id="rId246"/>
    <p:sldId id="1723" r:id="rId247"/>
    <p:sldId id="1724" r:id="rId248"/>
    <p:sldId id="1725" r:id="rId249"/>
    <p:sldId id="1726" r:id="rId250"/>
    <p:sldId id="1533" r:id="rId251"/>
    <p:sldId id="1563" r:id="rId252"/>
    <p:sldId id="1564" r:id="rId253"/>
    <p:sldId id="1565" r:id="rId254"/>
    <p:sldId id="1566" r:id="rId255"/>
    <p:sldId id="1567" r:id="rId256"/>
    <p:sldId id="1568" r:id="rId257"/>
    <p:sldId id="1569" r:id="rId258"/>
    <p:sldId id="1534" r:id="rId259"/>
    <p:sldId id="1570" r:id="rId260"/>
    <p:sldId id="1572" r:id="rId261"/>
    <p:sldId id="1535" r:id="rId262"/>
    <p:sldId id="1571" r:id="rId263"/>
    <p:sldId id="1573" r:id="rId264"/>
    <p:sldId id="1574" r:id="rId265"/>
    <p:sldId id="1575" r:id="rId266"/>
    <p:sldId id="1576" r:id="rId267"/>
    <p:sldId id="1577" r:id="rId268"/>
    <p:sldId id="1578" r:id="rId269"/>
    <p:sldId id="1579" r:id="rId270"/>
    <p:sldId id="1349" r:id="rId271"/>
    <p:sldId id="1600" r:id="rId272"/>
    <p:sldId id="1601" r:id="rId273"/>
    <p:sldId id="1602" r:id="rId274"/>
    <p:sldId id="1603" r:id="rId275"/>
    <p:sldId id="1604" r:id="rId276"/>
    <p:sldId id="1605" r:id="rId277"/>
    <p:sldId id="1536" r:id="rId278"/>
    <p:sldId id="1606" r:id="rId279"/>
    <p:sldId id="1607" r:id="rId280"/>
    <p:sldId id="1608" r:id="rId281"/>
    <p:sldId id="1609" r:id="rId282"/>
    <p:sldId id="1610" r:id="rId283"/>
    <p:sldId id="1611" r:id="rId284"/>
    <p:sldId id="1612" r:id="rId285"/>
    <p:sldId id="1613" r:id="rId286"/>
    <p:sldId id="1614" r:id="rId287"/>
    <p:sldId id="1615" r:id="rId288"/>
    <p:sldId id="1537" r:id="rId289"/>
    <p:sldId id="1616" r:id="rId290"/>
    <p:sldId id="1617" r:id="rId291"/>
    <p:sldId id="1618" r:id="rId292"/>
    <p:sldId id="1619" r:id="rId293"/>
    <p:sldId id="1620" r:id="rId294"/>
    <p:sldId id="1621" r:id="rId295"/>
    <p:sldId id="1622" r:id="rId296"/>
    <p:sldId id="1623" r:id="rId297"/>
    <p:sldId id="1624" r:id="rId298"/>
    <p:sldId id="1625" r:id="rId299"/>
    <p:sldId id="1626" r:id="rId300"/>
    <p:sldId id="1627" r:id="rId301"/>
    <p:sldId id="1538" r:id="rId302"/>
    <p:sldId id="1628" r:id="rId303"/>
    <p:sldId id="1629" r:id="rId304"/>
    <p:sldId id="1630" r:id="rId305"/>
    <p:sldId id="1631" r:id="rId306"/>
    <p:sldId id="1632" r:id="rId307"/>
    <p:sldId id="1633" r:id="rId308"/>
    <p:sldId id="1634" r:id="rId309"/>
    <p:sldId id="1635" r:id="rId310"/>
    <p:sldId id="1539" r:id="rId311"/>
    <p:sldId id="1636" r:id="rId312"/>
    <p:sldId id="1637" r:id="rId313"/>
    <p:sldId id="1638" r:id="rId314"/>
    <p:sldId id="1639" r:id="rId315"/>
    <p:sldId id="1640" r:id="rId316"/>
    <p:sldId id="1641" r:id="rId317"/>
    <p:sldId id="1642" r:id="rId318"/>
    <p:sldId id="1350" r:id="rId319"/>
    <p:sldId id="1643" r:id="rId320"/>
    <p:sldId id="1644" r:id="rId321"/>
    <p:sldId id="1647" r:id="rId322"/>
    <p:sldId id="1645" r:id="rId323"/>
    <p:sldId id="1646" r:id="rId324"/>
    <p:sldId id="1648" r:id="rId325"/>
    <p:sldId id="1649" r:id="rId326"/>
    <p:sldId id="1650" r:id="rId327"/>
    <p:sldId id="1651" r:id="rId328"/>
    <p:sldId id="1652" r:id="rId329"/>
    <p:sldId id="1653" r:id="rId330"/>
    <p:sldId id="1654" r:id="rId331"/>
    <p:sldId id="1655" r:id="rId332"/>
    <p:sldId id="1656" r:id="rId333"/>
    <p:sldId id="1657" r:id="rId334"/>
    <p:sldId id="1658" r:id="rId335"/>
    <p:sldId id="1659" r:id="rId336"/>
    <p:sldId id="1660" r:id="rId337"/>
    <p:sldId id="1661" r:id="rId338"/>
    <p:sldId id="1662" r:id="rId339"/>
    <p:sldId id="1663" r:id="rId340"/>
    <p:sldId id="1664" r:id="rId341"/>
    <p:sldId id="1665" r:id="rId342"/>
    <p:sldId id="1540" r:id="rId343"/>
    <p:sldId id="1666" r:id="rId344"/>
    <p:sldId id="1667" r:id="rId345"/>
    <p:sldId id="1541" r:id="rId346"/>
    <p:sldId id="1668" r:id="rId347"/>
    <p:sldId id="1669" r:id="rId348"/>
    <p:sldId id="1670" r:id="rId349"/>
    <p:sldId id="1672" r:id="rId350"/>
    <p:sldId id="1542" r:id="rId351"/>
    <p:sldId id="1671" r:id="rId352"/>
    <p:sldId id="1673" r:id="rId353"/>
    <p:sldId id="1674" r:id="rId354"/>
    <p:sldId id="1675" r:id="rId355"/>
    <p:sldId id="1676" r:id="rId356"/>
    <p:sldId id="1677" r:id="rId357"/>
    <p:sldId id="1678" r:id="rId358"/>
    <p:sldId id="1679" r:id="rId359"/>
    <p:sldId id="1680" r:id="rId360"/>
    <p:sldId id="1543" r:id="rId361"/>
    <p:sldId id="1681" r:id="rId362"/>
    <p:sldId id="1682" r:id="rId363"/>
    <p:sldId id="1683" r:id="rId364"/>
    <p:sldId id="1684" r:id="rId365"/>
    <p:sldId id="1685" r:id="rId366"/>
    <p:sldId id="1687" r:id="rId367"/>
    <p:sldId id="1686" r:id="rId368"/>
    <p:sldId id="1690" r:id="rId369"/>
    <p:sldId id="1688" r:id="rId370"/>
    <p:sldId id="1689" r:id="rId371"/>
  </p:sldIdLst>
  <p:sldSz cx="10440988" cy="6858000"/>
  <p:notesSz cx="6797675" cy="9926638"/>
  <p:embeddedFontLst>
    <p:embeddedFont>
      <p:font typeface="Cambria Math" panose="02040503050406030204" pitchFamily="18" charset="0"/>
      <p:regular r:id="rId374"/>
    </p:embeddedFont>
    <p:embeddedFont>
      <p:font typeface="Candara" panose="020E0502030303020204" pitchFamily="34" charset="0"/>
      <p:regular r:id="rId375"/>
      <p:bold r:id="rId376"/>
      <p:italic r:id="rId377"/>
      <p:boldItalic r:id="rId378"/>
    </p:embeddedFont>
    <p:embeddedFont>
      <p:font typeface="Consolas" panose="020B0609020204030204" pitchFamily="49" charset="0"/>
      <p:regular r:id="rId379"/>
      <p:bold r:id="rId380"/>
      <p:italic r:id="rId381"/>
      <p:boldItalic r:id="rId382"/>
    </p:embeddedFont>
    <p:embeddedFont>
      <p:font typeface="Microsoft Sans Serif" panose="020B0604020202020204" pitchFamily="34" charset="0"/>
      <p:regular r:id="rId383"/>
    </p:embeddedFont>
    <p:embeddedFont>
      <p:font typeface="고도 M" panose="02000503000000020004" pitchFamily="2" charset="-127"/>
      <p:regular r:id="rId384"/>
    </p:embeddedFont>
    <p:embeddedFont>
      <p:font typeface="맑은 고딕" panose="020B0503020000020004" pitchFamily="50" charset="-127"/>
      <p:regular r:id="rId385"/>
      <p:bold r:id="rId386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CCFFCC"/>
    <a:srgbClr val="FF6600"/>
    <a:srgbClr val="FFFFCC"/>
    <a:srgbClr val="CC9900"/>
    <a:srgbClr val="F2F2F2"/>
    <a:srgbClr val="FEF0F3"/>
    <a:srgbClr val="FCD0D8"/>
    <a:srgbClr val="E2E2F6"/>
    <a:srgbClr val="F4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73" autoAdjust="0"/>
    <p:restoredTop sz="96224" autoAdjust="0"/>
  </p:normalViewPr>
  <p:slideViewPr>
    <p:cSldViewPr snapToGrid="0">
      <p:cViewPr varScale="1">
        <p:scale>
          <a:sx n="106" d="100"/>
          <a:sy n="106" d="100"/>
        </p:scale>
        <p:origin x="1824" y="96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slide" Target="slides/slide322.xml"/><Relationship Id="rId366" Type="http://schemas.openxmlformats.org/officeDocument/2006/relationships/slide" Target="slides/slide364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335" Type="http://schemas.openxmlformats.org/officeDocument/2006/relationships/slide" Target="slides/slide333.xml"/><Relationship Id="rId377" Type="http://schemas.openxmlformats.org/officeDocument/2006/relationships/font" Target="fonts/font4.fntdata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slide" Target="slides/slide277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346" Type="http://schemas.openxmlformats.org/officeDocument/2006/relationships/slide" Target="slides/slide344.xml"/><Relationship Id="rId388" Type="http://schemas.openxmlformats.org/officeDocument/2006/relationships/presProps" Target="presProps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357" Type="http://schemas.openxmlformats.org/officeDocument/2006/relationships/slide" Target="slides/slide355.xml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slide" Target="slides/slide324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368" Type="http://schemas.openxmlformats.org/officeDocument/2006/relationships/slide" Target="slides/slide366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281" Type="http://schemas.openxmlformats.org/officeDocument/2006/relationships/slide" Target="slides/slide279.xml"/><Relationship Id="rId337" Type="http://schemas.openxmlformats.org/officeDocument/2006/relationships/slide" Target="slides/slide335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379" Type="http://schemas.openxmlformats.org/officeDocument/2006/relationships/font" Target="fonts/font6.fntdata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390" Type="http://schemas.openxmlformats.org/officeDocument/2006/relationships/theme" Target="theme/theme1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348" Type="http://schemas.openxmlformats.org/officeDocument/2006/relationships/slide" Target="slides/slide346.xml"/><Relationship Id="rId152" Type="http://schemas.openxmlformats.org/officeDocument/2006/relationships/slide" Target="slides/slide150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56" Type="http://schemas.openxmlformats.org/officeDocument/2006/relationships/slide" Target="slides/slide54.xml"/><Relationship Id="rId317" Type="http://schemas.openxmlformats.org/officeDocument/2006/relationships/slide" Target="slides/slide315.xml"/><Relationship Id="rId359" Type="http://schemas.openxmlformats.org/officeDocument/2006/relationships/slide" Target="slides/slide357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63" Type="http://schemas.openxmlformats.org/officeDocument/2006/relationships/slide" Target="slides/slide161.xml"/><Relationship Id="rId219" Type="http://schemas.openxmlformats.org/officeDocument/2006/relationships/slide" Target="slides/slide217.xml"/><Relationship Id="rId370" Type="http://schemas.openxmlformats.org/officeDocument/2006/relationships/slide" Target="slides/slide368.xml"/><Relationship Id="rId230" Type="http://schemas.openxmlformats.org/officeDocument/2006/relationships/slide" Target="slides/slide228.xml"/><Relationship Id="rId25" Type="http://schemas.openxmlformats.org/officeDocument/2006/relationships/slide" Target="slides/slide23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328" Type="http://schemas.openxmlformats.org/officeDocument/2006/relationships/slide" Target="slides/slide326.xml"/><Relationship Id="rId132" Type="http://schemas.openxmlformats.org/officeDocument/2006/relationships/slide" Target="slides/slide130.xml"/><Relationship Id="rId174" Type="http://schemas.openxmlformats.org/officeDocument/2006/relationships/slide" Target="slides/slide172.xml"/><Relationship Id="rId381" Type="http://schemas.openxmlformats.org/officeDocument/2006/relationships/font" Target="fonts/font8.fntdata"/><Relationship Id="rId241" Type="http://schemas.openxmlformats.org/officeDocument/2006/relationships/slide" Target="slides/slide239.xml"/><Relationship Id="rId36" Type="http://schemas.openxmlformats.org/officeDocument/2006/relationships/slide" Target="slides/slide34.xml"/><Relationship Id="rId283" Type="http://schemas.openxmlformats.org/officeDocument/2006/relationships/slide" Target="slides/slide281.xml"/><Relationship Id="rId339" Type="http://schemas.openxmlformats.org/officeDocument/2006/relationships/slide" Target="slides/slide337.xml"/><Relationship Id="rId78" Type="http://schemas.openxmlformats.org/officeDocument/2006/relationships/slide" Target="slides/slide76.xml"/><Relationship Id="rId101" Type="http://schemas.openxmlformats.org/officeDocument/2006/relationships/slide" Target="slides/slide99.xml"/><Relationship Id="rId143" Type="http://schemas.openxmlformats.org/officeDocument/2006/relationships/slide" Target="slides/slide141.xml"/><Relationship Id="rId185" Type="http://schemas.openxmlformats.org/officeDocument/2006/relationships/slide" Target="slides/slide183.xml"/><Relationship Id="rId350" Type="http://schemas.openxmlformats.org/officeDocument/2006/relationships/slide" Target="slides/slide348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52" Type="http://schemas.openxmlformats.org/officeDocument/2006/relationships/slide" Target="slides/slide250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47" Type="http://schemas.openxmlformats.org/officeDocument/2006/relationships/slide" Target="slides/slide45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54" Type="http://schemas.openxmlformats.org/officeDocument/2006/relationships/slide" Target="slides/slide152.xml"/><Relationship Id="rId361" Type="http://schemas.openxmlformats.org/officeDocument/2006/relationships/slide" Target="slides/slide359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382" Type="http://schemas.openxmlformats.org/officeDocument/2006/relationships/font" Target="fonts/font9.fntdata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19" Type="http://schemas.openxmlformats.org/officeDocument/2006/relationships/slide" Target="slides/slide317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330" Type="http://schemas.openxmlformats.org/officeDocument/2006/relationships/slide" Target="slides/slide328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351" Type="http://schemas.openxmlformats.org/officeDocument/2006/relationships/slide" Target="slides/slide349.xml"/><Relationship Id="rId372" Type="http://schemas.openxmlformats.org/officeDocument/2006/relationships/notesMaster" Target="notesMasters/notesMaster1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320" Type="http://schemas.openxmlformats.org/officeDocument/2006/relationships/slide" Target="slides/slide318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341" Type="http://schemas.openxmlformats.org/officeDocument/2006/relationships/slide" Target="slides/slide339.xml"/><Relationship Id="rId362" Type="http://schemas.openxmlformats.org/officeDocument/2006/relationships/slide" Target="slides/slide360.xml"/><Relationship Id="rId383" Type="http://schemas.openxmlformats.org/officeDocument/2006/relationships/font" Target="fonts/font10.fntdata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slide" Target="slides/slide308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331" Type="http://schemas.openxmlformats.org/officeDocument/2006/relationships/slide" Target="slides/slide329.xml"/><Relationship Id="rId352" Type="http://schemas.openxmlformats.org/officeDocument/2006/relationships/slide" Target="slides/slide350.xml"/><Relationship Id="rId37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342" Type="http://schemas.openxmlformats.org/officeDocument/2006/relationships/slide" Target="slides/slide340.xml"/><Relationship Id="rId363" Type="http://schemas.openxmlformats.org/officeDocument/2006/relationships/slide" Target="slides/slide361.xml"/><Relationship Id="rId384" Type="http://schemas.openxmlformats.org/officeDocument/2006/relationships/font" Target="fonts/font11.fntdata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32" Type="http://schemas.openxmlformats.org/officeDocument/2006/relationships/slide" Target="slides/slide330.xml"/><Relationship Id="rId353" Type="http://schemas.openxmlformats.org/officeDocument/2006/relationships/slide" Target="slides/slide351.xml"/><Relationship Id="rId374" Type="http://schemas.openxmlformats.org/officeDocument/2006/relationships/font" Target="fonts/font1.fntdata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slide" Target="slides/slide320.xml"/><Relationship Id="rId343" Type="http://schemas.openxmlformats.org/officeDocument/2006/relationships/slide" Target="slides/slide341.xml"/><Relationship Id="rId364" Type="http://schemas.openxmlformats.org/officeDocument/2006/relationships/slide" Target="slides/slide362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385" Type="http://schemas.openxmlformats.org/officeDocument/2006/relationships/font" Target="fonts/font12.fntdata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slide" Target="slides/slide310.xml"/><Relationship Id="rId333" Type="http://schemas.openxmlformats.org/officeDocument/2006/relationships/slide" Target="slides/slide331.xml"/><Relationship Id="rId354" Type="http://schemas.openxmlformats.org/officeDocument/2006/relationships/slide" Target="slides/slide352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75" Type="http://schemas.openxmlformats.org/officeDocument/2006/relationships/font" Target="fonts/font2.fntdata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slide" Target="slides/slide300.xml"/><Relationship Id="rId323" Type="http://schemas.openxmlformats.org/officeDocument/2006/relationships/slide" Target="slides/slide321.xml"/><Relationship Id="rId344" Type="http://schemas.openxmlformats.org/officeDocument/2006/relationships/slide" Target="slides/slide342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365" Type="http://schemas.openxmlformats.org/officeDocument/2006/relationships/slide" Target="slides/slide363.xml"/><Relationship Id="rId386" Type="http://schemas.openxmlformats.org/officeDocument/2006/relationships/font" Target="fonts/font13.fntdata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slide" Target="slides/slide31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334" Type="http://schemas.openxmlformats.org/officeDocument/2006/relationships/slide" Target="slides/slide332.xml"/><Relationship Id="rId355" Type="http://schemas.openxmlformats.org/officeDocument/2006/relationships/slide" Target="slides/slide353.xml"/><Relationship Id="rId376" Type="http://schemas.openxmlformats.org/officeDocument/2006/relationships/font" Target="fonts/font3.fntdata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303" Type="http://schemas.openxmlformats.org/officeDocument/2006/relationships/slide" Target="slides/slide301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345" Type="http://schemas.openxmlformats.org/officeDocument/2006/relationships/slide" Target="slides/slide343.xml"/><Relationship Id="rId387" Type="http://schemas.openxmlformats.org/officeDocument/2006/relationships/commentAuthors" Target="commentAuthors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356" Type="http://schemas.openxmlformats.org/officeDocument/2006/relationships/slide" Target="slides/slide354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slide" Target="slides/slide323.xml"/><Relationship Id="rId367" Type="http://schemas.openxmlformats.org/officeDocument/2006/relationships/slide" Target="slides/slide365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slide" Target="slides/slide334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378" Type="http://schemas.openxmlformats.org/officeDocument/2006/relationships/font" Target="fonts/font5.fntdata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347" Type="http://schemas.openxmlformats.org/officeDocument/2006/relationships/slide" Target="slides/slide345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389" Type="http://schemas.openxmlformats.org/officeDocument/2006/relationships/viewProps" Target="viewProps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slide" Target="slides/slide314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358" Type="http://schemas.openxmlformats.org/officeDocument/2006/relationships/slide" Target="slides/slide356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slide" Target="slides/slide325.xml"/><Relationship Id="rId369" Type="http://schemas.openxmlformats.org/officeDocument/2006/relationships/slide" Target="slides/slide367.xml"/><Relationship Id="rId173" Type="http://schemas.openxmlformats.org/officeDocument/2006/relationships/slide" Target="slides/slide171.xml"/><Relationship Id="rId229" Type="http://schemas.openxmlformats.org/officeDocument/2006/relationships/slide" Target="slides/slide227.xml"/><Relationship Id="rId380" Type="http://schemas.openxmlformats.org/officeDocument/2006/relationships/font" Target="fonts/font7.fntdata"/><Relationship Id="rId240" Type="http://schemas.openxmlformats.org/officeDocument/2006/relationships/slide" Target="slides/slide238.xml"/><Relationship Id="rId35" Type="http://schemas.openxmlformats.org/officeDocument/2006/relationships/slide" Target="slides/slide33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38" Type="http://schemas.openxmlformats.org/officeDocument/2006/relationships/slide" Target="slides/slide336.xml"/><Relationship Id="rId8" Type="http://schemas.openxmlformats.org/officeDocument/2006/relationships/slide" Target="slides/slide6.xml"/><Relationship Id="rId142" Type="http://schemas.openxmlformats.org/officeDocument/2006/relationships/slide" Target="slides/slide140.xml"/><Relationship Id="rId184" Type="http://schemas.openxmlformats.org/officeDocument/2006/relationships/slide" Target="slides/slide182.xml"/><Relationship Id="rId391" Type="http://schemas.openxmlformats.org/officeDocument/2006/relationships/tableStyles" Target="tableStyles.xml"/><Relationship Id="rId251" Type="http://schemas.openxmlformats.org/officeDocument/2006/relationships/slide" Target="slides/slide249.xml"/><Relationship Id="rId46" Type="http://schemas.openxmlformats.org/officeDocument/2006/relationships/slide" Target="slides/slide44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49" Type="http://schemas.openxmlformats.org/officeDocument/2006/relationships/slide" Target="slides/slide347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3" Type="http://schemas.openxmlformats.org/officeDocument/2006/relationships/slide" Target="slides/slide151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360" Type="http://schemas.openxmlformats.org/officeDocument/2006/relationships/slide" Target="slides/slide358.xml"/><Relationship Id="rId220" Type="http://schemas.openxmlformats.org/officeDocument/2006/relationships/slide" Target="slides/slide218.xml"/><Relationship Id="rId15" Type="http://schemas.openxmlformats.org/officeDocument/2006/relationships/slide" Target="slides/slide13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318" Type="http://schemas.openxmlformats.org/officeDocument/2006/relationships/slide" Target="slides/slide316.xml"/><Relationship Id="rId99" Type="http://schemas.openxmlformats.org/officeDocument/2006/relationships/slide" Target="slides/slide97.xml"/><Relationship Id="rId122" Type="http://schemas.openxmlformats.org/officeDocument/2006/relationships/slide" Target="slides/slide120.xml"/><Relationship Id="rId164" Type="http://schemas.openxmlformats.org/officeDocument/2006/relationships/slide" Target="slides/slide162.xml"/><Relationship Id="rId371" Type="http://schemas.openxmlformats.org/officeDocument/2006/relationships/slide" Target="slides/slide369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73" Type="http://schemas.openxmlformats.org/officeDocument/2006/relationships/slide" Target="slides/slide271.xml"/><Relationship Id="rId329" Type="http://schemas.openxmlformats.org/officeDocument/2006/relationships/slide" Target="slides/slide327.xml"/><Relationship Id="rId68" Type="http://schemas.openxmlformats.org/officeDocument/2006/relationships/slide" Target="slides/slide66.xml"/><Relationship Id="rId133" Type="http://schemas.openxmlformats.org/officeDocument/2006/relationships/slide" Target="slides/slide131.xml"/><Relationship Id="rId175" Type="http://schemas.openxmlformats.org/officeDocument/2006/relationships/slide" Target="slides/slide173.xml"/><Relationship Id="rId340" Type="http://schemas.openxmlformats.org/officeDocument/2006/relationships/slide" Target="slides/slide3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3852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3505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1464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1914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15570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65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70237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8721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793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844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21108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43534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14567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08326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2452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1198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95920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60315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723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08905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24935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7043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1709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05971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96682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75432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11240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56818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5378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249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03198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09375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50062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25732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89015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25488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75257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32079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13201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04498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189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63805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73772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18395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73493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51086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75109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76297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6641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07198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00177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282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23265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24516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80534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425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23736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06005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2473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80491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007764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733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522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515777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01958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20418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5046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60021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1693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4771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45338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225257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7055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127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37087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29336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48767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91496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551975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9150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408013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17783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84866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911482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223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781098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146859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02875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94016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76732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44726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32395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248800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62744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87938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662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07016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72640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95001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76102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195283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78495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61345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475792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8594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83564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3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92327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61976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829148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770340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893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58519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963967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069142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571688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07298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828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82267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581585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411082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505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207196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451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3173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177610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248930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86789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439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66967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620744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615390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786664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836593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6156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79255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37184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157883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81651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2168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76325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97696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167448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62899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022705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302016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157798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76428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322487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868772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031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277450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241310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33307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697799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91684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700862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856058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18704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370527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30939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587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61010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257067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662753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887665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709954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75479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22097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981340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671676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5463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2569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18404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22786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194144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125865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029705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875320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991026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898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508238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95132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003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401959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5362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292328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589155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98126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797155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69911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205216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625604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372512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333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126310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26186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461323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800954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50075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61300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86955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608090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475344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822403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5973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075760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07227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27492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068465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346376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89752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842259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321081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224778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564951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357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97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16604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999757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53544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226126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37758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927720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30330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578932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205280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016747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195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601086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172332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048120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56120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896410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86871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230366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019217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54278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503084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5080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036456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455206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230097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702341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552398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80879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337437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145922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6970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695008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5916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029736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209950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930268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195531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856910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182121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650886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99331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012680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272770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0842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187179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812526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8583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452338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435180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532860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801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3254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4951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676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4134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21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3475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8107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0335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0828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0615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9799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6809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2177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5538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3426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192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2475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0416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5160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0026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9060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1384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5066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5547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538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5106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520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8554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4715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140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4861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8485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5138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5231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8695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3597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538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916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7620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675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7997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43687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29526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3997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26208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1172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42662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689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40958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01007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4182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44482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69754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4644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22674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83065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5810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348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2966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04653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67992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53082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63198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36471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75363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81650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67532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558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822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0.png"/><Relationship Id="rId4" Type="http://schemas.openxmlformats.org/officeDocument/2006/relationships/image" Target="../media/image21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9.png"/><Relationship Id="rId4" Type="http://schemas.openxmlformats.org/officeDocument/2006/relationships/image" Target="../media/image1910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0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" Type="http://schemas.openxmlformats.org/officeDocument/2006/relationships/notesSlide" Target="../notesSlides/notesSlide126.xml"/><Relationship Id="rId16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0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61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0.png"/><Relationship Id="rId3" Type="http://schemas.openxmlformats.org/officeDocument/2006/relationships/image" Target="../media/image2290.png"/><Relationship Id="rId7" Type="http://schemas.openxmlformats.org/officeDocument/2006/relationships/image" Target="../media/image233.png"/><Relationship Id="rId12" Type="http://schemas.openxmlformats.org/officeDocument/2006/relationships/image" Target="../media/image24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9.png"/><Relationship Id="rId5" Type="http://schemas.openxmlformats.org/officeDocument/2006/relationships/image" Target="../media/image231.png"/><Relationship Id="rId10" Type="http://schemas.openxmlformats.org/officeDocument/2006/relationships/image" Target="../media/image238.png"/><Relationship Id="rId4" Type="http://schemas.openxmlformats.org/officeDocument/2006/relationships/image" Target="../media/image230.png"/><Relationship Id="rId9" Type="http://schemas.openxmlformats.org/officeDocument/2006/relationships/image" Target="../media/image2600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64.png"/><Relationship Id="rId18" Type="http://schemas.openxmlformats.org/officeDocument/2006/relationships/image" Target="../media/image273.png"/><Relationship Id="rId3" Type="http://schemas.openxmlformats.org/officeDocument/2006/relationships/image" Target="../media/image2610.png"/><Relationship Id="rId7" Type="http://schemas.openxmlformats.org/officeDocument/2006/relationships/image" Target="../media/image265.png"/><Relationship Id="rId12" Type="http://schemas.openxmlformats.org/officeDocument/2006/relationships/image" Target="../media/image263.png"/><Relationship Id="rId17" Type="http://schemas.openxmlformats.org/officeDocument/2006/relationships/image" Target="../media/image272.png"/><Relationship Id="rId2" Type="http://schemas.openxmlformats.org/officeDocument/2006/relationships/notesSlide" Target="../notesSlides/notesSlide135.xml"/><Relationship Id="rId16" Type="http://schemas.openxmlformats.org/officeDocument/2006/relationships/image" Target="../media/image271.png"/><Relationship Id="rId20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62.png"/><Relationship Id="rId15" Type="http://schemas.openxmlformats.org/officeDocument/2006/relationships/image" Target="../media/image270.png"/><Relationship Id="rId10" Type="http://schemas.openxmlformats.org/officeDocument/2006/relationships/image" Target="../media/image268.png"/><Relationship Id="rId19" Type="http://schemas.openxmlformats.org/officeDocument/2006/relationships/image" Target="../media/image274.png"/><Relationship Id="rId9" Type="http://schemas.openxmlformats.org/officeDocument/2006/relationships/image" Target="../media/image267.png"/><Relationship Id="rId14" Type="http://schemas.openxmlformats.org/officeDocument/2006/relationships/image" Target="../media/image269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2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91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137.xml"/><Relationship Id="rId16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5" Type="http://schemas.openxmlformats.org/officeDocument/2006/relationships/image" Target="../media/image283.png"/><Relationship Id="rId15" Type="http://schemas.openxmlformats.org/officeDocument/2006/relationships/image" Target="../media/image293.png"/><Relationship Id="rId10" Type="http://schemas.openxmlformats.org/officeDocument/2006/relationships/image" Target="../media/image288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Relationship Id="rId14" Type="http://schemas.openxmlformats.org/officeDocument/2006/relationships/image" Target="../media/image29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300.png"/><Relationship Id="rId4" Type="http://schemas.openxmlformats.org/officeDocument/2006/relationships/image" Target="../media/image296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0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6.png"/><Relationship Id="rId4" Type="http://schemas.openxmlformats.org/officeDocument/2006/relationships/image" Target="../media/image3050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7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2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13" Type="http://schemas.openxmlformats.org/officeDocument/2006/relationships/image" Target="../media/image347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12" Type="http://schemas.openxmlformats.org/officeDocument/2006/relationships/image" Target="../media/image346.png"/><Relationship Id="rId2" Type="http://schemas.openxmlformats.org/officeDocument/2006/relationships/notesSlide" Target="../notesSlides/notesSlide166.xml"/><Relationship Id="rId16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45.png"/><Relationship Id="rId5" Type="http://schemas.openxmlformats.org/officeDocument/2006/relationships/image" Target="../media/image339.png"/><Relationship Id="rId15" Type="http://schemas.openxmlformats.org/officeDocument/2006/relationships/image" Target="../media/image349.png"/><Relationship Id="rId10" Type="http://schemas.openxmlformats.org/officeDocument/2006/relationships/image" Target="../media/image344.png"/><Relationship Id="rId4" Type="http://schemas.openxmlformats.org/officeDocument/2006/relationships/image" Target="../media/image338.png"/><Relationship Id="rId9" Type="http://schemas.openxmlformats.org/officeDocument/2006/relationships/image" Target="../media/image343.png"/><Relationship Id="rId14" Type="http://schemas.openxmlformats.org/officeDocument/2006/relationships/image" Target="../media/image34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2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363.png"/><Relationship Id="rId18" Type="http://schemas.openxmlformats.org/officeDocument/2006/relationships/image" Target="../media/image368.png"/><Relationship Id="rId3" Type="http://schemas.openxmlformats.org/officeDocument/2006/relationships/image" Target="../media/image353.png"/><Relationship Id="rId21" Type="http://schemas.openxmlformats.org/officeDocument/2006/relationships/image" Target="../media/image371.png"/><Relationship Id="rId7" Type="http://schemas.openxmlformats.org/officeDocument/2006/relationships/image" Target="../media/image357.png"/><Relationship Id="rId12" Type="http://schemas.openxmlformats.org/officeDocument/2006/relationships/image" Target="../media/image362.png"/><Relationship Id="rId17" Type="http://schemas.openxmlformats.org/officeDocument/2006/relationships/image" Target="../media/image367.png"/><Relationship Id="rId2" Type="http://schemas.openxmlformats.org/officeDocument/2006/relationships/notesSlide" Target="../notesSlides/notesSlide170.xml"/><Relationship Id="rId16" Type="http://schemas.openxmlformats.org/officeDocument/2006/relationships/image" Target="../media/image366.png"/><Relationship Id="rId20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11" Type="http://schemas.openxmlformats.org/officeDocument/2006/relationships/image" Target="../media/image361.png"/><Relationship Id="rId5" Type="http://schemas.openxmlformats.org/officeDocument/2006/relationships/image" Target="../media/image355.svg"/><Relationship Id="rId15" Type="http://schemas.openxmlformats.org/officeDocument/2006/relationships/image" Target="../media/image365.png"/><Relationship Id="rId23" Type="http://schemas.openxmlformats.org/officeDocument/2006/relationships/image" Target="../media/image373.png"/><Relationship Id="rId10" Type="http://schemas.openxmlformats.org/officeDocument/2006/relationships/image" Target="../media/image360.png"/><Relationship Id="rId19" Type="http://schemas.openxmlformats.org/officeDocument/2006/relationships/image" Target="../media/image369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Relationship Id="rId14" Type="http://schemas.openxmlformats.org/officeDocument/2006/relationships/image" Target="../media/image364.png"/><Relationship Id="rId22" Type="http://schemas.openxmlformats.org/officeDocument/2006/relationships/image" Target="../media/image372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13" Type="http://schemas.openxmlformats.org/officeDocument/2006/relationships/image" Target="../media/image384.png"/><Relationship Id="rId18" Type="http://schemas.openxmlformats.org/officeDocument/2006/relationships/image" Target="../media/image38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12" Type="http://schemas.openxmlformats.org/officeDocument/2006/relationships/image" Target="../media/image383.png"/><Relationship Id="rId17" Type="http://schemas.openxmlformats.org/officeDocument/2006/relationships/image" Target="../media/image388.png"/><Relationship Id="rId2" Type="http://schemas.openxmlformats.org/officeDocument/2006/relationships/notesSlide" Target="../notesSlides/notesSlide171.xml"/><Relationship Id="rId16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11" Type="http://schemas.openxmlformats.org/officeDocument/2006/relationships/image" Target="../media/image382.png"/><Relationship Id="rId5" Type="http://schemas.openxmlformats.org/officeDocument/2006/relationships/image" Target="../media/image376.png"/><Relationship Id="rId15" Type="http://schemas.openxmlformats.org/officeDocument/2006/relationships/image" Target="../media/image38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Relationship Id="rId14" Type="http://schemas.openxmlformats.org/officeDocument/2006/relationships/image" Target="../media/image38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13" Type="http://schemas.openxmlformats.org/officeDocument/2006/relationships/image" Target="../media/image397.png"/><Relationship Id="rId18" Type="http://schemas.openxmlformats.org/officeDocument/2006/relationships/image" Target="../media/image402.png"/><Relationship Id="rId3" Type="http://schemas.openxmlformats.org/officeDocument/2006/relationships/image" Target="../media/image374.png"/><Relationship Id="rId7" Type="http://schemas.openxmlformats.org/officeDocument/2006/relationships/image" Target="../media/image393.png"/><Relationship Id="rId12" Type="http://schemas.openxmlformats.org/officeDocument/2006/relationships/image" Target="../media/image396.png"/><Relationship Id="rId17" Type="http://schemas.openxmlformats.org/officeDocument/2006/relationships/image" Target="../media/image401.png"/><Relationship Id="rId2" Type="http://schemas.openxmlformats.org/officeDocument/2006/relationships/notesSlide" Target="../notesSlides/notesSlide172.xml"/><Relationship Id="rId16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2.png"/><Relationship Id="rId11" Type="http://schemas.openxmlformats.org/officeDocument/2006/relationships/image" Target="../media/image382.png"/><Relationship Id="rId5" Type="http://schemas.openxmlformats.org/officeDocument/2006/relationships/image" Target="../media/image391.png"/><Relationship Id="rId15" Type="http://schemas.openxmlformats.org/officeDocument/2006/relationships/image" Target="../media/image399.png"/><Relationship Id="rId10" Type="http://schemas.openxmlformats.org/officeDocument/2006/relationships/image" Target="../media/image381.png"/><Relationship Id="rId19" Type="http://schemas.openxmlformats.org/officeDocument/2006/relationships/image" Target="../media/image403.png"/><Relationship Id="rId4" Type="http://schemas.openxmlformats.org/officeDocument/2006/relationships/image" Target="../media/image390.png"/><Relationship Id="rId9" Type="http://schemas.openxmlformats.org/officeDocument/2006/relationships/image" Target="../media/image395.png"/><Relationship Id="rId14" Type="http://schemas.openxmlformats.org/officeDocument/2006/relationships/image" Target="../media/image398.png"/></Relationships>
</file>

<file path=ppt/slides/_rels/slide1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4.png"/><Relationship Id="rId18" Type="http://schemas.openxmlformats.org/officeDocument/2006/relationships/image" Target="../media/image419.png"/><Relationship Id="rId26" Type="http://schemas.openxmlformats.org/officeDocument/2006/relationships/image" Target="../media/image427.png"/><Relationship Id="rId39" Type="http://schemas.openxmlformats.org/officeDocument/2006/relationships/image" Target="../media/image440.png"/><Relationship Id="rId21" Type="http://schemas.openxmlformats.org/officeDocument/2006/relationships/image" Target="../media/image422.png"/><Relationship Id="rId34" Type="http://schemas.openxmlformats.org/officeDocument/2006/relationships/image" Target="../media/image435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73.xml"/><Relationship Id="rId16" Type="http://schemas.openxmlformats.org/officeDocument/2006/relationships/image" Target="../media/image417.png"/><Relationship Id="rId20" Type="http://schemas.openxmlformats.org/officeDocument/2006/relationships/image" Target="../media/image421.png"/><Relationship Id="rId29" Type="http://schemas.openxmlformats.org/officeDocument/2006/relationships/image" Target="../media/image430.png"/><Relationship Id="rId41" Type="http://schemas.openxmlformats.org/officeDocument/2006/relationships/image" Target="../media/image4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11" Type="http://schemas.openxmlformats.org/officeDocument/2006/relationships/image" Target="../media/image412.png"/><Relationship Id="rId24" Type="http://schemas.openxmlformats.org/officeDocument/2006/relationships/image" Target="../media/image425.png"/><Relationship Id="rId32" Type="http://schemas.openxmlformats.org/officeDocument/2006/relationships/image" Target="../media/image433.png"/><Relationship Id="rId37" Type="http://schemas.openxmlformats.org/officeDocument/2006/relationships/image" Target="../media/image438.png"/><Relationship Id="rId40" Type="http://schemas.openxmlformats.org/officeDocument/2006/relationships/image" Target="../media/image441.png"/><Relationship Id="rId5" Type="http://schemas.openxmlformats.org/officeDocument/2006/relationships/image" Target="../media/image406.png"/><Relationship Id="rId15" Type="http://schemas.openxmlformats.org/officeDocument/2006/relationships/image" Target="../media/image416.png"/><Relationship Id="rId23" Type="http://schemas.openxmlformats.org/officeDocument/2006/relationships/image" Target="../media/image424.png"/><Relationship Id="rId28" Type="http://schemas.openxmlformats.org/officeDocument/2006/relationships/image" Target="../media/image429.png"/><Relationship Id="rId36" Type="http://schemas.openxmlformats.org/officeDocument/2006/relationships/image" Target="../media/image437.png"/><Relationship Id="rId10" Type="http://schemas.openxmlformats.org/officeDocument/2006/relationships/image" Target="../media/image411.png"/><Relationship Id="rId19" Type="http://schemas.openxmlformats.org/officeDocument/2006/relationships/image" Target="../media/image420.png"/><Relationship Id="rId31" Type="http://schemas.openxmlformats.org/officeDocument/2006/relationships/image" Target="../media/image432.png"/><Relationship Id="rId4" Type="http://schemas.openxmlformats.org/officeDocument/2006/relationships/image" Target="../media/image405.png"/><Relationship Id="rId9" Type="http://schemas.openxmlformats.org/officeDocument/2006/relationships/image" Target="../media/image410.png"/><Relationship Id="rId14" Type="http://schemas.openxmlformats.org/officeDocument/2006/relationships/image" Target="../media/image415.png"/><Relationship Id="rId22" Type="http://schemas.openxmlformats.org/officeDocument/2006/relationships/image" Target="../media/image423.png"/><Relationship Id="rId27" Type="http://schemas.openxmlformats.org/officeDocument/2006/relationships/image" Target="../media/image428.png"/><Relationship Id="rId30" Type="http://schemas.openxmlformats.org/officeDocument/2006/relationships/image" Target="../media/image431.png"/><Relationship Id="rId35" Type="http://schemas.openxmlformats.org/officeDocument/2006/relationships/image" Target="../media/image436.png"/><Relationship Id="rId8" Type="http://schemas.openxmlformats.org/officeDocument/2006/relationships/image" Target="../media/image409.png"/><Relationship Id="rId3" Type="http://schemas.openxmlformats.org/officeDocument/2006/relationships/image" Target="../media/image404.png"/><Relationship Id="rId12" Type="http://schemas.openxmlformats.org/officeDocument/2006/relationships/image" Target="../media/image413.png"/><Relationship Id="rId17" Type="http://schemas.openxmlformats.org/officeDocument/2006/relationships/image" Target="../media/image418.png"/><Relationship Id="rId25" Type="http://schemas.openxmlformats.org/officeDocument/2006/relationships/image" Target="../media/image426.png"/><Relationship Id="rId33" Type="http://schemas.openxmlformats.org/officeDocument/2006/relationships/image" Target="../media/image434.png"/><Relationship Id="rId38" Type="http://schemas.openxmlformats.org/officeDocument/2006/relationships/image" Target="../media/image439.png"/></Relationships>
</file>

<file path=ppt/slides/_rels/slide1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3.png"/><Relationship Id="rId18" Type="http://schemas.openxmlformats.org/officeDocument/2006/relationships/image" Target="../media/image458.png"/><Relationship Id="rId26" Type="http://schemas.openxmlformats.org/officeDocument/2006/relationships/image" Target="../media/image463.png"/><Relationship Id="rId3" Type="http://schemas.openxmlformats.org/officeDocument/2006/relationships/image" Target="../media/image443.png"/><Relationship Id="rId21" Type="http://schemas.openxmlformats.org/officeDocument/2006/relationships/image" Target="../media/image413.png"/><Relationship Id="rId34" Type="http://schemas.openxmlformats.org/officeDocument/2006/relationships/image" Target="../media/image471.png"/><Relationship Id="rId7" Type="http://schemas.openxmlformats.org/officeDocument/2006/relationships/image" Target="../media/image447.png"/><Relationship Id="rId12" Type="http://schemas.openxmlformats.org/officeDocument/2006/relationships/image" Target="../media/image452.png"/><Relationship Id="rId17" Type="http://schemas.openxmlformats.org/officeDocument/2006/relationships/image" Target="../media/image457.png"/><Relationship Id="rId25" Type="http://schemas.openxmlformats.org/officeDocument/2006/relationships/image" Target="../media/image417.png"/><Relationship Id="rId33" Type="http://schemas.openxmlformats.org/officeDocument/2006/relationships/image" Target="../media/image470.png"/><Relationship Id="rId2" Type="http://schemas.openxmlformats.org/officeDocument/2006/relationships/notesSlide" Target="../notesSlides/notesSlide174.xml"/><Relationship Id="rId16" Type="http://schemas.openxmlformats.org/officeDocument/2006/relationships/image" Target="../media/image456.png"/><Relationship Id="rId20" Type="http://schemas.openxmlformats.org/officeDocument/2006/relationships/image" Target="../media/image412.png"/><Relationship Id="rId29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6.png"/><Relationship Id="rId11" Type="http://schemas.openxmlformats.org/officeDocument/2006/relationships/image" Target="../media/image451.png"/><Relationship Id="rId24" Type="http://schemas.openxmlformats.org/officeDocument/2006/relationships/image" Target="../media/image462.png"/><Relationship Id="rId32" Type="http://schemas.openxmlformats.org/officeDocument/2006/relationships/image" Target="../media/image469.png"/><Relationship Id="rId5" Type="http://schemas.openxmlformats.org/officeDocument/2006/relationships/image" Target="../media/image445.png"/><Relationship Id="rId15" Type="http://schemas.openxmlformats.org/officeDocument/2006/relationships/image" Target="../media/image455.png"/><Relationship Id="rId23" Type="http://schemas.openxmlformats.org/officeDocument/2006/relationships/image" Target="../media/image461.png"/><Relationship Id="rId28" Type="http://schemas.openxmlformats.org/officeDocument/2006/relationships/image" Target="../media/image465.png"/><Relationship Id="rId36" Type="http://schemas.openxmlformats.org/officeDocument/2006/relationships/image" Target="../media/image473.png"/><Relationship Id="rId10" Type="http://schemas.openxmlformats.org/officeDocument/2006/relationships/image" Target="../media/image450.png"/><Relationship Id="rId19" Type="http://schemas.openxmlformats.org/officeDocument/2006/relationships/image" Target="../media/image459.png"/><Relationship Id="rId31" Type="http://schemas.openxmlformats.org/officeDocument/2006/relationships/image" Target="../media/image468.png"/><Relationship Id="rId4" Type="http://schemas.openxmlformats.org/officeDocument/2006/relationships/image" Target="../media/image444.png"/><Relationship Id="rId9" Type="http://schemas.openxmlformats.org/officeDocument/2006/relationships/image" Target="../media/image449.png"/><Relationship Id="rId14" Type="http://schemas.openxmlformats.org/officeDocument/2006/relationships/image" Target="../media/image454.png"/><Relationship Id="rId22" Type="http://schemas.openxmlformats.org/officeDocument/2006/relationships/image" Target="../media/image460.png"/><Relationship Id="rId27" Type="http://schemas.openxmlformats.org/officeDocument/2006/relationships/image" Target="../media/image464.png"/><Relationship Id="rId30" Type="http://schemas.openxmlformats.org/officeDocument/2006/relationships/image" Target="../media/image467.png"/><Relationship Id="rId35" Type="http://schemas.openxmlformats.org/officeDocument/2006/relationships/image" Target="../media/image472.png"/><Relationship Id="rId8" Type="http://schemas.openxmlformats.org/officeDocument/2006/relationships/image" Target="../media/image448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474.png"/><Relationship Id="rId7" Type="http://schemas.openxmlformats.org/officeDocument/2006/relationships/image" Target="../media/image478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7.png"/><Relationship Id="rId5" Type="http://schemas.openxmlformats.org/officeDocument/2006/relationships/image" Target="../media/image476.png"/><Relationship Id="rId10" Type="http://schemas.openxmlformats.org/officeDocument/2006/relationships/image" Target="../media/image481.png"/><Relationship Id="rId4" Type="http://schemas.openxmlformats.org/officeDocument/2006/relationships/image" Target="../media/image475.png"/><Relationship Id="rId9" Type="http://schemas.openxmlformats.org/officeDocument/2006/relationships/image" Target="../media/image480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5.png"/><Relationship Id="rId5" Type="http://schemas.openxmlformats.org/officeDocument/2006/relationships/image" Target="../media/image484.png"/><Relationship Id="rId4" Type="http://schemas.openxmlformats.org/officeDocument/2006/relationships/image" Target="../media/image483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486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88.png"/><Relationship Id="rId4" Type="http://schemas.openxmlformats.org/officeDocument/2006/relationships/image" Target="../media/image487.png"/><Relationship Id="rId9" Type="http://schemas.openxmlformats.org/officeDocument/2006/relationships/image" Target="../media/image492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png"/><Relationship Id="rId3" Type="http://schemas.openxmlformats.org/officeDocument/2006/relationships/image" Target="../media/image493.png"/><Relationship Id="rId7" Type="http://schemas.openxmlformats.org/officeDocument/2006/relationships/image" Target="../media/image497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6.png"/><Relationship Id="rId11" Type="http://schemas.openxmlformats.org/officeDocument/2006/relationships/image" Target="../media/image501.png"/><Relationship Id="rId5" Type="http://schemas.openxmlformats.org/officeDocument/2006/relationships/image" Target="../media/image495.png"/><Relationship Id="rId10" Type="http://schemas.openxmlformats.org/officeDocument/2006/relationships/image" Target="../media/image500.png"/><Relationship Id="rId4" Type="http://schemas.openxmlformats.org/officeDocument/2006/relationships/image" Target="../media/image494.png"/><Relationship Id="rId9" Type="http://schemas.openxmlformats.org/officeDocument/2006/relationships/image" Target="../media/image499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13" Type="http://schemas.openxmlformats.org/officeDocument/2006/relationships/image" Target="../media/image512.png"/><Relationship Id="rId18" Type="http://schemas.openxmlformats.org/officeDocument/2006/relationships/image" Target="../media/image517.png"/><Relationship Id="rId3" Type="http://schemas.openxmlformats.org/officeDocument/2006/relationships/image" Target="../media/image502.png"/><Relationship Id="rId21" Type="http://schemas.openxmlformats.org/officeDocument/2006/relationships/image" Target="../media/image520.png"/><Relationship Id="rId7" Type="http://schemas.openxmlformats.org/officeDocument/2006/relationships/image" Target="../media/image506.png"/><Relationship Id="rId12" Type="http://schemas.openxmlformats.org/officeDocument/2006/relationships/image" Target="../media/image511.png"/><Relationship Id="rId17" Type="http://schemas.openxmlformats.org/officeDocument/2006/relationships/image" Target="../media/image516.png"/><Relationship Id="rId2" Type="http://schemas.openxmlformats.org/officeDocument/2006/relationships/notesSlide" Target="../notesSlides/notesSlide180.xml"/><Relationship Id="rId16" Type="http://schemas.openxmlformats.org/officeDocument/2006/relationships/image" Target="../media/image515.png"/><Relationship Id="rId20" Type="http://schemas.openxmlformats.org/officeDocument/2006/relationships/image" Target="../media/image5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5.png"/><Relationship Id="rId11" Type="http://schemas.openxmlformats.org/officeDocument/2006/relationships/image" Target="../media/image510.png"/><Relationship Id="rId5" Type="http://schemas.openxmlformats.org/officeDocument/2006/relationships/image" Target="../media/image504.png"/><Relationship Id="rId15" Type="http://schemas.openxmlformats.org/officeDocument/2006/relationships/image" Target="../media/image514.png"/><Relationship Id="rId10" Type="http://schemas.openxmlformats.org/officeDocument/2006/relationships/image" Target="../media/image509.png"/><Relationship Id="rId19" Type="http://schemas.openxmlformats.org/officeDocument/2006/relationships/image" Target="../media/image518.png"/><Relationship Id="rId4" Type="http://schemas.openxmlformats.org/officeDocument/2006/relationships/image" Target="../media/image503.png"/><Relationship Id="rId9" Type="http://schemas.openxmlformats.org/officeDocument/2006/relationships/image" Target="../media/image508.png"/><Relationship Id="rId14" Type="http://schemas.openxmlformats.org/officeDocument/2006/relationships/image" Target="../media/image513.png"/><Relationship Id="rId22" Type="http://schemas.openxmlformats.org/officeDocument/2006/relationships/image" Target="../media/image521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1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1.png"/><Relationship Id="rId4" Type="http://schemas.openxmlformats.org/officeDocument/2006/relationships/image" Target="../media/image5181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3" Type="http://schemas.openxmlformats.org/officeDocument/2006/relationships/image" Target="../media/image5170.png"/><Relationship Id="rId7" Type="http://schemas.openxmlformats.org/officeDocument/2006/relationships/image" Target="../media/image5210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0.png"/><Relationship Id="rId5" Type="http://schemas.openxmlformats.org/officeDocument/2006/relationships/image" Target="../media/image5190.png"/><Relationship Id="rId4" Type="http://schemas.openxmlformats.org/officeDocument/2006/relationships/image" Target="../media/image5180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3" Type="http://schemas.openxmlformats.org/officeDocument/2006/relationships/image" Target="../media/image523.png"/><Relationship Id="rId7" Type="http://schemas.openxmlformats.org/officeDocument/2006/relationships/image" Target="../media/image527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6.png"/><Relationship Id="rId5" Type="http://schemas.openxmlformats.org/officeDocument/2006/relationships/image" Target="../media/image525.png"/><Relationship Id="rId4" Type="http://schemas.openxmlformats.org/officeDocument/2006/relationships/image" Target="../media/image524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2.png"/><Relationship Id="rId5" Type="http://schemas.openxmlformats.org/officeDocument/2006/relationships/image" Target="../media/image531.png"/><Relationship Id="rId4" Type="http://schemas.openxmlformats.org/officeDocument/2006/relationships/image" Target="../media/image530.pn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3.png"/><Relationship Id="rId18" Type="http://schemas.openxmlformats.org/officeDocument/2006/relationships/image" Target="../media/image548.png"/><Relationship Id="rId26" Type="http://schemas.openxmlformats.org/officeDocument/2006/relationships/image" Target="../media/image556.png"/><Relationship Id="rId3" Type="http://schemas.openxmlformats.org/officeDocument/2006/relationships/image" Target="../media/image533.png"/><Relationship Id="rId21" Type="http://schemas.openxmlformats.org/officeDocument/2006/relationships/image" Target="../media/image551.png"/><Relationship Id="rId34" Type="http://schemas.openxmlformats.org/officeDocument/2006/relationships/image" Target="../media/image564.png"/><Relationship Id="rId7" Type="http://schemas.openxmlformats.org/officeDocument/2006/relationships/image" Target="../media/image537.png"/><Relationship Id="rId12" Type="http://schemas.openxmlformats.org/officeDocument/2006/relationships/image" Target="../media/image542.png"/><Relationship Id="rId17" Type="http://schemas.openxmlformats.org/officeDocument/2006/relationships/image" Target="../media/image547.png"/><Relationship Id="rId25" Type="http://schemas.openxmlformats.org/officeDocument/2006/relationships/image" Target="../media/image555.png"/><Relationship Id="rId33" Type="http://schemas.openxmlformats.org/officeDocument/2006/relationships/image" Target="../media/image563.png"/><Relationship Id="rId2" Type="http://schemas.openxmlformats.org/officeDocument/2006/relationships/notesSlide" Target="../notesSlides/notesSlide186.xml"/><Relationship Id="rId16" Type="http://schemas.openxmlformats.org/officeDocument/2006/relationships/image" Target="../media/image546.png"/><Relationship Id="rId20" Type="http://schemas.openxmlformats.org/officeDocument/2006/relationships/image" Target="../media/image550.png"/><Relationship Id="rId29" Type="http://schemas.openxmlformats.org/officeDocument/2006/relationships/image" Target="../media/image5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11" Type="http://schemas.openxmlformats.org/officeDocument/2006/relationships/image" Target="../media/image541.png"/><Relationship Id="rId24" Type="http://schemas.openxmlformats.org/officeDocument/2006/relationships/image" Target="../media/image554.png"/><Relationship Id="rId32" Type="http://schemas.openxmlformats.org/officeDocument/2006/relationships/image" Target="../media/image562.png"/><Relationship Id="rId5" Type="http://schemas.openxmlformats.org/officeDocument/2006/relationships/image" Target="../media/image535.png"/><Relationship Id="rId15" Type="http://schemas.openxmlformats.org/officeDocument/2006/relationships/image" Target="../media/image545.png"/><Relationship Id="rId23" Type="http://schemas.openxmlformats.org/officeDocument/2006/relationships/image" Target="../media/image553.png"/><Relationship Id="rId28" Type="http://schemas.openxmlformats.org/officeDocument/2006/relationships/image" Target="../media/image558.png"/><Relationship Id="rId10" Type="http://schemas.openxmlformats.org/officeDocument/2006/relationships/image" Target="../media/image540.png"/><Relationship Id="rId19" Type="http://schemas.openxmlformats.org/officeDocument/2006/relationships/image" Target="../media/image549.png"/><Relationship Id="rId31" Type="http://schemas.openxmlformats.org/officeDocument/2006/relationships/image" Target="../media/image561.png"/><Relationship Id="rId4" Type="http://schemas.openxmlformats.org/officeDocument/2006/relationships/image" Target="../media/image534.png"/><Relationship Id="rId9" Type="http://schemas.openxmlformats.org/officeDocument/2006/relationships/image" Target="../media/image539.png"/><Relationship Id="rId14" Type="http://schemas.openxmlformats.org/officeDocument/2006/relationships/image" Target="../media/image544.png"/><Relationship Id="rId22" Type="http://schemas.openxmlformats.org/officeDocument/2006/relationships/image" Target="../media/image552.png"/><Relationship Id="rId27" Type="http://schemas.openxmlformats.org/officeDocument/2006/relationships/image" Target="../media/image557.png"/><Relationship Id="rId30" Type="http://schemas.openxmlformats.org/officeDocument/2006/relationships/image" Target="../media/image560.png"/><Relationship Id="rId35" Type="http://schemas.openxmlformats.org/officeDocument/2006/relationships/image" Target="../media/image565.png"/><Relationship Id="rId8" Type="http://schemas.openxmlformats.org/officeDocument/2006/relationships/image" Target="../media/image538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png"/><Relationship Id="rId13" Type="http://schemas.openxmlformats.org/officeDocument/2006/relationships/image" Target="../media/image576.png"/><Relationship Id="rId18" Type="http://schemas.openxmlformats.org/officeDocument/2006/relationships/image" Target="../media/image581.png"/><Relationship Id="rId3" Type="http://schemas.openxmlformats.org/officeDocument/2006/relationships/image" Target="../media/image566.png"/><Relationship Id="rId7" Type="http://schemas.openxmlformats.org/officeDocument/2006/relationships/image" Target="../media/image570.png"/><Relationship Id="rId12" Type="http://schemas.openxmlformats.org/officeDocument/2006/relationships/image" Target="../media/image575.png"/><Relationship Id="rId17" Type="http://schemas.openxmlformats.org/officeDocument/2006/relationships/image" Target="../media/image580.png"/><Relationship Id="rId2" Type="http://schemas.openxmlformats.org/officeDocument/2006/relationships/notesSlide" Target="../notesSlides/notesSlide188.xml"/><Relationship Id="rId16" Type="http://schemas.openxmlformats.org/officeDocument/2006/relationships/image" Target="../media/image5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9.png"/><Relationship Id="rId11" Type="http://schemas.openxmlformats.org/officeDocument/2006/relationships/image" Target="../media/image574.png"/><Relationship Id="rId5" Type="http://schemas.openxmlformats.org/officeDocument/2006/relationships/image" Target="../media/image568.png"/><Relationship Id="rId15" Type="http://schemas.openxmlformats.org/officeDocument/2006/relationships/image" Target="../media/image578.png"/><Relationship Id="rId10" Type="http://schemas.openxmlformats.org/officeDocument/2006/relationships/image" Target="../media/image573.png"/><Relationship Id="rId19" Type="http://schemas.openxmlformats.org/officeDocument/2006/relationships/image" Target="../media/image582.png"/><Relationship Id="rId4" Type="http://schemas.openxmlformats.org/officeDocument/2006/relationships/image" Target="../media/image567.png"/><Relationship Id="rId9" Type="http://schemas.openxmlformats.org/officeDocument/2006/relationships/image" Target="../media/image572.png"/><Relationship Id="rId14" Type="http://schemas.openxmlformats.org/officeDocument/2006/relationships/image" Target="../media/image577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png"/><Relationship Id="rId13" Type="http://schemas.openxmlformats.org/officeDocument/2006/relationships/image" Target="../media/image593.png"/><Relationship Id="rId18" Type="http://schemas.openxmlformats.org/officeDocument/2006/relationships/image" Target="../media/image598.png"/><Relationship Id="rId3" Type="http://schemas.openxmlformats.org/officeDocument/2006/relationships/image" Target="../media/image583.png"/><Relationship Id="rId21" Type="http://schemas.openxmlformats.org/officeDocument/2006/relationships/image" Target="../media/image601.png"/><Relationship Id="rId7" Type="http://schemas.openxmlformats.org/officeDocument/2006/relationships/image" Target="../media/image587.png"/><Relationship Id="rId12" Type="http://schemas.openxmlformats.org/officeDocument/2006/relationships/image" Target="../media/image592.png"/><Relationship Id="rId17" Type="http://schemas.openxmlformats.org/officeDocument/2006/relationships/image" Target="../media/image597.png"/><Relationship Id="rId2" Type="http://schemas.openxmlformats.org/officeDocument/2006/relationships/notesSlide" Target="../notesSlides/notesSlide189.xml"/><Relationship Id="rId16" Type="http://schemas.openxmlformats.org/officeDocument/2006/relationships/image" Target="../media/image596.png"/><Relationship Id="rId20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6.png"/><Relationship Id="rId11" Type="http://schemas.openxmlformats.org/officeDocument/2006/relationships/image" Target="../media/image591.png"/><Relationship Id="rId5" Type="http://schemas.openxmlformats.org/officeDocument/2006/relationships/image" Target="../media/image585.png"/><Relationship Id="rId15" Type="http://schemas.openxmlformats.org/officeDocument/2006/relationships/image" Target="../media/image595.png"/><Relationship Id="rId23" Type="http://schemas.openxmlformats.org/officeDocument/2006/relationships/image" Target="../media/image603.png"/><Relationship Id="rId10" Type="http://schemas.openxmlformats.org/officeDocument/2006/relationships/image" Target="../media/image590.png"/><Relationship Id="rId19" Type="http://schemas.openxmlformats.org/officeDocument/2006/relationships/image" Target="../media/image599.png"/><Relationship Id="rId4" Type="http://schemas.openxmlformats.org/officeDocument/2006/relationships/image" Target="../media/image584.png"/><Relationship Id="rId9" Type="http://schemas.openxmlformats.org/officeDocument/2006/relationships/image" Target="../media/image589.png"/><Relationship Id="rId14" Type="http://schemas.openxmlformats.org/officeDocument/2006/relationships/image" Target="../media/image594.png"/><Relationship Id="rId22" Type="http://schemas.openxmlformats.org/officeDocument/2006/relationships/image" Target="../media/image602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6.png"/><Relationship Id="rId13" Type="http://schemas.openxmlformats.org/officeDocument/2006/relationships/image" Target="../media/image593.png"/><Relationship Id="rId3" Type="http://schemas.openxmlformats.org/officeDocument/2006/relationships/image" Target="../media/image583.png"/><Relationship Id="rId7" Type="http://schemas.openxmlformats.org/officeDocument/2006/relationships/image" Target="../media/image587.png"/><Relationship Id="rId12" Type="http://schemas.openxmlformats.org/officeDocument/2006/relationships/image" Target="../media/image592.png"/><Relationship Id="rId17" Type="http://schemas.openxmlformats.org/officeDocument/2006/relationships/image" Target="../media/image609.png"/><Relationship Id="rId2" Type="http://schemas.openxmlformats.org/officeDocument/2006/relationships/notesSlide" Target="../notesSlides/notesSlide190.xml"/><Relationship Id="rId16" Type="http://schemas.openxmlformats.org/officeDocument/2006/relationships/image" Target="../media/image6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5.png"/><Relationship Id="rId11" Type="http://schemas.openxmlformats.org/officeDocument/2006/relationships/image" Target="../media/image591.png"/><Relationship Id="rId5" Type="http://schemas.openxmlformats.org/officeDocument/2006/relationships/image" Target="../media/image585.png"/><Relationship Id="rId15" Type="http://schemas.openxmlformats.org/officeDocument/2006/relationships/image" Target="../media/image595.png"/><Relationship Id="rId10" Type="http://schemas.openxmlformats.org/officeDocument/2006/relationships/image" Target="../media/image607.png"/><Relationship Id="rId4" Type="http://schemas.openxmlformats.org/officeDocument/2006/relationships/image" Target="../media/image604.png"/><Relationship Id="rId9" Type="http://schemas.openxmlformats.org/officeDocument/2006/relationships/image" Target="../media/image589.png"/><Relationship Id="rId14" Type="http://schemas.openxmlformats.org/officeDocument/2006/relationships/image" Target="../media/image594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5.png"/><Relationship Id="rId13" Type="http://schemas.openxmlformats.org/officeDocument/2006/relationships/image" Target="../media/image620.png"/><Relationship Id="rId18" Type="http://schemas.openxmlformats.org/officeDocument/2006/relationships/image" Target="../media/image625.png"/><Relationship Id="rId3" Type="http://schemas.openxmlformats.org/officeDocument/2006/relationships/image" Target="../media/image610.png"/><Relationship Id="rId21" Type="http://schemas.openxmlformats.org/officeDocument/2006/relationships/image" Target="../media/image628.png"/><Relationship Id="rId7" Type="http://schemas.openxmlformats.org/officeDocument/2006/relationships/image" Target="../media/image614.png"/><Relationship Id="rId12" Type="http://schemas.openxmlformats.org/officeDocument/2006/relationships/image" Target="../media/image619.png"/><Relationship Id="rId17" Type="http://schemas.openxmlformats.org/officeDocument/2006/relationships/image" Target="../media/image624.png"/><Relationship Id="rId25" Type="http://schemas.openxmlformats.org/officeDocument/2006/relationships/image" Target="../media/image632.png"/><Relationship Id="rId2" Type="http://schemas.openxmlformats.org/officeDocument/2006/relationships/notesSlide" Target="../notesSlides/notesSlide191.xml"/><Relationship Id="rId16" Type="http://schemas.openxmlformats.org/officeDocument/2006/relationships/image" Target="../media/image623.png"/><Relationship Id="rId20" Type="http://schemas.openxmlformats.org/officeDocument/2006/relationships/image" Target="../media/image6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3.png"/><Relationship Id="rId11" Type="http://schemas.openxmlformats.org/officeDocument/2006/relationships/image" Target="../media/image618.png"/><Relationship Id="rId24" Type="http://schemas.openxmlformats.org/officeDocument/2006/relationships/image" Target="../media/image631.png"/><Relationship Id="rId5" Type="http://schemas.openxmlformats.org/officeDocument/2006/relationships/image" Target="../media/image612.png"/><Relationship Id="rId15" Type="http://schemas.openxmlformats.org/officeDocument/2006/relationships/image" Target="../media/image622.png"/><Relationship Id="rId23" Type="http://schemas.openxmlformats.org/officeDocument/2006/relationships/image" Target="../media/image630.png"/><Relationship Id="rId10" Type="http://schemas.openxmlformats.org/officeDocument/2006/relationships/image" Target="../media/image617.png"/><Relationship Id="rId19" Type="http://schemas.openxmlformats.org/officeDocument/2006/relationships/image" Target="../media/image626.png"/><Relationship Id="rId4" Type="http://schemas.openxmlformats.org/officeDocument/2006/relationships/image" Target="../media/image611.png"/><Relationship Id="rId9" Type="http://schemas.openxmlformats.org/officeDocument/2006/relationships/image" Target="../media/image616.png"/><Relationship Id="rId14" Type="http://schemas.openxmlformats.org/officeDocument/2006/relationships/image" Target="../media/image621.png"/><Relationship Id="rId22" Type="http://schemas.openxmlformats.org/officeDocument/2006/relationships/image" Target="../media/image629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6.png"/><Relationship Id="rId4" Type="http://schemas.openxmlformats.org/officeDocument/2006/relationships/image" Target="../media/image635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2.png"/><Relationship Id="rId3" Type="http://schemas.openxmlformats.org/officeDocument/2006/relationships/image" Target="../media/image637.png"/><Relationship Id="rId7" Type="http://schemas.openxmlformats.org/officeDocument/2006/relationships/image" Target="../media/image641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9.png"/><Relationship Id="rId4" Type="http://schemas.openxmlformats.org/officeDocument/2006/relationships/image" Target="../media/image6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5.png"/><Relationship Id="rId4" Type="http://schemas.openxmlformats.org/officeDocument/2006/relationships/image" Target="../media/image644.png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png"/><Relationship Id="rId13" Type="http://schemas.openxmlformats.org/officeDocument/2006/relationships/image" Target="../media/image656.png"/><Relationship Id="rId3" Type="http://schemas.openxmlformats.org/officeDocument/2006/relationships/image" Target="../media/image646.png"/><Relationship Id="rId7" Type="http://schemas.openxmlformats.org/officeDocument/2006/relationships/image" Target="../media/image650.png"/><Relationship Id="rId12" Type="http://schemas.openxmlformats.org/officeDocument/2006/relationships/image" Target="../media/image655.png"/><Relationship Id="rId2" Type="http://schemas.openxmlformats.org/officeDocument/2006/relationships/notesSlide" Target="../notesSlides/notesSlide201.xml"/><Relationship Id="rId16" Type="http://schemas.openxmlformats.org/officeDocument/2006/relationships/image" Target="../media/image6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9.png"/><Relationship Id="rId11" Type="http://schemas.openxmlformats.org/officeDocument/2006/relationships/image" Target="../media/image654.png"/><Relationship Id="rId5" Type="http://schemas.openxmlformats.org/officeDocument/2006/relationships/image" Target="../media/image648.png"/><Relationship Id="rId15" Type="http://schemas.openxmlformats.org/officeDocument/2006/relationships/image" Target="../media/image658.png"/><Relationship Id="rId10" Type="http://schemas.openxmlformats.org/officeDocument/2006/relationships/image" Target="../media/image653.png"/><Relationship Id="rId4" Type="http://schemas.openxmlformats.org/officeDocument/2006/relationships/image" Target="../media/image647.png"/><Relationship Id="rId9" Type="http://schemas.openxmlformats.org/officeDocument/2006/relationships/image" Target="../media/image652.png"/><Relationship Id="rId14" Type="http://schemas.openxmlformats.org/officeDocument/2006/relationships/image" Target="../media/image657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3.png"/><Relationship Id="rId3" Type="http://schemas.openxmlformats.org/officeDocument/2006/relationships/image" Target="../media/image493.png"/><Relationship Id="rId7" Type="http://schemas.openxmlformats.org/officeDocument/2006/relationships/image" Target="../media/image662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1.png"/><Relationship Id="rId11" Type="http://schemas.openxmlformats.org/officeDocument/2006/relationships/image" Target="../media/image666.png"/><Relationship Id="rId5" Type="http://schemas.openxmlformats.org/officeDocument/2006/relationships/image" Target="../media/image660.png"/><Relationship Id="rId10" Type="http://schemas.openxmlformats.org/officeDocument/2006/relationships/image" Target="../media/image665.png"/><Relationship Id="rId4" Type="http://schemas.openxmlformats.org/officeDocument/2006/relationships/image" Target="../media/image494.png"/><Relationship Id="rId9" Type="http://schemas.openxmlformats.org/officeDocument/2006/relationships/image" Target="../media/image664.pn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2.png"/><Relationship Id="rId13" Type="http://schemas.openxmlformats.org/officeDocument/2006/relationships/image" Target="../media/image677.png"/><Relationship Id="rId18" Type="http://schemas.openxmlformats.org/officeDocument/2006/relationships/image" Target="../media/image682.png"/><Relationship Id="rId3" Type="http://schemas.openxmlformats.org/officeDocument/2006/relationships/image" Target="../media/image667.png"/><Relationship Id="rId21" Type="http://schemas.openxmlformats.org/officeDocument/2006/relationships/image" Target="../media/image685.png"/><Relationship Id="rId7" Type="http://schemas.openxmlformats.org/officeDocument/2006/relationships/image" Target="../media/image671.png"/><Relationship Id="rId12" Type="http://schemas.openxmlformats.org/officeDocument/2006/relationships/image" Target="../media/image676.png"/><Relationship Id="rId17" Type="http://schemas.openxmlformats.org/officeDocument/2006/relationships/image" Target="../media/image681.png"/><Relationship Id="rId2" Type="http://schemas.openxmlformats.org/officeDocument/2006/relationships/notesSlide" Target="../notesSlides/notesSlide204.xml"/><Relationship Id="rId16" Type="http://schemas.openxmlformats.org/officeDocument/2006/relationships/image" Target="../media/image680.png"/><Relationship Id="rId20" Type="http://schemas.openxmlformats.org/officeDocument/2006/relationships/image" Target="../media/image6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11" Type="http://schemas.openxmlformats.org/officeDocument/2006/relationships/image" Target="../media/image675.png"/><Relationship Id="rId5" Type="http://schemas.openxmlformats.org/officeDocument/2006/relationships/image" Target="../media/image669.png"/><Relationship Id="rId15" Type="http://schemas.openxmlformats.org/officeDocument/2006/relationships/image" Target="../media/image679.png"/><Relationship Id="rId10" Type="http://schemas.openxmlformats.org/officeDocument/2006/relationships/image" Target="../media/image674.png"/><Relationship Id="rId19" Type="http://schemas.openxmlformats.org/officeDocument/2006/relationships/image" Target="../media/image683.png"/><Relationship Id="rId4" Type="http://schemas.openxmlformats.org/officeDocument/2006/relationships/image" Target="../media/image668.png"/><Relationship Id="rId9" Type="http://schemas.openxmlformats.org/officeDocument/2006/relationships/image" Target="../media/image673.png"/><Relationship Id="rId14" Type="http://schemas.openxmlformats.org/officeDocument/2006/relationships/image" Target="../media/image678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1.png"/><Relationship Id="rId13" Type="http://schemas.openxmlformats.org/officeDocument/2006/relationships/image" Target="../media/image696.png"/><Relationship Id="rId18" Type="http://schemas.openxmlformats.org/officeDocument/2006/relationships/image" Target="../media/image701.png"/><Relationship Id="rId3" Type="http://schemas.openxmlformats.org/officeDocument/2006/relationships/image" Target="../media/image686.png"/><Relationship Id="rId21" Type="http://schemas.openxmlformats.org/officeDocument/2006/relationships/image" Target="../media/image704.png"/><Relationship Id="rId7" Type="http://schemas.openxmlformats.org/officeDocument/2006/relationships/image" Target="../media/image690.png"/><Relationship Id="rId12" Type="http://schemas.openxmlformats.org/officeDocument/2006/relationships/image" Target="../media/image695.png"/><Relationship Id="rId17" Type="http://schemas.openxmlformats.org/officeDocument/2006/relationships/image" Target="../media/image700.png"/><Relationship Id="rId2" Type="http://schemas.openxmlformats.org/officeDocument/2006/relationships/notesSlide" Target="../notesSlides/notesSlide205.xml"/><Relationship Id="rId16" Type="http://schemas.openxmlformats.org/officeDocument/2006/relationships/image" Target="../media/image699.png"/><Relationship Id="rId20" Type="http://schemas.openxmlformats.org/officeDocument/2006/relationships/image" Target="../media/image7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9.png"/><Relationship Id="rId11" Type="http://schemas.openxmlformats.org/officeDocument/2006/relationships/image" Target="../media/image694.png"/><Relationship Id="rId24" Type="http://schemas.openxmlformats.org/officeDocument/2006/relationships/image" Target="../media/image707.png"/><Relationship Id="rId5" Type="http://schemas.openxmlformats.org/officeDocument/2006/relationships/image" Target="../media/image688.png"/><Relationship Id="rId15" Type="http://schemas.openxmlformats.org/officeDocument/2006/relationships/image" Target="../media/image698.png"/><Relationship Id="rId23" Type="http://schemas.openxmlformats.org/officeDocument/2006/relationships/image" Target="../media/image706.png"/><Relationship Id="rId10" Type="http://schemas.openxmlformats.org/officeDocument/2006/relationships/image" Target="../media/image693.png"/><Relationship Id="rId19" Type="http://schemas.openxmlformats.org/officeDocument/2006/relationships/image" Target="../media/image702.png"/><Relationship Id="rId4" Type="http://schemas.openxmlformats.org/officeDocument/2006/relationships/image" Target="../media/image687.png"/><Relationship Id="rId9" Type="http://schemas.openxmlformats.org/officeDocument/2006/relationships/image" Target="../media/image692.png"/><Relationship Id="rId14" Type="http://schemas.openxmlformats.org/officeDocument/2006/relationships/image" Target="../media/image697.png"/><Relationship Id="rId22" Type="http://schemas.openxmlformats.org/officeDocument/2006/relationships/image" Target="../media/image70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8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4.png"/><Relationship Id="rId3" Type="http://schemas.openxmlformats.org/officeDocument/2006/relationships/image" Target="../media/image709.png"/><Relationship Id="rId7" Type="http://schemas.openxmlformats.org/officeDocument/2006/relationships/image" Target="../media/image713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2.png"/><Relationship Id="rId5" Type="http://schemas.openxmlformats.org/officeDocument/2006/relationships/image" Target="../media/image711.png"/><Relationship Id="rId4" Type="http://schemas.openxmlformats.org/officeDocument/2006/relationships/image" Target="../media/image710.png"/><Relationship Id="rId9" Type="http://schemas.openxmlformats.org/officeDocument/2006/relationships/image" Target="../media/image715.png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6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7.png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3.png"/><Relationship Id="rId13" Type="http://schemas.openxmlformats.org/officeDocument/2006/relationships/image" Target="../media/image728.png"/><Relationship Id="rId3" Type="http://schemas.openxmlformats.org/officeDocument/2006/relationships/image" Target="../media/image718.png"/><Relationship Id="rId7" Type="http://schemas.openxmlformats.org/officeDocument/2006/relationships/image" Target="../media/image722.png"/><Relationship Id="rId12" Type="http://schemas.openxmlformats.org/officeDocument/2006/relationships/image" Target="../media/image727.png"/><Relationship Id="rId2" Type="http://schemas.openxmlformats.org/officeDocument/2006/relationships/notesSlide" Target="../notesSlides/notesSlide211.xml"/><Relationship Id="rId16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1.png"/><Relationship Id="rId11" Type="http://schemas.openxmlformats.org/officeDocument/2006/relationships/image" Target="../media/image726.png"/><Relationship Id="rId5" Type="http://schemas.openxmlformats.org/officeDocument/2006/relationships/image" Target="../media/image720.png"/><Relationship Id="rId15" Type="http://schemas.openxmlformats.org/officeDocument/2006/relationships/image" Target="../media/image730.png"/><Relationship Id="rId10" Type="http://schemas.openxmlformats.org/officeDocument/2006/relationships/image" Target="../media/image725.png"/><Relationship Id="rId4" Type="http://schemas.openxmlformats.org/officeDocument/2006/relationships/image" Target="../media/image719.png"/><Relationship Id="rId9" Type="http://schemas.openxmlformats.org/officeDocument/2006/relationships/image" Target="../media/image724.png"/><Relationship Id="rId14" Type="http://schemas.openxmlformats.org/officeDocument/2006/relationships/image" Target="../media/image729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7.png"/><Relationship Id="rId3" Type="http://schemas.openxmlformats.org/officeDocument/2006/relationships/image" Target="../media/image732.png"/><Relationship Id="rId7" Type="http://schemas.openxmlformats.org/officeDocument/2006/relationships/image" Target="../media/image736.png"/><Relationship Id="rId12" Type="http://schemas.openxmlformats.org/officeDocument/2006/relationships/image" Target="../media/image741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5.png"/><Relationship Id="rId11" Type="http://schemas.openxmlformats.org/officeDocument/2006/relationships/image" Target="../media/image740.png"/><Relationship Id="rId5" Type="http://schemas.openxmlformats.org/officeDocument/2006/relationships/image" Target="../media/image734.png"/><Relationship Id="rId10" Type="http://schemas.openxmlformats.org/officeDocument/2006/relationships/image" Target="../media/image739.png"/><Relationship Id="rId4" Type="http://schemas.openxmlformats.org/officeDocument/2006/relationships/image" Target="../media/image733.png"/><Relationship Id="rId9" Type="http://schemas.openxmlformats.org/officeDocument/2006/relationships/image" Target="../media/image738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7.png"/><Relationship Id="rId3" Type="http://schemas.openxmlformats.org/officeDocument/2006/relationships/image" Target="../media/image742.png"/><Relationship Id="rId7" Type="http://schemas.openxmlformats.org/officeDocument/2006/relationships/image" Target="../media/image746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5.png"/><Relationship Id="rId5" Type="http://schemas.openxmlformats.org/officeDocument/2006/relationships/image" Target="../media/image744.png"/><Relationship Id="rId10" Type="http://schemas.openxmlformats.org/officeDocument/2006/relationships/image" Target="../media/image749.png"/><Relationship Id="rId4" Type="http://schemas.openxmlformats.org/officeDocument/2006/relationships/image" Target="../media/image743.png"/><Relationship Id="rId9" Type="http://schemas.openxmlformats.org/officeDocument/2006/relationships/image" Target="../media/image748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1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2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9.png"/><Relationship Id="rId3" Type="http://schemas.openxmlformats.org/officeDocument/2006/relationships/image" Target="../media/image754.png"/><Relationship Id="rId7" Type="http://schemas.openxmlformats.org/officeDocument/2006/relationships/image" Target="../media/image758.png"/><Relationship Id="rId12" Type="http://schemas.openxmlformats.org/officeDocument/2006/relationships/image" Target="../media/image763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7.png"/><Relationship Id="rId11" Type="http://schemas.openxmlformats.org/officeDocument/2006/relationships/image" Target="../media/image762.png"/><Relationship Id="rId5" Type="http://schemas.openxmlformats.org/officeDocument/2006/relationships/image" Target="../media/image756.png"/><Relationship Id="rId10" Type="http://schemas.openxmlformats.org/officeDocument/2006/relationships/image" Target="../media/image761.png"/><Relationship Id="rId4" Type="http://schemas.openxmlformats.org/officeDocument/2006/relationships/image" Target="../media/image755.png"/><Relationship Id="rId9" Type="http://schemas.openxmlformats.org/officeDocument/2006/relationships/image" Target="../media/image760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7.png"/><Relationship Id="rId13" Type="http://schemas.openxmlformats.org/officeDocument/2006/relationships/image" Target="../media/image772.png"/><Relationship Id="rId3" Type="http://schemas.openxmlformats.org/officeDocument/2006/relationships/image" Target="../media/image754.png"/><Relationship Id="rId7" Type="http://schemas.openxmlformats.org/officeDocument/2006/relationships/image" Target="../media/image766.png"/><Relationship Id="rId12" Type="http://schemas.openxmlformats.org/officeDocument/2006/relationships/image" Target="../media/image771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7.png"/><Relationship Id="rId11" Type="http://schemas.openxmlformats.org/officeDocument/2006/relationships/image" Target="../media/image770.png"/><Relationship Id="rId5" Type="http://schemas.openxmlformats.org/officeDocument/2006/relationships/image" Target="../media/image765.png"/><Relationship Id="rId15" Type="http://schemas.openxmlformats.org/officeDocument/2006/relationships/image" Target="../media/image774.png"/><Relationship Id="rId10" Type="http://schemas.openxmlformats.org/officeDocument/2006/relationships/image" Target="../media/image769.png"/><Relationship Id="rId4" Type="http://schemas.openxmlformats.org/officeDocument/2006/relationships/image" Target="../media/image764.png"/><Relationship Id="rId9" Type="http://schemas.openxmlformats.org/officeDocument/2006/relationships/image" Target="../media/image768.png"/><Relationship Id="rId14" Type="http://schemas.openxmlformats.org/officeDocument/2006/relationships/image" Target="../media/image773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785.png"/><Relationship Id="rId3" Type="http://schemas.openxmlformats.org/officeDocument/2006/relationships/image" Target="../media/image775.png"/><Relationship Id="rId7" Type="http://schemas.openxmlformats.org/officeDocument/2006/relationships/image" Target="../media/image779.png"/><Relationship Id="rId12" Type="http://schemas.openxmlformats.org/officeDocument/2006/relationships/image" Target="../media/image784.png"/><Relationship Id="rId17" Type="http://schemas.openxmlformats.org/officeDocument/2006/relationships/image" Target="../media/image789.png"/><Relationship Id="rId2" Type="http://schemas.openxmlformats.org/officeDocument/2006/relationships/notesSlide" Target="../notesSlides/notesSlide218.xml"/><Relationship Id="rId16" Type="http://schemas.openxmlformats.org/officeDocument/2006/relationships/image" Target="../media/image7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8.png"/><Relationship Id="rId11" Type="http://schemas.openxmlformats.org/officeDocument/2006/relationships/image" Target="../media/image783.png"/><Relationship Id="rId5" Type="http://schemas.openxmlformats.org/officeDocument/2006/relationships/image" Target="../media/image777.png"/><Relationship Id="rId15" Type="http://schemas.openxmlformats.org/officeDocument/2006/relationships/image" Target="../media/image787.png"/><Relationship Id="rId10" Type="http://schemas.openxmlformats.org/officeDocument/2006/relationships/image" Target="../media/image782.png"/><Relationship Id="rId4" Type="http://schemas.openxmlformats.org/officeDocument/2006/relationships/image" Target="../media/image776.png"/><Relationship Id="rId9" Type="http://schemas.openxmlformats.org/officeDocument/2006/relationships/image" Target="../media/image781.png"/><Relationship Id="rId14" Type="http://schemas.openxmlformats.org/officeDocument/2006/relationships/image" Target="../media/image786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5.png"/><Relationship Id="rId13" Type="http://schemas.openxmlformats.org/officeDocument/2006/relationships/image" Target="../media/image800.png"/><Relationship Id="rId18" Type="http://schemas.openxmlformats.org/officeDocument/2006/relationships/image" Target="../media/image805.png"/><Relationship Id="rId3" Type="http://schemas.openxmlformats.org/officeDocument/2006/relationships/image" Target="../media/image790.png"/><Relationship Id="rId7" Type="http://schemas.openxmlformats.org/officeDocument/2006/relationships/image" Target="../media/image794.png"/><Relationship Id="rId12" Type="http://schemas.openxmlformats.org/officeDocument/2006/relationships/image" Target="../media/image799.png"/><Relationship Id="rId17" Type="http://schemas.openxmlformats.org/officeDocument/2006/relationships/image" Target="../media/image804.png"/><Relationship Id="rId2" Type="http://schemas.openxmlformats.org/officeDocument/2006/relationships/notesSlide" Target="../notesSlides/notesSlide219.xml"/><Relationship Id="rId16" Type="http://schemas.openxmlformats.org/officeDocument/2006/relationships/image" Target="../media/image803.png"/><Relationship Id="rId20" Type="http://schemas.openxmlformats.org/officeDocument/2006/relationships/image" Target="../media/image8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3.png"/><Relationship Id="rId11" Type="http://schemas.openxmlformats.org/officeDocument/2006/relationships/image" Target="../media/image798.png"/><Relationship Id="rId5" Type="http://schemas.openxmlformats.org/officeDocument/2006/relationships/image" Target="../media/image792.png"/><Relationship Id="rId15" Type="http://schemas.openxmlformats.org/officeDocument/2006/relationships/image" Target="../media/image802.png"/><Relationship Id="rId10" Type="http://schemas.openxmlformats.org/officeDocument/2006/relationships/image" Target="../media/image797.png"/><Relationship Id="rId19" Type="http://schemas.openxmlformats.org/officeDocument/2006/relationships/image" Target="../media/image806.png"/><Relationship Id="rId4" Type="http://schemas.openxmlformats.org/officeDocument/2006/relationships/image" Target="../media/image791.png"/><Relationship Id="rId9" Type="http://schemas.openxmlformats.org/officeDocument/2006/relationships/image" Target="../media/image796.png"/><Relationship Id="rId14" Type="http://schemas.openxmlformats.org/officeDocument/2006/relationships/image" Target="../media/image801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3.png"/><Relationship Id="rId13" Type="http://schemas.openxmlformats.org/officeDocument/2006/relationships/image" Target="../media/image818.png"/><Relationship Id="rId18" Type="http://schemas.openxmlformats.org/officeDocument/2006/relationships/image" Target="../media/image823.png"/><Relationship Id="rId26" Type="http://schemas.openxmlformats.org/officeDocument/2006/relationships/image" Target="../media/image831.png"/><Relationship Id="rId3" Type="http://schemas.openxmlformats.org/officeDocument/2006/relationships/image" Target="../media/image808.png"/><Relationship Id="rId21" Type="http://schemas.openxmlformats.org/officeDocument/2006/relationships/image" Target="../media/image826.png"/><Relationship Id="rId7" Type="http://schemas.openxmlformats.org/officeDocument/2006/relationships/image" Target="../media/image812.png"/><Relationship Id="rId12" Type="http://schemas.openxmlformats.org/officeDocument/2006/relationships/image" Target="../media/image817.png"/><Relationship Id="rId17" Type="http://schemas.openxmlformats.org/officeDocument/2006/relationships/image" Target="../media/image822.png"/><Relationship Id="rId25" Type="http://schemas.openxmlformats.org/officeDocument/2006/relationships/image" Target="../media/image830.png"/><Relationship Id="rId2" Type="http://schemas.openxmlformats.org/officeDocument/2006/relationships/notesSlide" Target="../notesSlides/notesSlide220.xml"/><Relationship Id="rId16" Type="http://schemas.openxmlformats.org/officeDocument/2006/relationships/image" Target="../media/image821.png"/><Relationship Id="rId20" Type="http://schemas.openxmlformats.org/officeDocument/2006/relationships/image" Target="../media/image825.png"/><Relationship Id="rId29" Type="http://schemas.openxmlformats.org/officeDocument/2006/relationships/image" Target="../media/image8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1.png"/><Relationship Id="rId11" Type="http://schemas.openxmlformats.org/officeDocument/2006/relationships/image" Target="../media/image816.png"/><Relationship Id="rId24" Type="http://schemas.openxmlformats.org/officeDocument/2006/relationships/image" Target="../media/image829.png"/><Relationship Id="rId5" Type="http://schemas.openxmlformats.org/officeDocument/2006/relationships/image" Target="../media/image810.png"/><Relationship Id="rId15" Type="http://schemas.openxmlformats.org/officeDocument/2006/relationships/image" Target="../media/image820.png"/><Relationship Id="rId23" Type="http://schemas.openxmlformats.org/officeDocument/2006/relationships/image" Target="../media/image828.png"/><Relationship Id="rId28" Type="http://schemas.openxmlformats.org/officeDocument/2006/relationships/image" Target="../media/image833.png"/><Relationship Id="rId10" Type="http://schemas.openxmlformats.org/officeDocument/2006/relationships/image" Target="../media/image815.png"/><Relationship Id="rId19" Type="http://schemas.openxmlformats.org/officeDocument/2006/relationships/image" Target="../media/image824.png"/><Relationship Id="rId4" Type="http://schemas.openxmlformats.org/officeDocument/2006/relationships/image" Target="../media/image809.png"/><Relationship Id="rId9" Type="http://schemas.openxmlformats.org/officeDocument/2006/relationships/image" Target="../media/image814.png"/><Relationship Id="rId14" Type="http://schemas.openxmlformats.org/officeDocument/2006/relationships/image" Target="../media/image819.png"/><Relationship Id="rId22" Type="http://schemas.openxmlformats.org/officeDocument/2006/relationships/image" Target="../media/image827.png"/><Relationship Id="rId27" Type="http://schemas.openxmlformats.org/officeDocument/2006/relationships/image" Target="../media/image832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13" Type="http://schemas.openxmlformats.org/officeDocument/2006/relationships/image" Target="../media/image845.png"/><Relationship Id="rId18" Type="http://schemas.openxmlformats.org/officeDocument/2006/relationships/image" Target="../media/image850.png"/><Relationship Id="rId3" Type="http://schemas.openxmlformats.org/officeDocument/2006/relationships/image" Target="../media/image835.png"/><Relationship Id="rId7" Type="http://schemas.openxmlformats.org/officeDocument/2006/relationships/image" Target="../media/image839.png"/><Relationship Id="rId12" Type="http://schemas.openxmlformats.org/officeDocument/2006/relationships/image" Target="../media/image844.png"/><Relationship Id="rId17" Type="http://schemas.openxmlformats.org/officeDocument/2006/relationships/image" Target="../media/image849.png"/><Relationship Id="rId2" Type="http://schemas.openxmlformats.org/officeDocument/2006/relationships/notesSlide" Target="../notesSlides/notesSlide221.xml"/><Relationship Id="rId16" Type="http://schemas.openxmlformats.org/officeDocument/2006/relationships/image" Target="../media/image8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8.png"/><Relationship Id="rId11" Type="http://schemas.openxmlformats.org/officeDocument/2006/relationships/image" Target="../media/image843.png"/><Relationship Id="rId5" Type="http://schemas.openxmlformats.org/officeDocument/2006/relationships/image" Target="../media/image837.png"/><Relationship Id="rId15" Type="http://schemas.openxmlformats.org/officeDocument/2006/relationships/image" Target="../media/image847.png"/><Relationship Id="rId10" Type="http://schemas.openxmlformats.org/officeDocument/2006/relationships/image" Target="../media/image842.png"/><Relationship Id="rId19" Type="http://schemas.openxmlformats.org/officeDocument/2006/relationships/image" Target="../media/image851.png"/><Relationship Id="rId4" Type="http://schemas.openxmlformats.org/officeDocument/2006/relationships/image" Target="../media/image836.png"/><Relationship Id="rId9" Type="http://schemas.openxmlformats.org/officeDocument/2006/relationships/image" Target="../media/image841.png"/><Relationship Id="rId14" Type="http://schemas.openxmlformats.org/officeDocument/2006/relationships/image" Target="../media/image846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13" Type="http://schemas.openxmlformats.org/officeDocument/2006/relationships/image" Target="../media/image8451.png"/><Relationship Id="rId18" Type="http://schemas.openxmlformats.org/officeDocument/2006/relationships/image" Target="../media/image850.png"/><Relationship Id="rId3" Type="http://schemas.openxmlformats.org/officeDocument/2006/relationships/image" Target="../media/image835.png"/><Relationship Id="rId21" Type="http://schemas.openxmlformats.org/officeDocument/2006/relationships/image" Target="../media/image854.png"/><Relationship Id="rId7" Type="http://schemas.openxmlformats.org/officeDocument/2006/relationships/image" Target="../media/image839.png"/><Relationship Id="rId12" Type="http://schemas.openxmlformats.org/officeDocument/2006/relationships/image" Target="../media/image8441.png"/><Relationship Id="rId17" Type="http://schemas.openxmlformats.org/officeDocument/2006/relationships/image" Target="../media/image849.png"/><Relationship Id="rId2" Type="http://schemas.openxmlformats.org/officeDocument/2006/relationships/notesSlide" Target="../notesSlides/notesSlide222.xml"/><Relationship Id="rId16" Type="http://schemas.openxmlformats.org/officeDocument/2006/relationships/image" Target="../media/image848.png"/><Relationship Id="rId20" Type="http://schemas.openxmlformats.org/officeDocument/2006/relationships/image" Target="../media/image8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8.png"/><Relationship Id="rId11" Type="http://schemas.openxmlformats.org/officeDocument/2006/relationships/image" Target="../media/image8431.png"/><Relationship Id="rId24" Type="http://schemas.openxmlformats.org/officeDocument/2006/relationships/image" Target="../media/image857.png"/><Relationship Id="rId5" Type="http://schemas.openxmlformats.org/officeDocument/2006/relationships/image" Target="../media/image837.png"/><Relationship Id="rId15" Type="http://schemas.openxmlformats.org/officeDocument/2006/relationships/image" Target="../media/image847.png"/><Relationship Id="rId23" Type="http://schemas.openxmlformats.org/officeDocument/2006/relationships/image" Target="../media/image856.png"/><Relationship Id="rId10" Type="http://schemas.openxmlformats.org/officeDocument/2006/relationships/image" Target="../media/image842.png"/><Relationship Id="rId19" Type="http://schemas.openxmlformats.org/officeDocument/2006/relationships/image" Target="../media/image852.png"/><Relationship Id="rId4" Type="http://schemas.openxmlformats.org/officeDocument/2006/relationships/image" Target="../media/image836.png"/><Relationship Id="rId9" Type="http://schemas.openxmlformats.org/officeDocument/2006/relationships/image" Target="../media/image841.png"/><Relationship Id="rId14" Type="http://schemas.openxmlformats.org/officeDocument/2006/relationships/image" Target="../media/image846.png"/><Relationship Id="rId22" Type="http://schemas.openxmlformats.org/officeDocument/2006/relationships/image" Target="../media/image855.pn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13" Type="http://schemas.openxmlformats.org/officeDocument/2006/relationships/image" Target="../media/image8451.png"/><Relationship Id="rId18" Type="http://schemas.openxmlformats.org/officeDocument/2006/relationships/image" Target="../media/image850.png"/><Relationship Id="rId26" Type="http://schemas.openxmlformats.org/officeDocument/2006/relationships/image" Target="../media/image859.png"/><Relationship Id="rId3" Type="http://schemas.openxmlformats.org/officeDocument/2006/relationships/image" Target="../media/image835.png"/><Relationship Id="rId21" Type="http://schemas.openxmlformats.org/officeDocument/2006/relationships/image" Target="../media/image854.png"/><Relationship Id="rId7" Type="http://schemas.openxmlformats.org/officeDocument/2006/relationships/image" Target="../media/image839.png"/><Relationship Id="rId12" Type="http://schemas.openxmlformats.org/officeDocument/2006/relationships/image" Target="../media/image8441.png"/><Relationship Id="rId17" Type="http://schemas.openxmlformats.org/officeDocument/2006/relationships/image" Target="../media/image849.png"/><Relationship Id="rId25" Type="http://schemas.openxmlformats.org/officeDocument/2006/relationships/image" Target="../media/image858.png"/><Relationship Id="rId2" Type="http://schemas.openxmlformats.org/officeDocument/2006/relationships/notesSlide" Target="../notesSlides/notesSlide223.xml"/><Relationship Id="rId16" Type="http://schemas.openxmlformats.org/officeDocument/2006/relationships/image" Target="../media/image848.png"/><Relationship Id="rId20" Type="http://schemas.openxmlformats.org/officeDocument/2006/relationships/image" Target="../media/image8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8.png"/><Relationship Id="rId11" Type="http://schemas.openxmlformats.org/officeDocument/2006/relationships/image" Target="../media/image8431.png"/><Relationship Id="rId24" Type="http://schemas.openxmlformats.org/officeDocument/2006/relationships/image" Target="../media/image857.png"/><Relationship Id="rId5" Type="http://schemas.openxmlformats.org/officeDocument/2006/relationships/image" Target="../media/image837.png"/><Relationship Id="rId15" Type="http://schemas.openxmlformats.org/officeDocument/2006/relationships/image" Target="../media/image847.png"/><Relationship Id="rId23" Type="http://schemas.openxmlformats.org/officeDocument/2006/relationships/image" Target="../media/image856.png"/><Relationship Id="rId28" Type="http://schemas.openxmlformats.org/officeDocument/2006/relationships/image" Target="../media/image861.png"/><Relationship Id="rId10" Type="http://schemas.openxmlformats.org/officeDocument/2006/relationships/image" Target="../media/image842.png"/><Relationship Id="rId19" Type="http://schemas.openxmlformats.org/officeDocument/2006/relationships/image" Target="../media/image852.png"/><Relationship Id="rId4" Type="http://schemas.openxmlformats.org/officeDocument/2006/relationships/image" Target="../media/image836.png"/><Relationship Id="rId9" Type="http://schemas.openxmlformats.org/officeDocument/2006/relationships/image" Target="../media/image841.png"/><Relationship Id="rId14" Type="http://schemas.openxmlformats.org/officeDocument/2006/relationships/image" Target="../media/image846.png"/><Relationship Id="rId22" Type="http://schemas.openxmlformats.org/officeDocument/2006/relationships/image" Target="../media/image855.png"/><Relationship Id="rId27" Type="http://schemas.openxmlformats.org/officeDocument/2006/relationships/image" Target="../media/image860.pn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13" Type="http://schemas.openxmlformats.org/officeDocument/2006/relationships/image" Target="../media/image8451.png"/><Relationship Id="rId18" Type="http://schemas.openxmlformats.org/officeDocument/2006/relationships/image" Target="../media/image850.png"/><Relationship Id="rId26" Type="http://schemas.openxmlformats.org/officeDocument/2006/relationships/image" Target="../media/image860.png"/><Relationship Id="rId3" Type="http://schemas.openxmlformats.org/officeDocument/2006/relationships/image" Target="../media/image835.png"/><Relationship Id="rId21" Type="http://schemas.openxmlformats.org/officeDocument/2006/relationships/image" Target="../media/image855.png"/><Relationship Id="rId7" Type="http://schemas.openxmlformats.org/officeDocument/2006/relationships/image" Target="../media/image839.png"/><Relationship Id="rId12" Type="http://schemas.openxmlformats.org/officeDocument/2006/relationships/image" Target="../media/image8441.png"/><Relationship Id="rId17" Type="http://schemas.openxmlformats.org/officeDocument/2006/relationships/image" Target="../media/image849.png"/><Relationship Id="rId25" Type="http://schemas.openxmlformats.org/officeDocument/2006/relationships/image" Target="../media/image859.png"/><Relationship Id="rId2" Type="http://schemas.openxmlformats.org/officeDocument/2006/relationships/notesSlide" Target="../notesSlides/notesSlide224.xml"/><Relationship Id="rId16" Type="http://schemas.openxmlformats.org/officeDocument/2006/relationships/image" Target="../media/image848.png"/><Relationship Id="rId20" Type="http://schemas.openxmlformats.org/officeDocument/2006/relationships/image" Target="../media/image8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8.png"/><Relationship Id="rId11" Type="http://schemas.openxmlformats.org/officeDocument/2006/relationships/image" Target="../media/image8431.png"/><Relationship Id="rId24" Type="http://schemas.openxmlformats.org/officeDocument/2006/relationships/image" Target="../media/image858.png"/><Relationship Id="rId5" Type="http://schemas.openxmlformats.org/officeDocument/2006/relationships/image" Target="../media/image837.png"/><Relationship Id="rId15" Type="http://schemas.openxmlformats.org/officeDocument/2006/relationships/image" Target="../media/image847.png"/><Relationship Id="rId23" Type="http://schemas.openxmlformats.org/officeDocument/2006/relationships/image" Target="../media/image857.png"/><Relationship Id="rId10" Type="http://schemas.openxmlformats.org/officeDocument/2006/relationships/image" Target="../media/image842.png"/><Relationship Id="rId19" Type="http://schemas.openxmlformats.org/officeDocument/2006/relationships/image" Target="../media/image852.png"/><Relationship Id="rId4" Type="http://schemas.openxmlformats.org/officeDocument/2006/relationships/image" Target="../media/image836.png"/><Relationship Id="rId9" Type="http://schemas.openxmlformats.org/officeDocument/2006/relationships/image" Target="../media/image841.png"/><Relationship Id="rId14" Type="http://schemas.openxmlformats.org/officeDocument/2006/relationships/image" Target="../media/image846.png"/><Relationship Id="rId22" Type="http://schemas.openxmlformats.org/officeDocument/2006/relationships/image" Target="../media/image856.png"/><Relationship Id="rId27" Type="http://schemas.openxmlformats.org/officeDocument/2006/relationships/image" Target="../media/image861.png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8.png"/><Relationship Id="rId3" Type="http://schemas.openxmlformats.org/officeDocument/2006/relationships/image" Target="../media/image8350.png"/><Relationship Id="rId7" Type="http://schemas.openxmlformats.org/officeDocument/2006/relationships/image" Target="../media/image8390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80.png"/><Relationship Id="rId5" Type="http://schemas.openxmlformats.org/officeDocument/2006/relationships/image" Target="../media/image8370.png"/><Relationship Id="rId4" Type="http://schemas.openxmlformats.org/officeDocument/2006/relationships/image" Target="../media/image8360.pn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60.png"/><Relationship Id="rId13" Type="http://schemas.openxmlformats.org/officeDocument/2006/relationships/image" Target="../media/image8510.png"/><Relationship Id="rId18" Type="http://schemas.openxmlformats.org/officeDocument/2006/relationships/image" Target="../media/image8560.png"/><Relationship Id="rId3" Type="http://schemas.openxmlformats.org/officeDocument/2006/relationships/image" Target="../media/image8410.png"/><Relationship Id="rId7" Type="http://schemas.openxmlformats.org/officeDocument/2006/relationships/image" Target="../media/image8450.png"/><Relationship Id="rId12" Type="http://schemas.openxmlformats.org/officeDocument/2006/relationships/image" Target="../media/image869.png"/><Relationship Id="rId17" Type="http://schemas.openxmlformats.org/officeDocument/2006/relationships/image" Target="../media/image8550.png"/><Relationship Id="rId2" Type="http://schemas.openxmlformats.org/officeDocument/2006/relationships/notesSlide" Target="../notesSlides/notesSlide227.xml"/><Relationship Id="rId16" Type="http://schemas.openxmlformats.org/officeDocument/2006/relationships/image" Target="../media/image8540.png"/><Relationship Id="rId20" Type="http://schemas.openxmlformats.org/officeDocument/2006/relationships/image" Target="../media/image8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40.png"/><Relationship Id="rId11" Type="http://schemas.openxmlformats.org/officeDocument/2006/relationships/image" Target="../media/image8490.png"/><Relationship Id="rId5" Type="http://schemas.openxmlformats.org/officeDocument/2006/relationships/image" Target="../media/image8430.png"/><Relationship Id="rId15" Type="http://schemas.openxmlformats.org/officeDocument/2006/relationships/image" Target="../media/image8530.png"/><Relationship Id="rId10" Type="http://schemas.openxmlformats.org/officeDocument/2006/relationships/image" Target="../media/image8480.png"/><Relationship Id="rId19" Type="http://schemas.openxmlformats.org/officeDocument/2006/relationships/image" Target="../media/image8570.png"/><Relationship Id="rId4" Type="http://schemas.openxmlformats.org/officeDocument/2006/relationships/image" Target="../media/image8420.png"/><Relationship Id="rId9" Type="http://schemas.openxmlformats.org/officeDocument/2006/relationships/image" Target="../media/image8470.png"/><Relationship Id="rId14" Type="http://schemas.openxmlformats.org/officeDocument/2006/relationships/image" Target="../media/image8520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30.png"/><Relationship Id="rId13" Type="http://schemas.openxmlformats.org/officeDocument/2006/relationships/image" Target="../media/image8680.png"/><Relationship Id="rId18" Type="http://schemas.openxmlformats.org/officeDocument/2006/relationships/image" Target="../media/image873.png"/><Relationship Id="rId3" Type="http://schemas.openxmlformats.org/officeDocument/2006/relationships/image" Target="../media/image8590.png"/><Relationship Id="rId21" Type="http://schemas.openxmlformats.org/officeDocument/2006/relationships/image" Target="../media/image876.png"/><Relationship Id="rId7" Type="http://schemas.openxmlformats.org/officeDocument/2006/relationships/image" Target="../media/image8620.png"/><Relationship Id="rId12" Type="http://schemas.openxmlformats.org/officeDocument/2006/relationships/image" Target="../media/image8670.png"/><Relationship Id="rId17" Type="http://schemas.openxmlformats.org/officeDocument/2006/relationships/image" Target="../media/image872.png"/><Relationship Id="rId2" Type="http://schemas.openxmlformats.org/officeDocument/2006/relationships/notesSlide" Target="../notesSlides/notesSlide228.xml"/><Relationship Id="rId16" Type="http://schemas.openxmlformats.org/officeDocument/2006/relationships/image" Target="../media/image871.png"/><Relationship Id="rId20" Type="http://schemas.openxmlformats.org/officeDocument/2006/relationships/image" Target="../media/image8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10.png"/><Relationship Id="rId11" Type="http://schemas.openxmlformats.org/officeDocument/2006/relationships/image" Target="../media/image8660.png"/><Relationship Id="rId24" Type="http://schemas.openxmlformats.org/officeDocument/2006/relationships/image" Target="../media/image879.png"/><Relationship Id="rId5" Type="http://schemas.openxmlformats.org/officeDocument/2006/relationships/image" Target="../media/image8600.png"/><Relationship Id="rId15" Type="http://schemas.openxmlformats.org/officeDocument/2006/relationships/image" Target="../media/image870.png"/><Relationship Id="rId23" Type="http://schemas.openxmlformats.org/officeDocument/2006/relationships/image" Target="../media/image878.png"/><Relationship Id="rId10" Type="http://schemas.openxmlformats.org/officeDocument/2006/relationships/image" Target="../media/image8650.png"/><Relationship Id="rId19" Type="http://schemas.openxmlformats.org/officeDocument/2006/relationships/image" Target="../media/image874.png"/><Relationship Id="rId4" Type="http://schemas.openxmlformats.org/officeDocument/2006/relationships/image" Target="../media/image719.png"/><Relationship Id="rId9" Type="http://schemas.openxmlformats.org/officeDocument/2006/relationships/image" Target="../media/image8640.png"/><Relationship Id="rId14" Type="http://schemas.openxmlformats.org/officeDocument/2006/relationships/image" Target="../media/image8690.png"/><Relationship Id="rId22" Type="http://schemas.openxmlformats.org/officeDocument/2006/relationships/image" Target="../media/image877.pn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5.png"/><Relationship Id="rId13" Type="http://schemas.openxmlformats.org/officeDocument/2006/relationships/image" Target="../media/image890.png"/><Relationship Id="rId3" Type="http://schemas.openxmlformats.org/officeDocument/2006/relationships/image" Target="../media/image880.png"/><Relationship Id="rId7" Type="http://schemas.openxmlformats.org/officeDocument/2006/relationships/image" Target="../media/image884.png"/><Relationship Id="rId12" Type="http://schemas.openxmlformats.org/officeDocument/2006/relationships/image" Target="../media/image889.png"/><Relationship Id="rId2" Type="http://schemas.openxmlformats.org/officeDocument/2006/relationships/notesSlide" Target="../notesSlides/notesSlide229.xml"/><Relationship Id="rId16" Type="http://schemas.openxmlformats.org/officeDocument/2006/relationships/image" Target="../media/image8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3.png"/><Relationship Id="rId11" Type="http://schemas.openxmlformats.org/officeDocument/2006/relationships/image" Target="../media/image888.png"/><Relationship Id="rId5" Type="http://schemas.openxmlformats.org/officeDocument/2006/relationships/image" Target="../media/image882.png"/><Relationship Id="rId15" Type="http://schemas.openxmlformats.org/officeDocument/2006/relationships/image" Target="../media/image892.png"/><Relationship Id="rId10" Type="http://schemas.openxmlformats.org/officeDocument/2006/relationships/image" Target="../media/image887.png"/><Relationship Id="rId4" Type="http://schemas.openxmlformats.org/officeDocument/2006/relationships/image" Target="../media/image881.png"/><Relationship Id="rId9" Type="http://schemas.openxmlformats.org/officeDocument/2006/relationships/image" Target="../media/image886.png"/><Relationship Id="rId14" Type="http://schemas.openxmlformats.org/officeDocument/2006/relationships/image" Target="../media/image891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9.png"/><Relationship Id="rId13" Type="http://schemas.openxmlformats.org/officeDocument/2006/relationships/image" Target="../media/image904.png"/><Relationship Id="rId18" Type="http://schemas.openxmlformats.org/officeDocument/2006/relationships/image" Target="../media/image909.png"/><Relationship Id="rId3" Type="http://schemas.openxmlformats.org/officeDocument/2006/relationships/image" Target="../media/image894.png"/><Relationship Id="rId21" Type="http://schemas.openxmlformats.org/officeDocument/2006/relationships/image" Target="../media/image912.png"/><Relationship Id="rId7" Type="http://schemas.openxmlformats.org/officeDocument/2006/relationships/image" Target="../media/image898.png"/><Relationship Id="rId12" Type="http://schemas.openxmlformats.org/officeDocument/2006/relationships/image" Target="../media/image903.png"/><Relationship Id="rId17" Type="http://schemas.openxmlformats.org/officeDocument/2006/relationships/image" Target="../media/image908.png"/><Relationship Id="rId2" Type="http://schemas.openxmlformats.org/officeDocument/2006/relationships/notesSlide" Target="../notesSlides/notesSlide230.xml"/><Relationship Id="rId16" Type="http://schemas.openxmlformats.org/officeDocument/2006/relationships/image" Target="../media/image907.png"/><Relationship Id="rId20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7.png"/><Relationship Id="rId11" Type="http://schemas.openxmlformats.org/officeDocument/2006/relationships/image" Target="../media/image902.png"/><Relationship Id="rId24" Type="http://schemas.openxmlformats.org/officeDocument/2006/relationships/image" Target="../media/image915.png"/><Relationship Id="rId5" Type="http://schemas.openxmlformats.org/officeDocument/2006/relationships/image" Target="../media/image896.png"/><Relationship Id="rId15" Type="http://schemas.openxmlformats.org/officeDocument/2006/relationships/image" Target="../media/image906.png"/><Relationship Id="rId23" Type="http://schemas.openxmlformats.org/officeDocument/2006/relationships/image" Target="../media/image914.png"/><Relationship Id="rId10" Type="http://schemas.openxmlformats.org/officeDocument/2006/relationships/image" Target="../media/image901.png"/><Relationship Id="rId19" Type="http://schemas.openxmlformats.org/officeDocument/2006/relationships/image" Target="../media/image910.png"/><Relationship Id="rId4" Type="http://schemas.openxmlformats.org/officeDocument/2006/relationships/image" Target="../media/image895.png"/><Relationship Id="rId9" Type="http://schemas.openxmlformats.org/officeDocument/2006/relationships/image" Target="../media/image900.png"/><Relationship Id="rId14" Type="http://schemas.openxmlformats.org/officeDocument/2006/relationships/image" Target="../media/image905.png"/><Relationship Id="rId22" Type="http://schemas.openxmlformats.org/officeDocument/2006/relationships/image" Target="../media/image913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6.png"/><Relationship Id="rId7" Type="http://schemas.openxmlformats.org/officeDocument/2006/relationships/image" Target="../media/image920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9.png"/><Relationship Id="rId5" Type="http://schemas.openxmlformats.org/officeDocument/2006/relationships/image" Target="../media/image918.png"/><Relationship Id="rId4" Type="http://schemas.openxmlformats.org/officeDocument/2006/relationships/image" Target="../media/image917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6.png"/><Relationship Id="rId3" Type="http://schemas.openxmlformats.org/officeDocument/2006/relationships/image" Target="../media/image921.png"/><Relationship Id="rId7" Type="http://schemas.openxmlformats.org/officeDocument/2006/relationships/image" Target="../media/image925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4.png"/><Relationship Id="rId5" Type="http://schemas.openxmlformats.org/officeDocument/2006/relationships/image" Target="../media/image923.png"/><Relationship Id="rId4" Type="http://schemas.openxmlformats.org/officeDocument/2006/relationships/image" Target="../media/image922.png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2.png"/><Relationship Id="rId3" Type="http://schemas.openxmlformats.org/officeDocument/2006/relationships/image" Target="../media/image927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5" Type="http://schemas.openxmlformats.org/officeDocument/2006/relationships/image" Target="../media/image929.png"/><Relationship Id="rId4" Type="http://schemas.openxmlformats.org/officeDocument/2006/relationships/image" Target="../media/image928.png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8.png"/><Relationship Id="rId13" Type="http://schemas.openxmlformats.org/officeDocument/2006/relationships/image" Target="../media/image943.png"/><Relationship Id="rId18" Type="http://schemas.openxmlformats.org/officeDocument/2006/relationships/image" Target="../media/image948.png"/><Relationship Id="rId26" Type="http://schemas.openxmlformats.org/officeDocument/2006/relationships/image" Target="../media/image956.png"/><Relationship Id="rId3" Type="http://schemas.openxmlformats.org/officeDocument/2006/relationships/image" Target="../media/image933.png"/><Relationship Id="rId21" Type="http://schemas.openxmlformats.org/officeDocument/2006/relationships/image" Target="../media/image951.png"/><Relationship Id="rId7" Type="http://schemas.openxmlformats.org/officeDocument/2006/relationships/image" Target="../media/image937.png"/><Relationship Id="rId12" Type="http://schemas.openxmlformats.org/officeDocument/2006/relationships/image" Target="../media/image942.png"/><Relationship Id="rId17" Type="http://schemas.openxmlformats.org/officeDocument/2006/relationships/image" Target="../media/image947.png"/><Relationship Id="rId25" Type="http://schemas.openxmlformats.org/officeDocument/2006/relationships/image" Target="../media/image955.png"/><Relationship Id="rId2" Type="http://schemas.openxmlformats.org/officeDocument/2006/relationships/notesSlide" Target="../notesSlides/notesSlide237.xml"/><Relationship Id="rId16" Type="http://schemas.openxmlformats.org/officeDocument/2006/relationships/image" Target="../media/image946.png"/><Relationship Id="rId20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6.png"/><Relationship Id="rId11" Type="http://schemas.openxmlformats.org/officeDocument/2006/relationships/image" Target="../media/image941.png"/><Relationship Id="rId24" Type="http://schemas.openxmlformats.org/officeDocument/2006/relationships/image" Target="../media/image954.png"/><Relationship Id="rId5" Type="http://schemas.openxmlformats.org/officeDocument/2006/relationships/image" Target="../media/image935.png"/><Relationship Id="rId15" Type="http://schemas.openxmlformats.org/officeDocument/2006/relationships/image" Target="../media/image945.png"/><Relationship Id="rId23" Type="http://schemas.openxmlformats.org/officeDocument/2006/relationships/image" Target="../media/image953.png"/><Relationship Id="rId10" Type="http://schemas.openxmlformats.org/officeDocument/2006/relationships/image" Target="../media/image940.png"/><Relationship Id="rId19" Type="http://schemas.openxmlformats.org/officeDocument/2006/relationships/image" Target="../media/image949.png"/><Relationship Id="rId4" Type="http://schemas.openxmlformats.org/officeDocument/2006/relationships/image" Target="../media/image934.png"/><Relationship Id="rId9" Type="http://schemas.openxmlformats.org/officeDocument/2006/relationships/image" Target="../media/image939.png"/><Relationship Id="rId14" Type="http://schemas.openxmlformats.org/officeDocument/2006/relationships/image" Target="../media/image944.png"/><Relationship Id="rId22" Type="http://schemas.openxmlformats.org/officeDocument/2006/relationships/image" Target="../media/image952.png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7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9.png"/><Relationship Id="rId4" Type="http://schemas.openxmlformats.org/officeDocument/2006/relationships/image" Target="../media/image958.pn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5.png"/><Relationship Id="rId3" Type="http://schemas.openxmlformats.org/officeDocument/2006/relationships/image" Target="../media/image960.png"/><Relationship Id="rId7" Type="http://schemas.openxmlformats.org/officeDocument/2006/relationships/image" Target="../media/image964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3.png"/><Relationship Id="rId5" Type="http://schemas.openxmlformats.org/officeDocument/2006/relationships/image" Target="../media/image962.png"/><Relationship Id="rId10" Type="http://schemas.openxmlformats.org/officeDocument/2006/relationships/image" Target="../media/image967.png"/><Relationship Id="rId4" Type="http://schemas.openxmlformats.org/officeDocument/2006/relationships/image" Target="../media/image961.png"/><Relationship Id="rId9" Type="http://schemas.openxmlformats.org/officeDocument/2006/relationships/image" Target="../media/image966.png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3.png"/><Relationship Id="rId13" Type="http://schemas.openxmlformats.org/officeDocument/2006/relationships/image" Target="../media/image978.png"/><Relationship Id="rId3" Type="http://schemas.openxmlformats.org/officeDocument/2006/relationships/image" Target="../media/image968.png"/><Relationship Id="rId7" Type="http://schemas.openxmlformats.org/officeDocument/2006/relationships/image" Target="../media/image972.png"/><Relationship Id="rId12" Type="http://schemas.openxmlformats.org/officeDocument/2006/relationships/image" Target="../media/image977.png"/><Relationship Id="rId2" Type="http://schemas.openxmlformats.org/officeDocument/2006/relationships/notesSlide" Target="../notesSlides/notesSlide241.xml"/><Relationship Id="rId16" Type="http://schemas.openxmlformats.org/officeDocument/2006/relationships/image" Target="../media/image9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1.png"/><Relationship Id="rId11" Type="http://schemas.openxmlformats.org/officeDocument/2006/relationships/image" Target="../media/image976.png"/><Relationship Id="rId5" Type="http://schemas.openxmlformats.org/officeDocument/2006/relationships/image" Target="../media/image970.png"/><Relationship Id="rId15" Type="http://schemas.openxmlformats.org/officeDocument/2006/relationships/image" Target="../media/image980.png"/><Relationship Id="rId10" Type="http://schemas.openxmlformats.org/officeDocument/2006/relationships/image" Target="../media/image975.png"/><Relationship Id="rId4" Type="http://schemas.openxmlformats.org/officeDocument/2006/relationships/image" Target="../media/image969.png"/><Relationship Id="rId9" Type="http://schemas.openxmlformats.org/officeDocument/2006/relationships/image" Target="../media/image974.png"/><Relationship Id="rId14" Type="http://schemas.openxmlformats.org/officeDocument/2006/relationships/image" Target="../media/image979.png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7.png"/><Relationship Id="rId13" Type="http://schemas.openxmlformats.org/officeDocument/2006/relationships/image" Target="../media/image992.png"/><Relationship Id="rId3" Type="http://schemas.openxmlformats.org/officeDocument/2006/relationships/image" Target="../media/image982.png"/><Relationship Id="rId7" Type="http://schemas.openxmlformats.org/officeDocument/2006/relationships/image" Target="../media/image986.png"/><Relationship Id="rId12" Type="http://schemas.openxmlformats.org/officeDocument/2006/relationships/image" Target="../media/image991.png"/><Relationship Id="rId2" Type="http://schemas.openxmlformats.org/officeDocument/2006/relationships/notesSlide" Target="../notesSlides/notesSlide242.xml"/><Relationship Id="rId16" Type="http://schemas.openxmlformats.org/officeDocument/2006/relationships/image" Target="../media/image9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5.png"/><Relationship Id="rId11" Type="http://schemas.openxmlformats.org/officeDocument/2006/relationships/image" Target="../media/image990.png"/><Relationship Id="rId5" Type="http://schemas.openxmlformats.org/officeDocument/2006/relationships/image" Target="../media/image984.png"/><Relationship Id="rId15" Type="http://schemas.openxmlformats.org/officeDocument/2006/relationships/image" Target="../media/image994.png"/><Relationship Id="rId10" Type="http://schemas.openxmlformats.org/officeDocument/2006/relationships/image" Target="../media/image989.png"/><Relationship Id="rId4" Type="http://schemas.openxmlformats.org/officeDocument/2006/relationships/image" Target="../media/image983.png"/><Relationship Id="rId9" Type="http://schemas.openxmlformats.org/officeDocument/2006/relationships/image" Target="../media/image988.png"/><Relationship Id="rId14" Type="http://schemas.openxmlformats.org/officeDocument/2006/relationships/image" Target="../media/image993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6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8.png"/><Relationship Id="rId4" Type="http://schemas.openxmlformats.org/officeDocument/2006/relationships/image" Target="../media/image997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9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1.png"/><Relationship Id="rId4" Type="http://schemas.openxmlformats.org/officeDocument/2006/relationships/image" Target="../media/image1000.png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7.png"/><Relationship Id="rId13" Type="http://schemas.openxmlformats.org/officeDocument/2006/relationships/image" Target="../media/image1012.png"/><Relationship Id="rId18" Type="http://schemas.openxmlformats.org/officeDocument/2006/relationships/image" Target="../media/image1017.png"/><Relationship Id="rId3" Type="http://schemas.openxmlformats.org/officeDocument/2006/relationships/image" Target="../media/image1002.png"/><Relationship Id="rId21" Type="http://schemas.openxmlformats.org/officeDocument/2006/relationships/image" Target="../media/image1020.png"/><Relationship Id="rId7" Type="http://schemas.openxmlformats.org/officeDocument/2006/relationships/image" Target="../media/image1006.png"/><Relationship Id="rId12" Type="http://schemas.openxmlformats.org/officeDocument/2006/relationships/image" Target="../media/image1011.png"/><Relationship Id="rId17" Type="http://schemas.openxmlformats.org/officeDocument/2006/relationships/image" Target="../media/image1016.png"/><Relationship Id="rId2" Type="http://schemas.openxmlformats.org/officeDocument/2006/relationships/notesSlide" Target="../notesSlides/notesSlide246.xml"/><Relationship Id="rId16" Type="http://schemas.openxmlformats.org/officeDocument/2006/relationships/image" Target="../media/image1015.png"/><Relationship Id="rId20" Type="http://schemas.openxmlformats.org/officeDocument/2006/relationships/image" Target="../media/image10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5.png"/><Relationship Id="rId11" Type="http://schemas.openxmlformats.org/officeDocument/2006/relationships/image" Target="../media/image1010.png"/><Relationship Id="rId5" Type="http://schemas.openxmlformats.org/officeDocument/2006/relationships/image" Target="../media/image1004.png"/><Relationship Id="rId15" Type="http://schemas.openxmlformats.org/officeDocument/2006/relationships/image" Target="../media/image1014.png"/><Relationship Id="rId10" Type="http://schemas.openxmlformats.org/officeDocument/2006/relationships/image" Target="../media/image1009.png"/><Relationship Id="rId19" Type="http://schemas.openxmlformats.org/officeDocument/2006/relationships/image" Target="../media/image1018.png"/><Relationship Id="rId4" Type="http://schemas.openxmlformats.org/officeDocument/2006/relationships/image" Target="../media/image1003.png"/><Relationship Id="rId9" Type="http://schemas.openxmlformats.org/officeDocument/2006/relationships/image" Target="../media/image1008.png"/><Relationship Id="rId14" Type="http://schemas.openxmlformats.org/officeDocument/2006/relationships/image" Target="../media/image1013.pn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3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2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5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6.png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7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8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9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0.png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2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3.png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4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7.png"/><Relationship Id="rId5" Type="http://schemas.openxmlformats.org/officeDocument/2006/relationships/image" Target="../media/image1036.png"/><Relationship Id="rId4" Type="http://schemas.openxmlformats.org/officeDocument/2006/relationships/image" Target="../media/image1035.png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8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9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8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0.png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41.png"/><Relationship Id="rId15" Type="http://schemas.openxmlformats.org/officeDocument/2006/relationships/image" Target="../media/image56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5.png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3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4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5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4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6.png"/><Relationship Id="rId4" Type="http://schemas.openxmlformats.org/officeDocument/2006/relationships/image" Target="../media/image1045.png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3" Type="http://schemas.openxmlformats.org/officeDocument/2006/relationships/image" Target="../media/image1047.png"/><Relationship Id="rId7" Type="http://schemas.openxmlformats.org/officeDocument/2006/relationships/image" Target="../media/image1051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0.png"/><Relationship Id="rId5" Type="http://schemas.openxmlformats.org/officeDocument/2006/relationships/image" Target="../media/image1049.png"/><Relationship Id="rId10" Type="http://schemas.openxmlformats.org/officeDocument/2006/relationships/image" Target="../media/image1054.png"/><Relationship Id="rId4" Type="http://schemas.openxmlformats.org/officeDocument/2006/relationships/image" Target="../media/image1048.png"/><Relationship Id="rId9" Type="http://schemas.openxmlformats.org/officeDocument/2006/relationships/image" Target="../media/image1053.pn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5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6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7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8.pn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9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1.png"/><Relationship Id="rId4" Type="http://schemas.openxmlformats.org/officeDocument/2006/relationships/image" Target="../media/image1060.png"/></Relationships>
</file>

<file path=ppt/slides/_rels/slide3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7.png"/><Relationship Id="rId13" Type="http://schemas.openxmlformats.org/officeDocument/2006/relationships/image" Target="../media/image1072.png"/><Relationship Id="rId18" Type="http://schemas.openxmlformats.org/officeDocument/2006/relationships/image" Target="../media/image1077.png"/><Relationship Id="rId26" Type="http://schemas.openxmlformats.org/officeDocument/2006/relationships/image" Target="../media/image1085.png"/><Relationship Id="rId3" Type="http://schemas.openxmlformats.org/officeDocument/2006/relationships/image" Target="../media/image1062.png"/><Relationship Id="rId21" Type="http://schemas.openxmlformats.org/officeDocument/2006/relationships/image" Target="../media/image1080.png"/><Relationship Id="rId7" Type="http://schemas.openxmlformats.org/officeDocument/2006/relationships/image" Target="../media/image1066.png"/><Relationship Id="rId12" Type="http://schemas.openxmlformats.org/officeDocument/2006/relationships/image" Target="../media/image1071.png"/><Relationship Id="rId17" Type="http://schemas.openxmlformats.org/officeDocument/2006/relationships/image" Target="../media/image1076.png"/><Relationship Id="rId25" Type="http://schemas.openxmlformats.org/officeDocument/2006/relationships/image" Target="../media/image1084.png"/><Relationship Id="rId2" Type="http://schemas.openxmlformats.org/officeDocument/2006/relationships/notesSlide" Target="../notesSlides/notesSlide304.xml"/><Relationship Id="rId16" Type="http://schemas.openxmlformats.org/officeDocument/2006/relationships/image" Target="../media/image1075.png"/><Relationship Id="rId20" Type="http://schemas.openxmlformats.org/officeDocument/2006/relationships/image" Target="../media/image10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5.png"/><Relationship Id="rId11" Type="http://schemas.openxmlformats.org/officeDocument/2006/relationships/image" Target="../media/image1070.png"/><Relationship Id="rId24" Type="http://schemas.openxmlformats.org/officeDocument/2006/relationships/image" Target="../media/image1083.png"/><Relationship Id="rId5" Type="http://schemas.openxmlformats.org/officeDocument/2006/relationships/image" Target="../media/image1064.png"/><Relationship Id="rId15" Type="http://schemas.openxmlformats.org/officeDocument/2006/relationships/image" Target="../media/image1074.png"/><Relationship Id="rId23" Type="http://schemas.openxmlformats.org/officeDocument/2006/relationships/image" Target="../media/image1082.png"/><Relationship Id="rId10" Type="http://schemas.openxmlformats.org/officeDocument/2006/relationships/image" Target="../media/image1069.png"/><Relationship Id="rId19" Type="http://schemas.openxmlformats.org/officeDocument/2006/relationships/image" Target="../media/image1078.png"/><Relationship Id="rId4" Type="http://schemas.openxmlformats.org/officeDocument/2006/relationships/image" Target="../media/image1063.png"/><Relationship Id="rId9" Type="http://schemas.openxmlformats.org/officeDocument/2006/relationships/image" Target="../media/image1068.png"/><Relationship Id="rId14" Type="http://schemas.openxmlformats.org/officeDocument/2006/relationships/image" Target="../media/image1073.png"/><Relationship Id="rId22" Type="http://schemas.openxmlformats.org/officeDocument/2006/relationships/image" Target="../media/image1081.png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510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59.png"/><Relationship Id="rId10" Type="http://schemas.openxmlformats.org/officeDocument/2006/relationships/image" Target="../media/image69.png"/><Relationship Id="rId4" Type="http://schemas.openxmlformats.org/officeDocument/2006/relationships/image" Target="../media/image58.png"/><Relationship Id="rId9" Type="http://schemas.openxmlformats.org/officeDocument/2006/relationships/image" Target="../media/image68.png"/></Relationships>
</file>

<file path=ppt/slides/_rels/slide3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1.png"/><Relationship Id="rId3" Type="http://schemas.openxmlformats.org/officeDocument/2006/relationships/image" Target="../media/image1086.png"/><Relationship Id="rId7" Type="http://schemas.openxmlformats.org/officeDocument/2006/relationships/image" Target="../media/image1090.png"/><Relationship Id="rId12" Type="http://schemas.openxmlformats.org/officeDocument/2006/relationships/image" Target="../media/image1095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9.png"/><Relationship Id="rId11" Type="http://schemas.openxmlformats.org/officeDocument/2006/relationships/image" Target="../media/image1094.png"/><Relationship Id="rId5" Type="http://schemas.openxmlformats.org/officeDocument/2006/relationships/image" Target="../media/image1088.png"/><Relationship Id="rId10" Type="http://schemas.openxmlformats.org/officeDocument/2006/relationships/image" Target="../media/image1093.png"/><Relationship Id="rId4" Type="http://schemas.openxmlformats.org/officeDocument/2006/relationships/image" Target="../media/image1087.png"/><Relationship Id="rId9" Type="http://schemas.openxmlformats.org/officeDocument/2006/relationships/image" Target="../media/image1092.png"/></Relationships>
</file>

<file path=ppt/slides/_rels/slide3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1.png"/><Relationship Id="rId3" Type="http://schemas.openxmlformats.org/officeDocument/2006/relationships/image" Target="../media/image1096.png"/><Relationship Id="rId7" Type="http://schemas.openxmlformats.org/officeDocument/2006/relationships/image" Target="../media/image1100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9.png"/><Relationship Id="rId5" Type="http://schemas.openxmlformats.org/officeDocument/2006/relationships/image" Target="../media/image1098.png"/><Relationship Id="rId4" Type="http://schemas.openxmlformats.org/officeDocument/2006/relationships/image" Target="../media/image1097.png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2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5.png"/><Relationship Id="rId5" Type="http://schemas.openxmlformats.org/officeDocument/2006/relationships/image" Target="../media/image1104.png"/><Relationship Id="rId4" Type="http://schemas.openxmlformats.org/officeDocument/2006/relationships/image" Target="../media/image1103.png"/></Relationships>
</file>

<file path=ppt/slides/_rels/slide3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13" Type="http://schemas.openxmlformats.org/officeDocument/2006/relationships/image" Target="../media/image1116.png"/><Relationship Id="rId3" Type="http://schemas.openxmlformats.org/officeDocument/2006/relationships/image" Target="../media/image1106.png"/><Relationship Id="rId7" Type="http://schemas.openxmlformats.org/officeDocument/2006/relationships/image" Target="../media/image1110.png"/><Relationship Id="rId12" Type="http://schemas.openxmlformats.org/officeDocument/2006/relationships/image" Target="../media/image1115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9.png"/><Relationship Id="rId11" Type="http://schemas.openxmlformats.org/officeDocument/2006/relationships/image" Target="../media/image1114.png"/><Relationship Id="rId5" Type="http://schemas.openxmlformats.org/officeDocument/2006/relationships/image" Target="../media/image1108.png"/><Relationship Id="rId15" Type="http://schemas.openxmlformats.org/officeDocument/2006/relationships/image" Target="../media/image1118.png"/><Relationship Id="rId10" Type="http://schemas.openxmlformats.org/officeDocument/2006/relationships/image" Target="../media/image1113.png"/><Relationship Id="rId4" Type="http://schemas.openxmlformats.org/officeDocument/2006/relationships/image" Target="../media/image1107.png"/><Relationship Id="rId9" Type="http://schemas.openxmlformats.org/officeDocument/2006/relationships/image" Target="../media/image1112.png"/><Relationship Id="rId14" Type="http://schemas.openxmlformats.org/officeDocument/2006/relationships/image" Target="../media/image1117.png"/></Relationships>
</file>

<file path=ppt/slides/_rels/slide3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9.png"/><Relationship Id="rId13" Type="http://schemas.openxmlformats.org/officeDocument/2006/relationships/image" Target="../media/image1124.png"/><Relationship Id="rId3" Type="http://schemas.openxmlformats.org/officeDocument/2006/relationships/image" Target="../media/image1113.png"/><Relationship Id="rId7" Type="http://schemas.openxmlformats.org/officeDocument/2006/relationships/image" Target="../media/image1117.png"/><Relationship Id="rId12" Type="http://schemas.openxmlformats.org/officeDocument/2006/relationships/image" Target="../media/image1123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6.png"/><Relationship Id="rId11" Type="http://schemas.openxmlformats.org/officeDocument/2006/relationships/image" Target="../media/image1122.png"/><Relationship Id="rId5" Type="http://schemas.openxmlformats.org/officeDocument/2006/relationships/image" Target="../media/image1115.png"/><Relationship Id="rId10" Type="http://schemas.openxmlformats.org/officeDocument/2006/relationships/image" Target="../media/image1121.png"/><Relationship Id="rId4" Type="http://schemas.openxmlformats.org/officeDocument/2006/relationships/image" Target="../media/image1114.png"/><Relationship Id="rId9" Type="http://schemas.openxmlformats.org/officeDocument/2006/relationships/image" Target="../media/image1120.png"/></Relationships>
</file>

<file path=ppt/slides/_rels/slide3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3" Type="http://schemas.openxmlformats.org/officeDocument/2006/relationships/image" Target="../media/image1125.png"/><Relationship Id="rId7" Type="http://schemas.openxmlformats.org/officeDocument/2006/relationships/image" Target="../media/image1129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8.png"/><Relationship Id="rId5" Type="http://schemas.openxmlformats.org/officeDocument/2006/relationships/image" Target="../media/image1127.png"/><Relationship Id="rId4" Type="http://schemas.openxmlformats.org/officeDocument/2006/relationships/image" Target="../media/image1126.png"/><Relationship Id="rId9" Type="http://schemas.openxmlformats.org/officeDocument/2006/relationships/image" Target="../media/image1131.png"/></Relationships>
</file>

<file path=ppt/slides/_rels/slide3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7.png"/><Relationship Id="rId13" Type="http://schemas.openxmlformats.org/officeDocument/2006/relationships/image" Target="../media/image1142.png"/><Relationship Id="rId18" Type="http://schemas.openxmlformats.org/officeDocument/2006/relationships/image" Target="../media/image1147.png"/><Relationship Id="rId3" Type="http://schemas.openxmlformats.org/officeDocument/2006/relationships/image" Target="../media/image1132.png"/><Relationship Id="rId7" Type="http://schemas.openxmlformats.org/officeDocument/2006/relationships/image" Target="../media/image1136.png"/><Relationship Id="rId12" Type="http://schemas.openxmlformats.org/officeDocument/2006/relationships/image" Target="../media/image1141.png"/><Relationship Id="rId17" Type="http://schemas.openxmlformats.org/officeDocument/2006/relationships/image" Target="../media/image1146.png"/><Relationship Id="rId2" Type="http://schemas.openxmlformats.org/officeDocument/2006/relationships/notesSlide" Target="../notesSlides/notesSlide312.xml"/><Relationship Id="rId16" Type="http://schemas.openxmlformats.org/officeDocument/2006/relationships/image" Target="../media/image1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5.png"/><Relationship Id="rId11" Type="http://schemas.openxmlformats.org/officeDocument/2006/relationships/image" Target="../media/image1140.png"/><Relationship Id="rId5" Type="http://schemas.openxmlformats.org/officeDocument/2006/relationships/image" Target="../media/image1134.png"/><Relationship Id="rId15" Type="http://schemas.openxmlformats.org/officeDocument/2006/relationships/image" Target="../media/image1144.png"/><Relationship Id="rId10" Type="http://schemas.openxmlformats.org/officeDocument/2006/relationships/image" Target="../media/image1139.png"/><Relationship Id="rId4" Type="http://schemas.openxmlformats.org/officeDocument/2006/relationships/image" Target="../media/image1133.png"/><Relationship Id="rId9" Type="http://schemas.openxmlformats.org/officeDocument/2006/relationships/image" Target="../media/image1138.png"/><Relationship Id="rId14" Type="http://schemas.openxmlformats.org/officeDocument/2006/relationships/image" Target="../media/image1143.png"/></Relationships>
</file>

<file path=ppt/slides/_rels/slide3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3.png"/><Relationship Id="rId3" Type="http://schemas.openxmlformats.org/officeDocument/2006/relationships/image" Target="../media/image1148.png"/><Relationship Id="rId7" Type="http://schemas.openxmlformats.org/officeDocument/2006/relationships/image" Target="../media/image1152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1.png"/><Relationship Id="rId5" Type="http://schemas.openxmlformats.org/officeDocument/2006/relationships/image" Target="../media/image1150.png"/><Relationship Id="rId10" Type="http://schemas.openxmlformats.org/officeDocument/2006/relationships/image" Target="../media/image1155.png"/><Relationship Id="rId4" Type="http://schemas.openxmlformats.org/officeDocument/2006/relationships/image" Target="../media/image1149.png"/><Relationship Id="rId9" Type="http://schemas.openxmlformats.org/officeDocument/2006/relationships/image" Target="../media/image1154.png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9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1.png"/><Relationship Id="rId4" Type="http://schemas.openxmlformats.org/officeDocument/2006/relationships/image" Target="../media/image1060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6.pn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73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10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7.png"/><Relationship Id="rId7" Type="http://schemas.openxmlformats.org/officeDocument/2006/relationships/image" Target="../media/image1161.pn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159.png"/><Relationship Id="rId4" Type="http://schemas.openxmlformats.org/officeDocument/2006/relationships/image" Target="../media/image1158.png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2.png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4.png"/><Relationship Id="rId4" Type="http://schemas.openxmlformats.org/officeDocument/2006/relationships/image" Target="../media/image1163.png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1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6.png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3" Type="http://schemas.openxmlformats.org/officeDocument/2006/relationships/image" Target="../media/image1166.png"/><Relationship Id="rId7" Type="http://schemas.openxmlformats.org/officeDocument/2006/relationships/image" Target="../media/image1170.png"/><Relationship Id="rId12" Type="http://schemas.openxmlformats.org/officeDocument/2006/relationships/image" Target="../media/image1171.png"/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9.png"/><Relationship Id="rId11" Type="http://schemas.openxmlformats.org/officeDocument/2006/relationships/image" Target="../media/image1054.png"/><Relationship Id="rId5" Type="http://schemas.openxmlformats.org/officeDocument/2006/relationships/image" Target="../media/image1168.png"/><Relationship Id="rId10" Type="http://schemas.openxmlformats.org/officeDocument/2006/relationships/image" Target="../media/image1053.png"/><Relationship Id="rId4" Type="http://schemas.openxmlformats.org/officeDocument/2006/relationships/image" Target="../media/image1167.png"/><Relationship Id="rId9" Type="http://schemas.openxmlformats.org/officeDocument/2006/relationships/image" Target="../media/image1047.png"/></Relationships>
</file>

<file path=ppt/slides/_rels/slide3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7.png"/><Relationship Id="rId13" Type="http://schemas.openxmlformats.org/officeDocument/2006/relationships/image" Target="../media/image1047.png"/><Relationship Id="rId3" Type="http://schemas.openxmlformats.org/officeDocument/2006/relationships/image" Target="../media/image1172.png"/><Relationship Id="rId7" Type="http://schemas.openxmlformats.org/officeDocument/2006/relationships/image" Target="../media/image1176.png"/><Relationship Id="rId12" Type="http://schemas.openxmlformats.org/officeDocument/2006/relationships/image" Target="../media/image1052.png"/><Relationship Id="rId2" Type="http://schemas.openxmlformats.org/officeDocument/2006/relationships/notesSlide" Target="../notesSlides/notesSlide328.xml"/><Relationship Id="rId16" Type="http://schemas.openxmlformats.org/officeDocument/2006/relationships/image" Target="../media/image1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5.png"/><Relationship Id="rId11" Type="http://schemas.openxmlformats.org/officeDocument/2006/relationships/image" Target="../media/image1180.png"/><Relationship Id="rId5" Type="http://schemas.openxmlformats.org/officeDocument/2006/relationships/image" Target="../media/image1174.png"/><Relationship Id="rId15" Type="http://schemas.openxmlformats.org/officeDocument/2006/relationships/image" Target="../media/image1054.png"/><Relationship Id="rId10" Type="http://schemas.openxmlformats.org/officeDocument/2006/relationships/image" Target="../media/image1179.png"/><Relationship Id="rId4" Type="http://schemas.openxmlformats.org/officeDocument/2006/relationships/image" Target="../media/image1173.png"/><Relationship Id="rId9" Type="http://schemas.openxmlformats.org/officeDocument/2006/relationships/image" Target="../media/image1178.png"/><Relationship Id="rId14" Type="http://schemas.openxmlformats.org/officeDocument/2006/relationships/image" Target="../media/image1053.png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1.png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3.png"/><Relationship Id="rId4" Type="http://schemas.openxmlformats.org/officeDocument/2006/relationships/image" Target="../media/image1182.png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4.png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3.png"/><Relationship Id="rId4" Type="http://schemas.openxmlformats.org/officeDocument/2006/relationships/image" Target="../media/image1182.png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3" Type="http://schemas.openxmlformats.org/officeDocument/2006/relationships/image" Target="../media/image1185.png"/><Relationship Id="rId7" Type="http://schemas.openxmlformats.org/officeDocument/2006/relationships/image" Target="../media/image1189.png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8.png"/><Relationship Id="rId5" Type="http://schemas.openxmlformats.org/officeDocument/2006/relationships/image" Target="../media/image1187.png"/><Relationship Id="rId4" Type="http://schemas.openxmlformats.org/officeDocument/2006/relationships/image" Target="../media/image1186.png"/><Relationship Id="rId9" Type="http://schemas.openxmlformats.org/officeDocument/2006/relationships/image" Target="../media/image1191.png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7.png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4.png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6.png"/><Relationship Id="rId4" Type="http://schemas.openxmlformats.org/officeDocument/2006/relationships/image" Target="../media/image1195.png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7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9.png"/><Relationship Id="rId4" Type="http://schemas.openxmlformats.org/officeDocument/2006/relationships/image" Target="../media/image1198.png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4.png"/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3" Type="http://schemas.openxmlformats.org/officeDocument/2006/relationships/image" Target="../media/image1047.png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201.png"/><Relationship Id="rId9" Type="http://schemas.openxmlformats.org/officeDocument/2006/relationships/image" Target="../media/image1053.png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0.png"/><Relationship Id="rId4" Type="http://schemas.openxmlformats.org/officeDocument/2006/relationships/image" Target="../media/image17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4.png"/><Relationship Id="rId9" Type="http://schemas.openxmlformats.org/officeDocument/2006/relationships/image" Target="../media/image18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6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19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5.png"/><Relationship Id="rId4" Type="http://schemas.openxmlformats.org/officeDocument/2006/relationships/image" Target="../media/image19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0.png"/><Relationship Id="rId7" Type="http://schemas.openxmlformats.org/officeDocument/2006/relationships/image" Target="../media/image18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0.png"/><Relationship Id="rId5" Type="http://schemas.openxmlformats.org/officeDocument/2006/relationships/image" Target="../media/image1820.png"/><Relationship Id="rId4" Type="http://schemas.openxmlformats.org/officeDocument/2006/relationships/image" Target="../media/image18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0.png"/><Relationship Id="rId4" Type="http://schemas.openxmlformats.org/officeDocument/2006/relationships/image" Target="../media/image187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191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7" Type="http://schemas.openxmlformats.org/officeDocument/2006/relationships/image" Target="../media/image200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5" Type="http://schemas.openxmlformats.org/officeDocument/2006/relationships/image" Target="../media/image1980.png"/><Relationship Id="rId4" Type="http://schemas.openxmlformats.org/officeDocument/2006/relationships/image" Target="../media/image197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image" Target="../media/image19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 dirty="0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 dirty="0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</a:t>
            </a: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자연어처리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_3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8170" y="1275538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신경망이 수행하는 계산 수식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단일층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9C50FE-20CC-42BE-A390-0167C8B1E9A1}"/>
                  </a:ext>
                </a:extLst>
              </p:cNvPr>
              <p:cNvSpPr txBox="1"/>
              <p:nvPr/>
            </p:nvSpPr>
            <p:spPr>
              <a:xfrm>
                <a:off x="1652067" y="1867221"/>
                <a:ext cx="452989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9C50FE-20CC-42BE-A390-0167C8B1E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067" y="1867221"/>
                <a:ext cx="452989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64B0A6DA-22E4-4E39-95B0-3FFC79E0A07C}"/>
              </a:ext>
            </a:extLst>
          </p:cNvPr>
          <p:cNvSpPr txBox="1"/>
          <p:nvPr/>
        </p:nvSpPr>
        <p:spPr>
          <a:xfrm>
            <a:off x="576483" y="3660432"/>
            <a:ext cx="365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신경망이 수행하는 계산 수식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BC81AF9-B4D0-4590-9F88-9A73E985A562}"/>
                  </a:ext>
                </a:extLst>
              </p:cNvPr>
              <p:cNvSpPr txBox="1"/>
              <p:nvPr/>
            </p:nvSpPr>
            <p:spPr>
              <a:xfrm>
                <a:off x="842917" y="4498337"/>
                <a:ext cx="8755153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4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4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BC81AF9-B4D0-4590-9F88-9A73E985A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17" y="4498337"/>
                <a:ext cx="8755153" cy="653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C59BAEF-9C8F-4982-99CA-F0C2E5BE175C}"/>
                  </a:ext>
                </a:extLst>
              </p:cNvPr>
              <p:cNvSpPr txBox="1"/>
              <p:nvPr/>
            </p:nvSpPr>
            <p:spPr>
              <a:xfrm>
                <a:off x="3944169" y="6045326"/>
                <a:ext cx="22377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h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𝑥𝑊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C59BAEF-9C8F-4982-99CA-F0C2E5BE1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169" y="6045326"/>
                <a:ext cx="223779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D707A169-0D91-4F82-A7E2-C6DE49BA46FB}"/>
              </a:ext>
            </a:extLst>
          </p:cNvPr>
          <p:cNvSpPr/>
          <p:nvPr/>
        </p:nvSpPr>
        <p:spPr>
          <a:xfrm>
            <a:off x="4613455" y="5418398"/>
            <a:ext cx="837560" cy="447861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000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D4E39DC-8A70-4BE2-BC7D-1E525A2BA80E}"/>
              </a:ext>
            </a:extLst>
          </p:cNvPr>
          <p:cNvSpPr txBox="1"/>
          <p:nvPr/>
        </p:nvSpPr>
        <p:spPr>
          <a:xfrm>
            <a:off x="685603" y="1128541"/>
            <a:ext cx="85379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학습에 대해 생각해보자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다루는 모델은 다중 클래스 분류를 수행하는 신경망이다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이 신경망을 학습하려면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함수와 교차 엔트로피 오차만 이용하면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소프트맥스를 이용해 점수를 확률로 변환하고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확률과 정답 레이블로부터 교차 엔트로피 오차를 구한 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값을 손실로 사용해 학습을 진행한다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3698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 시 신경망 구성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2D0308-95B8-4E86-9CDF-08BEE9309068}"/>
              </a:ext>
            </a:extLst>
          </p:cNvPr>
          <p:cNvSpPr/>
          <p:nvPr/>
        </p:nvSpPr>
        <p:spPr>
          <a:xfrm>
            <a:off x="1990162" y="11072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0CB0AB-0909-4706-92F3-C8BC11453ECF}"/>
              </a:ext>
            </a:extLst>
          </p:cNvPr>
          <p:cNvSpPr/>
          <p:nvPr/>
        </p:nvSpPr>
        <p:spPr>
          <a:xfrm>
            <a:off x="1990164" y="407501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4ED81-7E23-41DB-8A17-5D1436A960E6}"/>
              </a:ext>
            </a:extLst>
          </p:cNvPr>
          <p:cNvSpPr/>
          <p:nvPr/>
        </p:nvSpPr>
        <p:spPr>
          <a:xfrm>
            <a:off x="5848793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/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/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/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타원 10">
            <a:extLst>
              <a:ext uri="{FF2B5EF4-FFF2-40B4-BE49-F238E27FC236}">
                <a16:creationId xmlns:a16="http://schemas.microsoft.com/office/drawing/2014/main" id="{8DE061E3-EF79-4425-8002-A7BA3021BA9E}"/>
              </a:ext>
            </a:extLst>
          </p:cNvPr>
          <p:cNvSpPr/>
          <p:nvPr/>
        </p:nvSpPr>
        <p:spPr>
          <a:xfrm>
            <a:off x="367297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/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타원 12">
            <a:extLst>
              <a:ext uri="{FF2B5EF4-FFF2-40B4-BE49-F238E27FC236}">
                <a16:creationId xmlns:a16="http://schemas.microsoft.com/office/drawing/2014/main" id="{5BC09BED-DCFC-4359-97F0-C67738E59094}"/>
              </a:ext>
            </a:extLst>
          </p:cNvPr>
          <p:cNvSpPr/>
          <p:nvPr/>
        </p:nvSpPr>
        <p:spPr>
          <a:xfrm>
            <a:off x="471812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/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0F09079-4A60-47A3-BDB8-0F1DEF78E3C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841852" y="2254636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28D6A0E-5162-4DEE-B32B-AE2BDC943A20}"/>
              </a:ext>
            </a:extLst>
          </p:cNvPr>
          <p:cNvCxnSpPr>
            <a:cxnSpLocks/>
            <a:stCxn id="6" idx="3"/>
            <a:endCxn id="11" idx="3"/>
          </p:cNvCxnSpPr>
          <p:nvPr/>
        </p:nvCxnSpPr>
        <p:spPr>
          <a:xfrm flipV="1">
            <a:off x="2841854" y="3812646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D813CCB-2C93-46F9-AF6A-BBF50C41640D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4188356" y="3630430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8830ED5-070D-4844-82F6-4471511169BB}"/>
              </a:ext>
            </a:extLst>
          </p:cNvPr>
          <p:cNvCxnSpPr>
            <a:cxnSpLocks/>
            <a:stCxn id="13" idx="6"/>
            <a:endCxn id="7" idx="1"/>
          </p:cNvCxnSpPr>
          <p:nvPr/>
        </p:nvCxnSpPr>
        <p:spPr>
          <a:xfrm flipV="1">
            <a:off x="5233506" y="3629336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A82569-B568-443B-9ED6-2DCFD7C085DF}"/>
              </a:ext>
            </a:extLst>
          </p:cNvPr>
          <p:cNvSpPr txBox="1"/>
          <p:nvPr/>
        </p:nvSpPr>
        <p:spPr>
          <a:xfrm>
            <a:off x="9604497" y="3444670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553E0A-4FA4-42E6-A75D-13744A20AE56}"/>
              </a:ext>
            </a:extLst>
          </p:cNvPr>
          <p:cNvCxnSpPr>
            <a:cxnSpLocks/>
            <a:stCxn id="34" idx="3"/>
            <a:endCxn id="19" idx="1"/>
          </p:cNvCxnSpPr>
          <p:nvPr/>
        </p:nvCxnSpPr>
        <p:spPr>
          <a:xfrm>
            <a:off x="9202663" y="3629336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AF573B-0DD9-4233-AA31-E6E0073A37B8}"/>
              </a:ext>
            </a:extLst>
          </p:cNvPr>
          <p:cNvSpPr txBox="1"/>
          <p:nvPr/>
        </p:nvSpPr>
        <p:spPr>
          <a:xfrm>
            <a:off x="157836" y="197763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58C7906-B26B-44EE-A253-94AB8C2E27B0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1567196" y="2254636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08C726-E395-4D31-8679-7724BB7D677F}"/>
              </a:ext>
            </a:extLst>
          </p:cNvPr>
          <p:cNvSpPr txBox="1"/>
          <p:nvPr/>
        </p:nvSpPr>
        <p:spPr>
          <a:xfrm>
            <a:off x="157836" y="494540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77CEA2-3E15-42E6-B2F6-1193403A9B0A}"/>
              </a:ext>
            </a:extLst>
          </p:cNvPr>
          <p:cNvCxnSpPr>
            <a:cxnSpLocks/>
            <a:stCxn id="23" idx="3"/>
            <a:endCxn id="6" idx="1"/>
          </p:cNvCxnSpPr>
          <p:nvPr/>
        </p:nvCxnSpPr>
        <p:spPr>
          <a:xfrm>
            <a:off x="1567196" y="5222406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7A13B50-9F46-45CE-A315-DD61BDEF997A}"/>
              </a:ext>
            </a:extLst>
          </p:cNvPr>
          <p:cNvSpPr txBox="1"/>
          <p:nvPr/>
        </p:nvSpPr>
        <p:spPr>
          <a:xfrm>
            <a:off x="3758690" y="416356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9760A64-D2CB-434C-A5E9-A3AACF975235}"/>
              </a:ext>
            </a:extLst>
          </p:cNvPr>
          <p:cNvCxnSpPr/>
          <p:nvPr/>
        </p:nvCxnSpPr>
        <p:spPr>
          <a:xfrm>
            <a:off x="3530066" y="4517526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77FD9E-0738-4E12-94B3-A3791FCFC2F1}"/>
              </a:ext>
            </a:extLst>
          </p:cNvPr>
          <p:cNvCxnSpPr>
            <a:cxnSpLocks/>
          </p:cNvCxnSpPr>
          <p:nvPr/>
        </p:nvCxnSpPr>
        <p:spPr>
          <a:xfrm flipV="1">
            <a:off x="4352202" y="3863083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3295149" y="5237365"/>
            <a:ext cx="70736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처리를 수행하는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 Entropy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추가한 것만으로도 손실을 얻을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손실을 구하는 계산 흐름이자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신경망의 순방향 전파이다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 Entropy Error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with Loss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하나로 구현할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256175-E7CB-4E96-9B98-0CEFB658C0AA}"/>
              </a:ext>
            </a:extLst>
          </p:cNvPr>
          <p:cNvSpPr/>
          <p:nvPr/>
        </p:nvSpPr>
        <p:spPr>
          <a:xfrm>
            <a:off x="7097449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24F31B-6C67-404C-B6D9-B87A7EAA007D}"/>
              </a:ext>
            </a:extLst>
          </p:cNvPr>
          <p:cNvSpPr/>
          <p:nvPr/>
        </p:nvSpPr>
        <p:spPr>
          <a:xfrm>
            <a:off x="8350973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CA26B2-E59A-478D-AAEB-3327C491C1FB}"/>
              </a:ext>
            </a:extLst>
          </p:cNvPr>
          <p:cNvCxnSpPr>
            <a:cxnSpLocks/>
            <a:stCxn id="7" idx="3"/>
            <a:endCxn id="33" idx="1"/>
          </p:cNvCxnSpPr>
          <p:nvPr/>
        </p:nvCxnSpPr>
        <p:spPr>
          <a:xfrm>
            <a:off x="6700483" y="3629336"/>
            <a:ext cx="396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078C60-4533-4BCA-8632-D2F31B7EE560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7949139" y="3629336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631C1-0CCB-41B1-8209-20B34BBB0853}"/>
              </a:ext>
            </a:extLst>
          </p:cNvPr>
          <p:cNvSpPr txBox="1"/>
          <p:nvPr/>
        </p:nvSpPr>
        <p:spPr>
          <a:xfrm>
            <a:off x="6507755" y="1545080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D7A87FF5-89EC-4E42-8442-CF23328D46F2}"/>
              </a:ext>
            </a:extLst>
          </p:cNvPr>
          <p:cNvCxnSpPr>
            <a:cxnSpLocks/>
            <a:stCxn id="44" idx="3"/>
            <a:endCxn id="43" idx="2"/>
          </p:cNvCxnSpPr>
          <p:nvPr/>
        </p:nvCxnSpPr>
        <p:spPr>
          <a:xfrm>
            <a:off x="7917115" y="1822079"/>
            <a:ext cx="444450" cy="144045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F80AB2A2-63AD-4330-A5F6-84E28EAFE200}"/>
              </a:ext>
            </a:extLst>
          </p:cNvPr>
          <p:cNvSpPr/>
          <p:nvPr/>
        </p:nvSpPr>
        <p:spPr>
          <a:xfrm>
            <a:off x="8361565" y="3220942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5105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 시 신경망 구성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2D0308-95B8-4E86-9CDF-08BEE9309068}"/>
              </a:ext>
            </a:extLst>
          </p:cNvPr>
          <p:cNvSpPr/>
          <p:nvPr/>
        </p:nvSpPr>
        <p:spPr>
          <a:xfrm>
            <a:off x="1990162" y="11072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0CB0AB-0909-4706-92F3-C8BC11453ECF}"/>
              </a:ext>
            </a:extLst>
          </p:cNvPr>
          <p:cNvSpPr/>
          <p:nvPr/>
        </p:nvSpPr>
        <p:spPr>
          <a:xfrm>
            <a:off x="1990164" y="407501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4ED81-7E23-41DB-8A17-5D1436A960E6}"/>
              </a:ext>
            </a:extLst>
          </p:cNvPr>
          <p:cNvSpPr/>
          <p:nvPr/>
        </p:nvSpPr>
        <p:spPr>
          <a:xfrm>
            <a:off x="5848793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/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/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/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타원 10">
            <a:extLst>
              <a:ext uri="{FF2B5EF4-FFF2-40B4-BE49-F238E27FC236}">
                <a16:creationId xmlns:a16="http://schemas.microsoft.com/office/drawing/2014/main" id="{8DE061E3-EF79-4425-8002-A7BA3021BA9E}"/>
              </a:ext>
            </a:extLst>
          </p:cNvPr>
          <p:cNvSpPr/>
          <p:nvPr/>
        </p:nvSpPr>
        <p:spPr>
          <a:xfrm>
            <a:off x="367297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/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타원 12">
            <a:extLst>
              <a:ext uri="{FF2B5EF4-FFF2-40B4-BE49-F238E27FC236}">
                <a16:creationId xmlns:a16="http://schemas.microsoft.com/office/drawing/2014/main" id="{5BC09BED-DCFC-4359-97F0-C67738E59094}"/>
              </a:ext>
            </a:extLst>
          </p:cNvPr>
          <p:cNvSpPr/>
          <p:nvPr/>
        </p:nvSpPr>
        <p:spPr>
          <a:xfrm>
            <a:off x="471812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/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0F09079-4A60-47A3-BDB8-0F1DEF78E3C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841852" y="2254636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28D6A0E-5162-4DEE-B32B-AE2BDC943A20}"/>
              </a:ext>
            </a:extLst>
          </p:cNvPr>
          <p:cNvCxnSpPr>
            <a:cxnSpLocks/>
            <a:stCxn id="6" idx="3"/>
            <a:endCxn id="11" idx="3"/>
          </p:cNvCxnSpPr>
          <p:nvPr/>
        </p:nvCxnSpPr>
        <p:spPr>
          <a:xfrm flipV="1">
            <a:off x="2841854" y="3812646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D813CCB-2C93-46F9-AF6A-BBF50C41640D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4188356" y="3630430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8830ED5-070D-4844-82F6-4471511169BB}"/>
              </a:ext>
            </a:extLst>
          </p:cNvPr>
          <p:cNvCxnSpPr>
            <a:cxnSpLocks/>
            <a:stCxn id="13" idx="6"/>
            <a:endCxn id="7" idx="1"/>
          </p:cNvCxnSpPr>
          <p:nvPr/>
        </p:nvCxnSpPr>
        <p:spPr>
          <a:xfrm flipV="1">
            <a:off x="5233506" y="3629336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A82569-B568-443B-9ED6-2DCFD7C085DF}"/>
              </a:ext>
            </a:extLst>
          </p:cNvPr>
          <p:cNvSpPr txBox="1"/>
          <p:nvPr/>
        </p:nvSpPr>
        <p:spPr>
          <a:xfrm>
            <a:off x="9297137" y="3444670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553E0A-4FA4-42E6-A75D-13744A20AE56}"/>
              </a:ext>
            </a:extLst>
          </p:cNvPr>
          <p:cNvCxnSpPr>
            <a:cxnSpLocks/>
            <a:stCxn id="34" idx="3"/>
            <a:endCxn id="19" idx="1"/>
          </p:cNvCxnSpPr>
          <p:nvPr/>
        </p:nvCxnSpPr>
        <p:spPr>
          <a:xfrm>
            <a:off x="8895303" y="3629336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AF573B-0DD9-4233-AA31-E6E0073A37B8}"/>
              </a:ext>
            </a:extLst>
          </p:cNvPr>
          <p:cNvSpPr txBox="1"/>
          <p:nvPr/>
        </p:nvSpPr>
        <p:spPr>
          <a:xfrm>
            <a:off x="157836" y="197763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58C7906-B26B-44EE-A253-94AB8C2E27B0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1567196" y="2254636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08C726-E395-4D31-8679-7724BB7D677F}"/>
              </a:ext>
            </a:extLst>
          </p:cNvPr>
          <p:cNvSpPr txBox="1"/>
          <p:nvPr/>
        </p:nvSpPr>
        <p:spPr>
          <a:xfrm>
            <a:off x="157836" y="494540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77CEA2-3E15-42E6-B2F6-1193403A9B0A}"/>
              </a:ext>
            </a:extLst>
          </p:cNvPr>
          <p:cNvCxnSpPr>
            <a:cxnSpLocks/>
            <a:stCxn id="23" idx="3"/>
            <a:endCxn id="6" idx="1"/>
          </p:cNvCxnSpPr>
          <p:nvPr/>
        </p:nvCxnSpPr>
        <p:spPr>
          <a:xfrm>
            <a:off x="1567196" y="5222406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7A13B50-9F46-45CE-A315-DD61BDEF997A}"/>
              </a:ext>
            </a:extLst>
          </p:cNvPr>
          <p:cNvSpPr txBox="1"/>
          <p:nvPr/>
        </p:nvSpPr>
        <p:spPr>
          <a:xfrm>
            <a:off x="3758690" y="416356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9760A64-D2CB-434C-A5E9-A3AACF975235}"/>
              </a:ext>
            </a:extLst>
          </p:cNvPr>
          <p:cNvCxnSpPr/>
          <p:nvPr/>
        </p:nvCxnSpPr>
        <p:spPr>
          <a:xfrm>
            <a:off x="3530066" y="4517526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77FD9E-0738-4E12-94B3-A3791FCFC2F1}"/>
              </a:ext>
            </a:extLst>
          </p:cNvPr>
          <p:cNvCxnSpPr>
            <a:cxnSpLocks/>
          </p:cNvCxnSpPr>
          <p:nvPr/>
        </p:nvCxnSpPr>
        <p:spPr>
          <a:xfrm flipV="1">
            <a:off x="4352202" y="3863083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24F31B-6C67-404C-B6D9-B87A7EAA007D}"/>
              </a:ext>
            </a:extLst>
          </p:cNvPr>
          <p:cNvSpPr/>
          <p:nvPr/>
        </p:nvSpPr>
        <p:spPr>
          <a:xfrm>
            <a:off x="7969944" y="2481944"/>
            <a:ext cx="925359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CA26B2-E59A-478D-AAEB-3327C491C1FB}"/>
              </a:ext>
            </a:extLst>
          </p:cNvPr>
          <p:cNvCxnSpPr>
            <a:cxnSpLocks/>
            <a:stCxn id="7" idx="3"/>
            <a:endCxn id="34" idx="1"/>
          </p:cNvCxnSpPr>
          <p:nvPr/>
        </p:nvCxnSpPr>
        <p:spPr>
          <a:xfrm>
            <a:off x="6700483" y="3629336"/>
            <a:ext cx="12694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631C1-0CCB-41B1-8209-20B34BBB0853}"/>
              </a:ext>
            </a:extLst>
          </p:cNvPr>
          <p:cNvSpPr txBox="1"/>
          <p:nvPr/>
        </p:nvSpPr>
        <p:spPr>
          <a:xfrm>
            <a:off x="5586413" y="1544052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D7A87FF5-89EC-4E42-8442-CF23328D46F2}"/>
              </a:ext>
            </a:extLst>
          </p:cNvPr>
          <p:cNvCxnSpPr>
            <a:cxnSpLocks/>
            <a:stCxn id="44" idx="3"/>
            <a:endCxn id="43" idx="2"/>
          </p:cNvCxnSpPr>
          <p:nvPr/>
        </p:nvCxnSpPr>
        <p:spPr>
          <a:xfrm>
            <a:off x="6995773" y="1821051"/>
            <a:ext cx="989276" cy="14414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F80AB2A2-63AD-4330-A5F6-84E28EAFE200}"/>
              </a:ext>
            </a:extLst>
          </p:cNvPr>
          <p:cNvSpPr/>
          <p:nvPr/>
        </p:nvSpPr>
        <p:spPr>
          <a:xfrm>
            <a:off x="7985049" y="3220942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00944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가중치와 분산 표현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204061" y="964571"/>
            <a:ext cx="7343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단어의 분산 표현은 입력 측과 출력 측 모두의 가중치에서 확인할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3041D27-D63A-439B-9D88-3F6E2EADFB63}"/>
              </a:ext>
            </a:extLst>
          </p:cNvPr>
          <p:cNvSpPr/>
          <p:nvPr/>
        </p:nvSpPr>
        <p:spPr>
          <a:xfrm>
            <a:off x="2465032" y="2056977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5B71D40-AF33-43F1-9EE4-6DDF1E90E583}"/>
              </a:ext>
            </a:extLst>
          </p:cNvPr>
          <p:cNvSpPr/>
          <p:nvPr/>
        </p:nvSpPr>
        <p:spPr>
          <a:xfrm>
            <a:off x="2465032" y="2483256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F01A5A1-5C37-4719-8E38-DA60496BE00C}"/>
              </a:ext>
            </a:extLst>
          </p:cNvPr>
          <p:cNvSpPr/>
          <p:nvPr/>
        </p:nvSpPr>
        <p:spPr>
          <a:xfrm>
            <a:off x="2465032" y="2909535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F1251D6-2631-4D44-95E1-3DFFED1087EF}"/>
              </a:ext>
            </a:extLst>
          </p:cNvPr>
          <p:cNvSpPr/>
          <p:nvPr/>
        </p:nvSpPr>
        <p:spPr>
          <a:xfrm>
            <a:off x="2465032" y="3335814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7552D55-5CEA-406C-A9DC-F27D48A2C498}"/>
              </a:ext>
            </a:extLst>
          </p:cNvPr>
          <p:cNvSpPr/>
          <p:nvPr/>
        </p:nvSpPr>
        <p:spPr>
          <a:xfrm>
            <a:off x="2465032" y="3762093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D3412D3-B39A-4FEA-9921-467C79445AF5}"/>
              </a:ext>
            </a:extLst>
          </p:cNvPr>
          <p:cNvSpPr/>
          <p:nvPr/>
        </p:nvSpPr>
        <p:spPr>
          <a:xfrm>
            <a:off x="2465032" y="4188373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7DFE8FE-C1F7-4424-BCC0-36441A0CC018}"/>
              </a:ext>
            </a:extLst>
          </p:cNvPr>
          <p:cNvSpPr/>
          <p:nvPr/>
        </p:nvSpPr>
        <p:spPr>
          <a:xfrm>
            <a:off x="2910273" y="2058334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BB1BBA0-6360-4FD1-839E-7A74221BB845}"/>
              </a:ext>
            </a:extLst>
          </p:cNvPr>
          <p:cNvSpPr/>
          <p:nvPr/>
        </p:nvSpPr>
        <p:spPr>
          <a:xfrm>
            <a:off x="2910273" y="2484613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0764FE4-6B35-4210-8F6C-25BBC5AEFA8E}"/>
              </a:ext>
            </a:extLst>
          </p:cNvPr>
          <p:cNvSpPr/>
          <p:nvPr/>
        </p:nvSpPr>
        <p:spPr>
          <a:xfrm>
            <a:off x="2910273" y="291089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EFA7DAD-636C-4010-A769-286436AC6DA4}"/>
              </a:ext>
            </a:extLst>
          </p:cNvPr>
          <p:cNvSpPr/>
          <p:nvPr/>
        </p:nvSpPr>
        <p:spPr>
          <a:xfrm>
            <a:off x="2910273" y="3337171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343C6E3-278A-490F-85B9-3F3BCBAFDBC6}"/>
              </a:ext>
            </a:extLst>
          </p:cNvPr>
          <p:cNvSpPr/>
          <p:nvPr/>
        </p:nvSpPr>
        <p:spPr>
          <a:xfrm>
            <a:off x="2910273" y="3763450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CFF45D7-1F11-45A1-BBCF-3977F493556F}"/>
              </a:ext>
            </a:extLst>
          </p:cNvPr>
          <p:cNvSpPr/>
          <p:nvPr/>
        </p:nvSpPr>
        <p:spPr>
          <a:xfrm>
            <a:off x="2910273" y="4189730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883BBD1-3FF1-4477-969B-DC817DF5ED26}"/>
              </a:ext>
            </a:extLst>
          </p:cNvPr>
          <p:cNvSpPr/>
          <p:nvPr/>
        </p:nvSpPr>
        <p:spPr>
          <a:xfrm>
            <a:off x="3355514" y="2059691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909217E-DCBD-435D-805C-BA9200BCFDAF}"/>
              </a:ext>
            </a:extLst>
          </p:cNvPr>
          <p:cNvSpPr/>
          <p:nvPr/>
        </p:nvSpPr>
        <p:spPr>
          <a:xfrm>
            <a:off x="3355514" y="2485970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D64DA29-5AD7-45E9-BE48-C59F7044075E}"/>
              </a:ext>
            </a:extLst>
          </p:cNvPr>
          <p:cNvSpPr/>
          <p:nvPr/>
        </p:nvSpPr>
        <p:spPr>
          <a:xfrm>
            <a:off x="3355514" y="291224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67D995B-E24C-4E27-961C-61A8344037B2}"/>
              </a:ext>
            </a:extLst>
          </p:cNvPr>
          <p:cNvSpPr/>
          <p:nvPr/>
        </p:nvSpPr>
        <p:spPr>
          <a:xfrm>
            <a:off x="3355514" y="3338528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46BBDE0-82F8-401B-963F-CA68C837249A}"/>
              </a:ext>
            </a:extLst>
          </p:cNvPr>
          <p:cNvSpPr/>
          <p:nvPr/>
        </p:nvSpPr>
        <p:spPr>
          <a:xfrm>
            <a:off x="3355514" y="3764807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2C10589-55F7-444C-99D9-DDBA031E10EE}"/>
              </a:ext>
            </a:extLst>
          </p:cNvPr>
          <p:cNvSpPr/>
          <p:nvPr/>
        </p:nvSpPr>
        <p:spPr>
          <a:xfrm>
            <a:off x="3355514" y="419108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4C024AA-3AAD-483C-B7E7-C2124B1B3963}"/>
              </a:ext>
            </a:extLst>
          </p:cNvPr>
          <p:cNvSpPr/>
          <p:nvPr/>
        </p:nvSpPr>
        <p:spPr>
          <a:xfrm>
            <a:off x="2465032" y="4632863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62A2C8A-77E6-41BD-AD74-0D77652A9820}"/>
              </a:ext>
            </a:extLst>
          </p:cNvPr>
          <p:cNvSpPr/>
          <p:nvPr/>
        </p:nvSpPr>
        <p:spPr>
          <a:xfrm>
            <a:off x="2910273" y="4634220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3E40094-EB7E-4734-A39B-D5FF28721B1B}"/>
              </a:ext>
            </a:extLst>
          </p:cNvPr>
          <p:cNvSpPr/>
          <p:nvPr/>
        </p:nvSpPr>
        <p:spPr>
          <a:xfrm>
            <a:off x="3355514" y="463557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9FD47C1-BD38-4F41-BF35-EB410C376085}"/>
              </a:ext>
            </a:extLst>
          </p:cNvPr>
          <p:cNvSpPr txBox="1"/>
          <p:nvPr/>
        </p:nvSpPr>
        <p:spPr>
          <a:xfrm>
            <a:off x="1308625" y="2056977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358D1DE-4D9C-40FA-9145-B9E172A2A62B}"/>
              </a:ext>
            </a:extLst>
          </p:cNvPr>
          <p:cNvCxnSpPr>
            <a:cxnSpLocks/>
            <a:stCxn id="70" idx="3"/>
            <a:endCxn id="40" idx="2"/>
          </p:cNvCxnSpPr>
          <p:nvPr/>
        </p:nvCxnSpPr>
        <p:spPr>
          <a:xfrm flipV="1">
            <a:off x="1846930" y="2234879"/>
            <a:ext cx="618102" cy="67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6A17483-30AD-49AB-8B11-56AE694B6348}"/>
              </a:ext>
            </a:extLst>
          </p:cNvPr>
          <p:cNvSpPr txBox="1"/>
          <p:nvPr/>
        </p:nvSpPr>
        <p:spPr>
          <a:xfrm>
            <a:off x="1333982" y="2491571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D0063FC-AEB8-4A61-A2EC-04EF1D98A4AF}"/>
              </a:ext>
            </a:extLst>
          </p:cNvPr>
          <p:cNvCxnSpPr>
            <a:cxnSpLocks/>
            <a:stCxn id="72" idx="3"/>
            <a:endCxn id="41" idx="2"/>
          </p:cNvCxnSpPr>
          <p:nvPr/>
        </p:nvCxnSpPr>
        <p:spPr>
          <a:xfrm flipV="1">
            <a:off x="1842332" y="2661158"/>
            <a:ext cx="622700" cy="196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1BCEF70-D372-4538-9078-2E626200356F}"/>
              </a:ext>
            </a:extLst>
          </p:cNvPr>
          <p:cNvSpPr txBox="1"/>
          <p:nvPr/>
        </p:nvSpPr>
        <p:spPr>
          <a:xfrm>
            <a:off x="804579" y="2914272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3106494-0B23-491B-9953-2D6C75DDF012}"/>
              </a:ext>
            </a:extLst>
          </p:cNvPr>
          <p:cNvCxnSpPr>
            <a:cxnSpLocks/>
            <a:stCxn id="74" idx="3"/>
            <a:endCxn id="45" idx="2"/>
          </p:cNvCxnSpPr>
          <p:nvPr/>
        </p:nvCxnSpPr>
        <p:spPr>
          <a:xfrm>
            <a:off x="1842333" y="3085823"/>
            <a:ext cx="622699" cy="161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4E94511-54D1-4C01-8374-C321AE8DCC47}"/>
              </a:ext>
            </a:extLst>
          </p:cNvPr>
          <p:cNvSpPr txBox="1"/>
          <p:nvPr/>
        </p:nvSpPr>
        <p:spPr>
          <a:xfrm>
            <a:off x="1299834" y="3337803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38956C7-976E-4294-908B-AEBABB8B9824}"/>
              </a:ext>
            </a:extLst>
          </p:cNvPr>
          <p:cNvCxnSpPr>
            <a:cxnSpLocks/>
            <a:stCxn id="76" idx="3"/>
            <a:endCxn id="46" idx="2"/>
          </p:cNvCxnSpPr>
          <p:nvPr/>
        </p:nvCxnSpPr>
        <p:spPr>
          <a:xfrm>
            <a:off x="1841131" y="3509354"/>
            <a:ext cx="623901" cy="436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55C98AC-42FF-4E17-B45D-F9E7CBFD926F}"/>
              </a:ext>
            </a:extLst>
          </p:cNvPr>
          <p:cNvSpPr txBox="1"/>
          <p:nvPr/>
        </p:nvSpPr>
        <p:spPr>
          <a:xfrm>
            <a:off x="1611072" y="3768187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0A63D2A4-6CE3-4D88-8189-6089B1AC5195}"/>
              </a:ext>
            </a:extLst>
          </p:cNvPr>
          <p:cNvCxnSpPr>
            <a:cxnSpLocks/>
            <a:stCxn id="78" idx="3"/>
            <a:endCxn id="47" idx="2"/>
          </p:cNvCxnSpPr>
          <p:nvPr/>
        </p:nvCxnSpPr>
        <p:spPr>
          <a:xfrm>
            <a:off x="1850204" y="3939738"/>
            <a:ext cx="614828" cy="257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71C2337-7DF8-4058-815D-767EE2967999}"/>
              </a:ext>
            </a:extLst>
          </p:cNvPr>
          <p:cNvSpPr txBox="1"/>
          <p:nvPr/>
        </p:nvSpPr>
        <p:spPr>
          <a:xfrm>
            <a:off x="1211436" y="4195489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4B53ACDE-3F1C-4BA4-9BF4-A2C09920A071}"/>
              </a:ext>
            </a:extLst>
          </p:cNvPr>
          <p:cNvCxnSpPr>
            <a:cxnSpLocks/>
            <a:stCxn id="80" idx="3"/>
            <a:endCxn id="48" idx="2"/>
          </p:cNvCxnSpPr>
          <p:nvPr/>
        </p:nvCxnSpPr>
        <p:spPr>
          <a:xfrm flipV="1">
            <a:off x="1850204" y="4366275"/>
            <a:ext cx="614828" cy="7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91CF79F-069D-48D7-90DB-DB7BF52C7C67}"/>
              </a:ext>
            </a:extLst>
          </p:cNvPr>
          <p:cNvSpPr txBox="1"/>
          <p:nvPr/>
        </p:nvSpPr>
        <p:spPr>
          <a:xfrm>
            <a:off x="1611072" y="464167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99FBA145-84D3-4DC6-A95F-B4CD9A062B59}"/>
              </a:ext>
            </a:extLst>
          </p:cNvPr>
          <p:cNvCxnSpPr>
            <a:cxnSpLocks/>
            <a:stCxn id="82" idx="3"/>
            <a:endCxn id="67" idx="2"/>
          </p:cNvCxnSpPr>
          <p:nvPr/>
        </p:nvCxnSpPr>
        <p:spPr>
          <a:xfrm flipV="1">
            <a:off x="1858327" y="4810765"/>
            <a:ext cx="606705" cy="24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507ED5C7-6E49-4306-A3C8-B116CEE20F37}"/>
              </a:ext>
            </a:extLst>
          </p:cNvPr>
          <p:cNvGrpSpPr/>
          <p:nvPr/>
        </p:nvGrpSpPr>
        <p:grpSpPr>
          <a:xfrm>
            <a:off x="5586413" y="1723919"/>
            <a:ext cx="3241819" cy="2641757"/>
            <a:chOff x="5110194" y="1358110"/>
            <a:chExt cx="3241819" cy="2641757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E72F995-4CB1-4449-AE1E-165A574654C7}"/>
                </a:ext>
              </a:extLst>
            </p:cNvPr>
            <p:cNvCxnSpPr>
              <a:cxnSpLocks/>
            </p:cNvCxnSpPr>
            <p:nvPr/>
          </p:nvCxnSpPr>
          <p:spPr>
            <a:xfrm>
              <a:off x="5111819" y="2612773"/>
              <a:ext cx="0" cy="138709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D531355-24D0-4914-BC6E-1908DBD15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194" y="261317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1CFDE98-3F23-419B-A117-403CBB6A50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194" y="399211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88AF855-E261-41BD-8830-394B63DB86F5}"/>
                </a:ext>
              </a:extLst>
            </p:cNvPr>
            <p:cNvGrpSpPr/>
            <p:nvPr/>
          </p:nvGrpSpPr>
          <p:grpSpPr>
            <a:xfrm>
              <a:off x="8237926" y="2612773"/>
              <a:ext cx="114087" cy="1387094"/>
              <a:chOff x="6608918" y="2612773"/>
              <a:chExt cx="114087" cy="1387094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C9BC3548-12DB-4699-A944-79F187D567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23005" y="2612773"/>
                <a:ext cx="0" cy="1387094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AF261289-C05B-4B53-90AB-769C3DE5A1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8918" y="2613174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588756E3-23A1-4D39-BB05-F796D5D60E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0036" y="3999867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9874FD85-4E40-4A00-804B-A6EB80D9412C}"/>
                </a:ext>
              </a:extLst>
            </p:cNvPr>
            <p:cNvSpPr/>
            <p:nvPr/>
          </p:nvSpPr>
          <p:spPr>
            <a:xfrm>
              <a:off x="5220494" y="2688199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F9A28B34-CC4B-48FA-8951-5BEE3261D090}"/>
                </a:ext>
              </a:extLst>
            </p:cNvPr>
            <p:cNvSpPr/>
            <p:nvPr/>
          </p:nvSpPr>
          <p:spPr>
            <a:xfrm>
              <a:off x="5220494" y="3114478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D65A938-3E99-4680-AD3D-2449E442909D}"/>
                </a:ext>
              </a:extLst>
            </p:cNvPr>
            <p:cNvSpPr/>
            <p:nvPr/>
          </p:nvSpPr>
          <p:spPr>
            <a:xfrm>
              <a:off x="5220494" y="3540757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42170EEF-6D87-4965-B77F-93E9BB0DA3B5}"/>
                </a:ext>
              </a:extLst>
            </p:cNvPr>
            <p:cNvSpPr/>
            <p:nvPr/>
          </p:nvSpPr>
          <p:spPr>
            <a:xfrm>
              <a:off x="5665735" y="2689556"/>
              <a:ext cx="355804" cy="355804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02639C24-11DE-4800-ADEA-0395777943E8}"/>
                </a:ext>
              </a:extLst>
            </p:cNvPr>
            <p:cNvSpPr/>
            <p:nvPr/>
          </p:nvSpPr>
          <p:spPr>
            <a:xfrm>
              <a:off x="5665735" y="3115835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B46707F8-2EE3-4DF6-B8F2-60D58E8F67BC}"/>
                </a:ext>
              </a:extLst>
            </p:cNvPr>
            <p:cNvSpPr/>
            <p:nvPr/>
          </p:nvSpPr>
          <p:spPr>
            <a:xfrm>
              <a:off x="5665735" y="3542114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9AB5581-FE8C-44D2-85F2-E4073624E17B}"/>
                </a:ext>
              </a:extLst>
            </p:cNvPr>
            <p:cNvSpPr/>
            <p:nvPr/>
          </p:nvSpPr>
          <p:spPr>
            <a:xfrm>
              <a:off x="6110976" y="2690913"/>
              <a:ext cx="355804" cy="35580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8BD63C24-BC1C-408F-97D7-E82C2A47316D}"/>
                </a:ext>
              </a:extLst>
            </p:cNvPr>
            <p:cNvSpPr/>
            <p:nvPr/>
          </p:nvSpPr>
          <p:spPr>
            <a:xfrm>
              <a:off x="6110976" y="3117192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453562D-9B29-4B67-BFB1-27DFC9CCFCE9}"/>
                </a:ext>
              </a:extLst>
            </p:cNvPr>
            <p:cNvSpPr/>
            <p:nvPr/>
          </p:nvSpPr>
          <p:spPr>
            <a:xfrm>
              <a:off x="6110976" y="3543471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E466824D-B2CF-4789-8578-607903198341}"/>
                </a:ext>
              </a:extLst>
            </p:cNvPr>
            <p:cNvSpPr/>
            <p:nvPr/>
          </p:nvSpPr>
          <p:spPr>
            <a:xfrm>
              <a:off x="6533988" y="2688199"/>
              <a:ext cx="355804" cy="355804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50C218D4-25A6-4BC2-B661-B57BBDC4B4F6}"/>
                </a:ext>
              </a:extLst>
            </p:cNvPr>
            <p:cNvSpPr/>
            <p:nvPr/>
          </p:nvSpPr>
          <p:spPr>
            <a:xfrm>
              <a:off x="6533988" y="3114478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8B312D51-7B25-4CEE-823A-737993B162C6}"/>
                </a:ext>
              </a:extLst>
            </p:cNvPr>
            <p:cNvSpPr/>
            <p:nvPr/>
          </p:nvSpPr>
          <p:spPr>
            <a:xfrm>
              <a:off x="6533988" y="3540757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51822E8A-C497-491C-8D90-4CB7F869EF48}"/>
                </a:ext>
              </a:extLst>
            </p:cNvPr>
            <p:cNvSpPr/>
            <p:nvPr/>
          </p:nvSpPr>
          <p:spPr>
            <a:xfrm>
              <a:off x="6979229" y="2689556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09AAFE6E-604C-4B99-926C-2324095880BB}"/>
                </a:ext>
              </a:extLst>
            </p:cNvPr>
            <p:cNvSpPr/>
            <p:nvPr/>
          </p:nvSpPr>
          <p:spPr>
            <a:xfrm>
              <a:off x="6979229" y="3115835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C36DA2A1-C3C6-4691-B9E6-91CBBB89A31E}"/>
                </a:ext>
              </a:extLst>
            </p:cNvPr>
            <p:cNvSpPr/>
            <p:nvPr/>
          </p:nvSpPr>
          <p:spPr>
            <a:xfrm>
              <a:off x="6979229" y="3542114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C01BF63F-4E43-4859-AAC2-2942DD574D24}"/>
                </a:ext>
              </a:extLst>
            </p:cNvPr>
            <p:cNvSpPr/>
            <p:nvPr/>
          </p:nvSpPr>
          <p:spPr>
            <a:xfrm>
              <a:off x="7424470" y="2690913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1AA2ACB1-9846-4EE4-9E7B-B1087CE347F8}"/>
                </a:ext>
              </a:extLst>
            </p:cNvPr>
            <p:cNvSpPr/>
            <p:nvPr/>
          </p:nvSpPr>
          <p:spPr>
            <a:xfrm>
              <a:off x="7424470" y="3117192"/>
              <a:ext cx="355804" cy="35580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A9272B20-EAE8-4055-9958-14DBC6E46960}"/>
                </a:ext>
              </a:extLst>
            </p:cNvPr>
            <p:cNvSpPr/>
            <p:nvPr/>
          </p:nvSpPr>
          <p:spPr>
            <a:xfrm>
              <a:off x="7424470" y="3543471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A696FC58-A56C-441D-99C5-BB472F546F79}"/>
                </a:ext>
              </a:extLst>
            </p:cNvPr>
            <p:cNvSpPr/>
            <p:nvPr/>
          </p:nvSpPr>
          <p:spPr>
            <a:xfrm>
              <a:off x="7869711" y="2688199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416BC7E2-E7BD-43F8-84C3-EB682CBF2834}"/>
                </a:ext>
              </a:extLst>
            </p:cNvPr>
            <p:cNvSpPr/>
            <p:nvPr/>
          </p:nvSpPr>
          <p:spPr>
            <a:xfrm>
              <a:off x="7869711" y="3114478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0EEFB947-7DF6-42F1-8EE0-76DB8F79BDB3}"/>
                </a:ext>
              </a:extLst>
            </p:cNvPr>
            <p:cNvSpPr/>
            <p:nvPr/>
          </p:nvSpPr>
          <p:spPr>
            <a:xfrm>
              <a:off x="7869711" y="3540757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69" name="TextBox 7168">
              <a:extLst>
                <a:ext uri="{FF2B5EF4-FFF2-40B4-BE49-F238E27FC236}">
                  <a16:creationId xmlns:a16="http://schemas.microsoft.com/office/drawing/2014/main" id="{824DCC65-079B-4DF5-A956-2939A1733966}"/>
                </a:ext>
              </a:extLst>
            </p:cNvPr>
            <p:cNvSpPr txBox="1"/>
            <p:nvPr/>
          </p:nvSpPr>
          <p:spPr>
            <a:xfrm rot="10800000">
              <a:off x="5159959" y="1850937"/>
              <a:ext cx="430887" cy="43883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635E887-7C37-45A9-A25A-FA175849C96F}"/>
                </a:ext>
              </a:extLst>
            </p:cNvPr>
            <p:cNvSpPr txBox="1"/>
            <p:nvPr/>
          </p:nvSpPr>
          <p:spPr>
            <a:xfrm rot="10800000">
              <a:off x="5627596" y="1880496"/>
              <a:ext cx="430887" cy="40927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43EB91-C8E8-4399-919B-9AB50D764FC3}"/>
                </a:ext>
              </a:extLst>
            </p:cNvPr>
            <p:cNvSpPr txBox="1"/>
            <p:nvPr/>
          </p:nvSpPr>
          <p:spPr>
            <a:xfrm rot="10800000">
              <a:off x="6072181" y="1358110"/>
              <a:ext cx="430887" cy="93166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7ED0A8D-DCF9-4749-9CB9-343C8158F7B3}"/>
                </a:ext>
              </a:extLst>
            </p:cNvPr>
            <p:cNvSpPr txBox="1"/>
            <p:nvPr/>
          </p:nvSpPr>
          <p:spPr>
            <a:xfrm rot="10800000">
              <a:off x="6493714" y="1847987"/>
              <a:ext cx="430887" cy="44178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7E684A2-450E-4D22-886C-298F95A1A939}"/>
                </a:ext>
              </a:extLst>
            </p:cNvPr>
            <p:cNvSpPr txBox="1"/>
            <p:nvPr/>
          </p:nvSpPr>
          <p:spPr>
            <a:xfrm rot="10800000">
              <a:off x="6945983" y="2146146"/>
              <a:ext cx="430887" cy="14362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B807C5F-93B5-4429-84DF-D4B0195272F3}"/>
                </a:ext>
              </a:extLst>
            </p:cNvPr>
            <p:cNvSpPr txBox="1"/>
            <p:nvPr/>
          </p:nvSpPr>
          <p:spPr>
            <a:xfrm rot="10800000">
              <a:off x="7390568" y="1751807"/>
              <a:ext cx="430887" cy="53796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64951A3-5095-463F-988A-E0951BB2580D}"/>
                </a:ext>
              </a:extLst>
            </p:cNvPr>
            <p:cNvSpPr txBox="1"/>
            <p:nvPr/>
          </p:nvSpPr>
          <p:spPr>
            <a:xfrm rot="10800000">
              <a:off x="7835153" y="2138130"/>
              <a:ext cx="430887" cy="15164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CE8A5D6F-FD35-4000-B5F4-7FB1189F3FD7}"/>
                </a:ext>
              </a:extLst>
            </p:cNvPr>
            <p:cNvCxnSpPr>
              <a:cxnSpLocks/>
              <a:endCxn id="85" idx="0"/>
            </p:cNvCxnSpPr>
            <p:nvPr/>
          </p:nvCxnSpPr>
          <p:spPr>
            <a:xfrm>
              <a:off x="5397350" y="2283593"/>
              <a:ext cx="1046" cy="404606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34A124D2-FA41-4289-AFD9-A31596485AEF}"/>
                </a:ext>
              </a:extLst>
            </p:cNvPr>
            <p:cNvCxnSpPr>
              <a:cxnSpLocks/>
              <a:stCxn id="113" idx="0"/>
              <a:endCxn id="88" idx="0"/>
            </p:cNvCxnSpPr>
            <p:nvPr/>
          </p:nvCxnSpPr>
          <p:spPr>
            <a:xfrm>
              <a:off x="5843039" y="2289775"/>
              <a:ext cx="598" cy="39978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070675A7-30D1-417F-A53F-A277E024349B}"/>
                </a:ext>
              </a:extLst>
            </p:cNvPr>
            <p:cNvCxnSpPr>
              <a:cxnSpLocks/>
              <a:stCxn id="114" idx="0"/>
              <a:endCxn id="91" idx="0"/>
            </p:cNvCxnSpPr>
            <p:nvPr/>
          </p:nvCxnSpPr>
          <p:spPr>
            <a:xfrm>
              <a:off x="6287624" y="2289775"/>
              <a:ext cx="1254" cy="40113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920A5DC0-614D-48CB-87D7-186B3D968B19}"/>
                </a:ext>
              </a:extLst>
            </p:cNvPr>
            <p:cNvCxnSpPr>
              <a:cxnSpLocks/>
              <a:stCxn id="115" idx="0"/>
              <a:endCxn id="95" idx="0"/>
            </p:cNvCxnSpPr>
            <p:nvPr/>
          </p:nvCxnSpPr>
          <p:spPr>
            <a:xfrm>
              <a:off x="6709157" y="2289775"/>
              <a:ext cx="2733" cy="398424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362C06B7-58B2-40AC-8F13-3035F65774B6}"/>
                </a:ext>
              </a:extLst>
            </p:cNvPr>
            <p:cNvCxnSpPr>
              <a:cxnSpLocks/>
              <a:stCxn id="116" idx="0"/>
              <a:endCxn id="98" idx="0"/>
            </p:cNvCxnSpPr>
            <p:nvPr/>
          </p:nvCxnSpPr>
          <p:spPr>
            <a:xfrm flipH="1">
              <a:off x="7157131" y="2289775"/>
              <a:ext cx="4295" cy="39978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B0EB9562-50C7-4136-9E00-BDED7881857D}"/>
                </a:ext>
              </a:extLst>
            </p:cNvPr>
            <p:cNvCxnSpPr>
              <a:cxnSpLocks/>
              <a:stCxn id="117" idx="0"/>
              <a:endCxn id="101" idx="0"/>
            </p:cNvCxnSpPr>
            <p:nvPr/>
          </p:nvCxnSpPr>
          <p:spPr>
            <a:xfrm flipH="1">
              <a:off x="7602372" y="2289775"/>
              <a:ext cx="3639" cy="40113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4378DE92-1E06-400F-BB68-8ADF84235C8F}"/>
                </a:ext>
              </a:extLst>
            </p:cNvPr>
            <p:cNvCxnSpPr>
              <a:cxnSpLocks/>
              <a:stCxn id="118" idx="0"/>
              <a:endCxn id="106" idx="0"/>
            </p:cNvCxnSpPr>
            <p:nvPr/>
          </p:nvCxnSpPr>
          <p:spPr>
            <a:xfrm flipH="1">
              <a:off x="8047613" y="2289775"/>
              <a:ext cx="2983" cy="398424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6A57F84-E172-4751-8735-23BCCFBF8B10}"/>
                  </a:ext>
                </a:extLst>
              </p:cNvPr>
              <p:cNvSpPr txBox="1"/>
              <p:nvPr/>
            </p:nvSpPr>
            <p:spPr>
              <a:xfrm>
                <a:off x="2780707" y="52194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6A57F84-E172-4751-8735-23BCCFBF8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707" y="52194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BB551DB-F6F9-4356-B59A-B77FC4298766}"/>
                  </a:ext>
                </a:extLst>
              </p:cNvPr>
              <p:cNvSpPr txBox="1"/>
              <p:nvPr/>
            </p:nvSpPr>
            <p:spPr>
              <a:xfrm>
                <a:off x="6676577" y="52194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BB551DB-F6F9-4356-B59A-B77FC4298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577" y="5219404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906" t="-12632" r="-15625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691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가중치와 분산 표현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503738" y="1471718"/>
            <a:ext cx="87699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최종적으로 이용하는 단어의 분산 표현으로는 어느 쪽 가중치를 사용하면 좋을까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선택지는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측의 가중치만 이용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측의 가중치만 이용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양쪽 가중치를 모두 이용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모델에서는 입력 측 가중치만 이용하는 것이 가장 대중적이다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2893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15711494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맥락과 타깃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503738" y="1471718"/>
            <a:ext cx="83663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이용하는 신경망의 입력은 맥락이다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정답 레이블은 맥락에 둘러싸인 중앙의 단어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타깃이다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해야 할 일은 신경망에 맥락을 입력했을 때 타깃이 출현할 확률을 높이는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8602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9B63CD-3A16-4726-8617-7F7E5FDCB405}"/>
              </a:ext>
            </a:extLst>
          </p:cNvPr>
          <p:cNvSpPr/>
          <p:nvPr/>
        </p:nvSpPr>
        <p:spPr>
          <a:xfrm>
            <a:off x="2866144" y="3407582"/>
            <a:ext cx="477051" cy="219279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B397D4-83AC-409A-9BD8-CB99677C1D6B}"/>
              </a:ext>
            </a:extLst>
          </p:cNvPr>
          <p:cNvSpPr/>
          <p:nvPr/>
        </p:nvSpPr>
        <p:spPr>
          <a:xfrm>
            <a:off x="3343196" y="3851771"/>
            <a:ext cx="123585" cy="243816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34CA68-4DA2-4465-8A78-87EFAFA94DB3}"/>
              </a:ext>
            </a:extLst>
          </p:cNvPr>
          <p:cNvSpPr/>
          <p:nvPr/>
        </p:nvSpPr>
        <p:spPr>
          <a:xfrm>
            <a:off x="3466782" y="4306653"/>
            <a:ext cx="405972" cy="242291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393753-66F1-434B-932F-BCEAF98DDE23}"/>
              </a:ext>
            </a:extLst>
          </p:cNvPr>
          <p:cNvSpPr/>
          <p:nvPr/>
        </p:nvSpPr>
        <p:spPr>
          <a:xfrm>
            <a:off x="3929746" y="4741611"/>
            <a:ext cx="519310" cy="260692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FCB0AA-1C25-4641-BC4E-694E7F363487}"/>
              </a:ext>
            </a:extLst>
          </p:cNvPr>
          <p:cNvSpPr/>
          <p:nvPr/>
        </p:nvSpPr>
        <p:spPr>
          <a:xfrm>
            <a:off x="1912041" y="2949384"/>
            <a:ext cx="954103" cy="281190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4A9798-E97A-4FFE-9D41-80A3BB9AA0A8}"/>
              </a:ext>
            </a:extLst>
          </p:cNvPr>
          <p:cNvSpPr/>
          <p:nvPr/>
        </p:nvSpPr>
        <p:spPr>
          <a:xfrm>
            <a:off x="1436914" y="2481940"/>
            <a:ext cx="437990" cy="281190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맥락과 타깃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934044" y="2432220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say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and i say hello 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F0846F-465A-4D27-AC35-90F9A3B6D3AB}"/>
              </a:ext>
            </a:extLst>
          </p:cNvPr>
          <p:cNvSpPr txBox="1"/>
          <p:nvPr/>
        </p:nvSpPr>
        <p:spPr>
          <a:xfrm>
            <a:off x="934044" y="2887101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goodbye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 say hello 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94BEC-FE70-4B64-8CDA-F5EFFFD687E0}"/>
              </a:ext>
            </a:extLst>
          </p:cNvPr>
          <p:cNvSpPr txBox="1"/>
          <p:nvPr/>
        </p:nvSpPr>
        <p:spPr>
          <a:xfrm>
            <a:off x="934044" y="3341982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and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say hello 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E5B09-0179-48D5-878C-C47F0B6DBF5C}"/>
              </a:ext>
            </a:extLst>
          </p:cNvPr>
          <p:cNvSpPr txBox="1"/>
          <p:nvPr/>
        </p:nvSpPr>
        <p:spPr>
          <a:xfrm>
            <a:off x="934044" y="3796863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goodbye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hello 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1BC6A-CB15-4723-B128-032FC7E574C7}"/>
              </a:ext>
            </a:extLst>
          </p:cNvPr>
          <p:cNvSpPr txBox="1"/>
          <p:nvPr/>
        </p:nvSpPr>
        <p:spPr>
          <a:xfrm>
            <a:off x="934044" y="4251744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goodbye and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say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5C775A-EFC8-4F32-84CA-E3876FE5B0E8}"/>
              </a:ext>
            </a:extLst>
          </p:cNvPr>
          <p:cNvSpPr txBox="1"/>
          <p:nvPr/>
        </p:nvSpPr>
        <p:spPr>
          <a:xfrm>
            <a:off x="934044" y="4706627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goodbye and i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hello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A6C655-27AC-43A3-A2A6-55787902D729}"/>
              </a:ext>
            </a:extLst>
          </p:cNvPr>
          <p:cNvSpPr txBox="1"/>
          <p:nvPr/>
        </p:nvSpPr>
        <p:spPr>
          <a:xfrm>
            <a:off x="5369409" y="2432220"/>
            <a:ext cx="165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you, goodbye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97FFCC-47A0-41D0-B4CF-4903EFEBC616}"/>
              </a:ext>
            </a:extLst>
          </p:cNvPr>
          <p:cNvSpPr txBox="1"/>
          <p:nvPr/>
        </p:nvSpPr>
        <p:spPr>
          <a:xfrm>
            <a:off x="5661894" y="2887101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6CB24C-4191-4E9A-92C4-5D8D25EE77A8}"/>
              </a:ext>
            </a:extLst>
          </p:cNvPr>
          <p:cNvSpPr txBox="1"/>
          <p:nvPr/>
        </p:nvSpPr>
        <p:spPr>
          <a:xfrm>
            <a:off x="5535064" y="3341982"/>
            <a:ext cx="132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goodbye, 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8D82E6-7CAB-4B40-A266-34FD6811554F}"/>
              </a:ext>
            </a:extLst>
          </p:cNvPr>
          <p:cNvSpPr txBox="1"/>
          <p:nvPr/>
        </p:nvSpPr>
        <p:spPr>
          <a:xfrm>
            <a:off x="5661894" y="3796863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and, say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3668C2-6E2E-4C50-8AB8-1B18DDDF8B66}"/>
              </a:ext>
            </a:extLst>
          </p:cNvPr>
          <p:cNvSpPr txBox="1"/>
          <p:nvPr/>
        </p:nvSpPr>
        <p:spPr>
          <a:xfrm>
            <a:off x="5757721" y="425174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i, hello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524BC8-7752-4903-98D3-7EF845F06695}"/>
              </a:ext>
            </a:extLst>
          </p:cNvPr>
          <p:cNvSpPr txBox="1"/>
          <p:nvPr/>
        </p:nvSpPr>
        <p:spPr>
          <a:xfrm>
            <a:off x="5826201" y="4706627"/>
            <a:ext cx="745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27E4C6-164C-46BB-BF21-4300B1F9F486}"/>
              </a:ext>
            </a:extLst>
          </p:cNvPr>
          <p:cNvSpPr txBox="1"/>
          <p:nvPr/>
        </p:nvSpPr>
        <p:spPr>
          <a:xfrm>
            <a:off x="8335718" y="2432220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A69E43-DBC1-4AF7-9A1E-DE94BEA3199B}"/>
              </a:ext>
            </a:extLst>
          </p:cNvPr>
          <p:cNvSpPr txBox="1"/>
          <p:nvPr/>
        </p:nvSpPr>
        <p:spPr>
          <a:xfrm>
            <a:off x="8040575" y="2887101"/>
            <a:ext cx="113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CA2FEB-8A00-4E39-BDE2-5D4C4EB172A2}"/>
              </a:ext>
            </a:extLst>
          </p:cNvPr>
          <p:cNvSpPr txBox="1"/>
          <p:nvPr/>
        </p:nvSpPr>
        <p:spPr>
          <a:xfrm>
            <a:off x="8317733" y="334198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21EE20-4CB4-4654-BC81-93339A5472BE}"/>
              </a:ext>
            </a:extLst>
          </p:cNvPr>
          <p:cNvSpPr txBox="1"/>
          <p:nvPr/>
        </p:nvSpPr>
        <p:spPr>
          <a:xfrm>
            <a:off x="8486048" y="379686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CF161F-933E-458E-848C-EFE56F638507}"/>
              </a:ext>
            </a:extLst>
          </p:cNvPr>
          <p:cNvSpPr txBox="1"/>
          <p:nvPr/>
        </p:nvSpPr>
        <p:spPr>
          <a:xfrm>
            <a:off x="8335718" y="4251744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B43588-6650-4E73-BF44-F60C92A67A1B}"/>
              </a:ext>
            </a:extLst>
          </p:cNvPr>
          <p:cNvSpPr txBox="1"/>
          <p:nvPr/>
        </p:nvSpPr>
        <p:spPr>
          <a:xfrm>
            <a:off x="8263231" y="470662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AC2F4CD-3552-43D1-A7B9-EF1A4540D436}"/>
              </a:ext>
            </a:extLst>
          </p:cNvPr>
          <p:cNvGrpSpPr/>
          <p:nvPr/>
        </p:nvGrpSpPr>
        <p:grpSpPr>
          <a:xfrm>
            <a:off x="5368616" y="2481940"/>
            <a:ext cx="96590" cy="2600593"/>
            <a:chOff x="4153780" y="1381687"/>
            <a:chExt cx="109145" cy="3039874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6395E77-F880-4BEC-90AA-92D08AE3A21C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BE42ED7-A46D-4A75-B7B8-179C8C6753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A6B5EAA-6CB4-43B6-A8C9-5116F87E5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9E96D4C-DDF8-455A-95A1-94EB0734A0C1}"/>
              </a:ext>
            </a:extLst>
          </p:cNvPr>
          <p:cNvGrpSpPr/>
          <p:nvPr/>
        </p:nvGrpSpPr>
        <p:grpSpPr>
          <a:xfrm>
            <a:off x="6923642" y="2481940"/>
            <a:ext cx="100963" cy="2594019"/>
            <a:chOff x="5653621" y="1381687"/>
            <a:chExt cx="114087" cy="303219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815C2E2-56DD-468A-B32F-6AE846E047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6F98BAA-6193-4F99-B0FD-FEF81FB9C531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682C96F-253F-43CD-8689-2CCD40EFFB87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8001906-A8FC-459F-B564-A1720895542C}"/>
              </a:ext>
            </a:extLst>
          </p:cNvPr>
          <p:cNvGrpSpPr/>
          <p:nvPr/>
        </p:nvGrpSpPr>
        <p:grpSpPr>
          <a:xfrm>
            <a:off x="8049474" y="2496566"/>
            <a:ext cx="96590" cy="2600593"/>
            <a:chOff x="4153780" y="1381687"/>
            <a:chExt cx="109145" cy="3039874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80DDCF3-2413-487E-A430-9299012D6C76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3F6D0C7-C4D4-4BD9-A58F-2C9AE0617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46BAE40-5560-4567-837D-2CEE333DB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5DE049B-9D7F-4607-9771-21D5134F7C63}"/>
              </a:ext>
            </a:extLst>
          </p:cNvPr>
          <p:cNvGrpSpPr/>
          <p:nvPr/>
        </p:nvGrpSpPr>
        <p:grpSpPr>
          <a:xfrm>
            <a:off x="9083571" y="2481939"/>
            <a:ext cx="100963" cy="2594019"/>
            <a:chOff x="5653621" y="1381687"/>
            <a:chExt cx="114087" cy="3032190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9289679-EC9A-4FAB-991A-03261A19A3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59B79E56-27B6-429F-8871-E3595FDBB281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EA2EF15-17F2-40C0-8565-E445B510EA96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376518" y="1221761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말뭉치에서 맥락과 타깃을 만드는 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624561-3A9B-499F-80F3-DF67A3ACD109}"/>
              </a:ext>
            </a:extLst>
          </p:cNvPr>
          <p:cNvSpPr txBox="1"/>
          <p:nvPr/>
        </p:nvSpPr>
        <p:spPr>
          <a:xfrm>
            <a:off x="2526946" y="197733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D0427-B588-4E48-8663-324D015714E9}"/>
              </a:ext>
            </a:extLst>
          </p:cNvPr>
          <p:cNvSpPr txBox="1"/>
          <p:nvPr/>
        </p:nvSpPr>
        <p:spPr>
          <a:xfrm>
            <a:off x="5367683" y="1971468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A5C47B-E384-4657-88B3-3D39FFCC5077}"/>
              </a:ext>
            </a:extLst>
          </p:cNvPr>
          <p:cNvSpPr txBox="1"/>
          <p:nvPr/>
        </p:nvSpPr>
        <p:spPr>
          <a:xfrm>
            <a:off x="8357808" y="1971468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92713-BBEC-4B93-B33F-B7E55DFADF71}"/>
              </a:ext>
            </a:extLst>
          </p:cNvPr>
          <p:cNvSpPr/>
          <p:nvPr/>
        </p:nvSpPr>
        <p:spPr>
          <a:xfrm>
            <a:off x="491778" y="1782696"/>
            <a:ext cx="9420625" cy="3672968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3304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원핫 표현으로 변환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376518" y="1221761"/>
            <a:ext cx="408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맥락과 타깃을 원핫 표현으로 변환하는 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624561-3A9B-499F-80F3-DF67A3ACD109}"/>
              </a:ext>
            </a:extLst>
          </p:cNvPr>
          <p:cNvSpPr txBox="1"/>
          <p:nvPr/>
        </p:nvSpPr>
        <p:spPr>
          <a:xfrm>
            <a:off x="1536235" y="1971468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D0427-B588-4E48-8663-324D015714E9}"/>
              </a:ext>
            </a:extLst>
          </p:cNvPr>
          <p:cNvSpPr txBox="1"/>
          <p:nvPr/>
        </p:nvSpPr>
        <p:spPr>
          <a:xfrm>
            <a:off x="4729911" y="1971468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A5C47B-E384-4657-88B3-3D39FFCC5077}"/>
              </a:ext>
            </a:extLst>
          </p:cNvPr>
          <p:cNvSpPr txBox="1"/>
          <p:nvPr/>
        </p:nvSpPr>
        <p:spPr>
          <a:xfrm>
            <a:off x="8088868" y="1971468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92713-BBEC-4B93-B33F-B7E55DFADF71}"/>
              </a:ext>
            </a:extLst>
          </p:cNvPr>
          <p:cNvSpPr/>
          <p:nvPr/>
        </p:nvSpPr>
        <p:spPr>
          <a:xfrm>
            <a:off x="491778" y="1782696"/>
            <a:ext cx="9420625" cy="379591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89507B-9979-433D-8B0B-8C2A0478F82A}"/>
              </a:ext>
            </a:extLst>
          </p:cNvPr>
          <p:cNvSpPr txBox="1"/>
          <p:nvPr/>
        </p:nvSpPr>
        <p:spPr>
          <a:xfrm>
            <a:off x="1221329" y="3455021"/>
            <a:ext cx="1683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 1 2 3 4 1 5 6]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97B63C-29C5-411B-926B-44C290EB56F2}"/>
              </a:ext>
            </a:extLst>
          </p:cNvPr>
          <p:cNvSpPr txBox="1"/>
          <p:nvPr/>
        </p:nvSpPr>
        <p:spPr>
          <a:xfrm>
            <a:off x="5104564" y="2514407"/>
            <a:ext cx="777777" cy="2277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2]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3]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[2 4]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[3 1]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[4 5]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6]]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2A8618-DE18-416E-8B10-48C947E035E9}"/>
              </a:ext>
            </a:extLst>
          </p:cNvPr>
          <p:cNvSpPr txBox="1"/>
          <p:nvPr/>
        </p:nvSpPr>
        <p:spPr>
          <a:xfrm>
            <a:off x="8013700" y="2514407"/>
            <a:ext cx="492443" cy="2277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[1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3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1 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5]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E002236-2F70-41F6-A4D7-A92CE384287B}"/>
              </a:ext>
            </a:extLst>
          </p:cNvPr>
          <p:cNvSpPr/>
          <p:nvPr/>
        </p:nvSpPr>
        <p:spPr>
          <a:xfrm>
            <a:off x="1597927" y="4891333"/>
            <a:ext cx="1153037" cy="453358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(8,)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B71DAA5-0105-4A0E-B541-5574D25EB632}"/>
              </a:ext>
            </a:extLst>
          </p:cNvPr>
          <p:cNvSpPr/>
          <p:nvPr/>
        </p:nvSpPr>
        <p:spPr>
          <a:xfrm>
            <a:off x="4916933" y="4891333"/>
            <a:ext cx="1153037" cy="453358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(6,2)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78FE821-5EC0-460E-904C-000504AC72EB}"/>
              </a:ext>
            </a:extLst>
          </p:cNvPr>
          <p:cNvSpPr/>
          <p:nvPr/>
        </p:nvSpPr>
        <p:spPr>
          <a:xfrm>
            <a:off x="7693212" y="4887937"/>
            <a:ext cx="1153037" cy="453358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049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맥락과 타깃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376518" y="1221761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맥락과 타깃을 원핫 표현으로 변환하는 예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D0427-B588-4E48-8663-324D015714E9}"/>
              </a:ext>
            </a:extLst>
          </p:cNvPr>
          <p:cNvSpPr txBox="1"/>
          <p:nvPr/>
        </p:nvSpPr>
        <p:spPr>
          <a:xfrm>
            <a:off x="3764658" y="2087388"/>
            <a:ext cx="1189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A5C47B-E384-4657-88B3-3D39FFCC5077}"/>
              </a:ext>
            </a:extLst>
          </p:cNvPr>
          <p:cNvSpPr txBox="1"/>
          <p:nvPr/>
        </p:nvSpPr>
        <p:spPr>
          <a:xfrm>
            <a:off x="5218233" y="2111682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92713-BBEC-4B93-B33F-B7E55DFADF71}"/>
              </a:ext>
            </a:extLst>
          </p:cNvPr>
          <p:cNvSpPr/>
          <p:nvPr/>
        </p:nvSpPr>
        <p:spPr>
          <a:xfrm>
            <a:off x="255839" y="1295406"/>
            <a:ext cx="9420625" cy="379591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97B63C-29C5-411B-926B-44C290EB56F2}"/>
              </a:ext>
            </a:extLst>
          </p:cNvPr>
          <p:cNvSpPr txBox="1"/>
          <p:nvPr/>
        </p:nvSpPr>
        <p:spPr>
          <a:xfrm>
            <a:off x="4049221" y="2388682"/>
            <a:ext cx="704039" cy="2003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2]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3]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[2 4]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[3 1]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[4 5]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6]] 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2A8618-DE18-416E-8B10-48C947E035E9}"/>
              </a:ext>
            </a:extLst>
          </p:cNvPr>
          <p:cNvSpPr txBox="1"/>
          <p:nvPr/>
        </p:nvSpPr>
        <p:spPr>
          <a:xfrm>
            <a:off x="5265946" y="2388681"/>
            <a:ext cx="453970" cy="2003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[1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3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1 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5] 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B71DAA5-0105-4A0E-B541-5574D25EB632}"/>
              </a:ext>
            </a:extLst>
          </p:cNvPr>
          <p:cNvSpPr/>
          <p:nvPr/>
        </p:nvSpPr>
        <p:spPr>
          <a:xfrm>
            <a:off x="3861402" y="4535665"/>
            <a:ext cx="920590" cy="367942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(6,2)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78FE821-5EC0-460E-904C-000504AC72EB}"/>
              </a:ext>
            </a:extLst>
          </p:cNvPr>
          <p:cNvSpPr/>
          <p:nvPr/>
        </p:nvSpPr>
        <p:spPr>
          <a:xfrm>
            <a:off x="5049002" y="4532269"/>
            <a:ext cx="920590" cy="367942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F6C6D6C-DA35-43A3-A1CF-66C67BF05DB9}"/>
              </a:ext>
            </a:extLst>
          </p:cNvPr>
          <p:cNvSpPr txBox="1"/>
          <p:nvPr/>
        </p:nvSpPr>
        <p:spPr>
          <a:xfrm>
            <a:off x="638271" y="2452535"/>
            <a:ext cx="130346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you, goodbye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8E29E1-C739-4957-9941-4D89389F8242}"/>
              </a:ext>
            </a:extLst>
          </p:cNvPr>
          <p:cNvSpPr txBox="1"/>
          <p:nvPr/>
        </p:nvSpPr>
        <p:spPr>
          <a:xfrm>
            <a:off x="860032" y="2810374"/>
            <a:ext cx="85994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and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A17FF-AE81-435F-BBAE-9001E78BC5D8}"/>
              </a:ext>
            </a:extLst>
          </p:cNvPr>
          <p:cNvSpPr txBox="1"/>
          <p:nvPr/>
        </p:nvSpPr>
        <p:spPr>
          <a:xfrm>
            <a:off x="764524" y="3168213"/>
            <a:ext cx="1050956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goodbye, 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260A4C-04AC-4853-89BC-3E8FC7370DA8}"/>
              </a:ext>
            </a:extLst>
          </p:cNvPr>
          <p:cNvSpPr txBox="1"/>
          <p:nvPr/>
        </p:nvSpPr>
        <p:spPr>
          <a:xfrm>
            <a:off x="860032" y="3526051"/>
            <a:ext cx="85994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and, say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84980BB-E9C7-4778-8372-B95DD082FC23}"/>
              </a:ext>
            </a:extLst>
          </p:cNvPr>
          <p:cNvSpPr txBox="1"/>
          <p:nvPr/>
        </p:nvSpPr>
        <p:spPr>
          <a:xfrm>
            <a:off x="935386" y="3883889"/>
            <a:ext cx="709231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i, hello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E787DD-67AA-4759-BD2B-B70DE7AFB673}"/>
              </a:ext>
            </a:extLst>
          </p:cNvPr>
          <p:cNvSpPr txBox="1"/>
          <p:nvPr/>
        </p:nvSpPr>
        <p:spPr>
          <a:xfrm>
            <a:off x="985781" y="4241729"/>
            <a:ext cx="60844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74BA22C-D44D-4BBB-B439-44811AC4EF6C}"/>
              </a:ext>
            </a:extLst>
          </p:cNvPr>
          <p:cNvSpPr txBox="1"/>
          <p:nvPr/>
        </p:nvSpPr>
        <p:spPr>
          <a:xfrm>
            <a:off x="2496466" y="2452535"/>
            <a:ext cx="454398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F48FCE6-9883-4EE0-AD91-01BFCAA55EC0}"/>
              </a:ext>
            </a:extLst>
          </p:cNvPr>
          <p:cNvSpPr txBox="1"/>
          <p:nvPr/>
        </p:nvSpPr>
        <p:spPr>
          <a:xfrm>
            <a:off x="2272067" y="2810374"/>
            <a:ext cx="903200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61AE96-0ACA-4AC8-8055-A8B8608B74E6}"/>
              </a:ext>
            </a:extLst>
          </p:cNvPr>
          <p:cNvSpPr txBox="1"/>
          <p:nvPr/>
        </p:nvSpPr>
        <p:spPr>
          <a:xfrm>
            <a:off x="2482225" y="3168213"/>
            <a:ext cx="482881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F98AF8-E373-4F84-8512-7227CCF8E7AA}"/>
              </a:ext>
            </a:extLst>
          </p:cNvPr>
          <p:cNvSpPr txBox="1"/>
          <p:nvPr/>
        </p:nvSpPr>
        <p:spPr>
          <a:xfrm>
            <a:off x="2611119" y="3526051"/>
            <a:ext cx="22509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33FCA81-9BEE-4597-943C-1C5F4F3561F8}"/>
              </a:ext>
            </a:extLst>
          </p:cNvPr>
          <p:cNvSpPr txBox="1"/>
          <p:nvPr/>
        </p:nvSpPr>
        <p:spPr>
          <a:xfrm>
            <a:off x="2496466" y="3883889"/>
            <a:ext cx="454398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67BC6CC-91C3-46C0-80B7-2AEBB2CE131A}"/>
              </a:ext>
            </a:extLst>
          </p:cNvPr>
          <p:cNvSpPr txBox="1"/>
          <p:nvPr/>
        </p:nvSpPr>
        <p:spPr>
          <a:xfrm>
            <a:off x="2442928" y="4241729"/>
            <a:ext cx="561475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BA02A6F-87C9-4D20-9905-DB4CD125EB47}"/>
              </a:ext>
            </a:extLst>
          </p:cNvPr>
          <p:cNvGrpSpPr/>
          <p:nvPr/>
        </p:nvGrpSpPr>
        <p:grpSpPr>
          <a:xfrm>
            <a:off x="636999" y="2491648"/>
            <a:ext cx="75984" cy="2045793"/>
            <a:chOff x="4153780" y="1381687"/>
            <a:chExt cx="109145" cy="3039874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6D151308-6206-424A-9A21-590B6398F59D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81B4F5D8-0D62-4768-8ADE-51D69976F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657F25DE-AB6D-4713-89BB-C977595A9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F57F0F0-7C32-422D-BA2A-CABA096FCABB}"/>
              </a:ext>
            </a:extLst>
          </p:cNvPr>
          <p:cNvGrpSpPr/>
          <p:nvPr/>
        </p:nvGrpSpPr>
        <p:grpSpPr>
          <a:xfrm>
            <a:off x="1860282" y="2491648"/>
            <a:ext cx="79424" cy="2040622"/>
            <a:chOff x="5653621" y="1381687"/>
            <a:chExt cx="114087" cy="303219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02BDE94C-8080-46BC-A976-3A712E65E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3030E2B-F964-404E-8DE0-E3D86052F04B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D24AA8B-C6D1-453B-928A-78702C658F91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ED1444B-504B-42EB-805F-14D159591054}"/>
              </a:ext>
            </a:extLst>
          </p:cNvPr>
          <p:cNvGrpSpPr/>
          <p:nvPr/>
        </p:nvGrpSpPr>
        <p:grpSpPr>
          <a:xfrm>
            <a:off x="2284894" y="2503154"/>
            <a:ext cx="75984" cy="2045793"/>
            <a:chOff x="4153780" y="1381687"/>
            <a:chExt cx="109145" cy="3039874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D30CF8E-25B4-4383-AF9F-168A63C184F4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C465E65-F165-40FF-B45A-91A275B84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290FC25E-A996-4DA1-A553-0566B6937A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0E96A77-C577-45A3-9DDB-C7F2373D9BA5}"/>
              </a:ext>
            </a:extLst>
          </p:cNvPr>
          <p:cNvGrpSpPr/>
          <p:nvPr/>
        </p:nvGrpSpPr>
        <p:grpSpPr>
          <a:xfrm>
            <a:off x="3098381" y="2491647"/>
            <a:ext cx="79424" cy="2040622"/>
            <a:chOff x="5653621" y="1381687"/>
            <a:chExt cx="114087" cy="3032190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614ABA55-6E7D-484C-A0FE-3DBE04B554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CE1BFBA5-7087-48BB-B973-3D12BDD6F32D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A032C6D-9B4F-4800-BD5A-675DCC5C38EB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3D969B5-F34A-4D10-B552-E8751B2B0765}"/>
              </a:ext>
            </a:extLst>
          </p:cNvPr>
          <p:cNvSpPr txBox="1"/>
          <p:nvPr/>
        </p:nvSpPr>
        <p:spPr>
          <a:xfrm>
            <a:off x="636265" y="2090078"/>
            <a:ext cx="1166772" cy="27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3C1B5BF-0B7C-424C-B0F0-11470A470332}"/>
              </a:ext>
            </a:extLst>
          </p:cNvPr>
          <p:cNvSpPr txBox="1"/>
          <p:nvPr/>
        </p:nvSpPr>
        <p:spPr>
          <a:xfrm>
            <a:off x="2527449" y="2090078"/>
            <a:ext cx="448299" cy="27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cxnSp>
        <p:nvCxnSpPr>
          <p:cNvPr id="7168" name="직선 화살표 연결선 7167">
            <a:extLst>
              <a:ext uri="{FF2B5EF4-FFF2-40B4-BE49-F238E27FC236}">
                <a16:creationId xmlns:a16="http://schemas.microsoft.com/office/drawing/2014/main" id="{99045846-F32D-4C10-B796-875DDAC6CF28}"/>
              </a:ext>
            </a:extLst>
          </p:cNvPr>
          <p:cNvCxnSpPr/>
          <p:nvPr/>
        </p:nvCxnSpPr>
        <p:spPr>
          <a:xfrm>
            <a:off x="3281082" y="3523465"/>
            <a:ext cx="6454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6D965FA-67F2-46F6-9330-B4C0E24C09D0}"/>
              </a:ext>
            </a:extLst>
          </p:cNvPr>
          <p:cNvSpPr txBox="1"/>
          <p:nvPr/>
        </p:nvSpPr>
        <p:spPr>
          <a:xfrm>
            <a:off x="3274515" y="3193362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5577E5A-AB7C-41B0-8D14-CEFE88D7B5AE}"/>
              </a:ext>
            </a:extLst>
          </p:cNvPr>
          <p:cNvCxnSpPr/>
          <p:nvPr/>
        </p:nvCxnSpPr>
        <p:spPr>
          <a:xfrm>
            <a:off x="5844971" y="3550010"/>
            <a:ext cx="6454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33BF8136-F9D0-438A-B03E-DC8B03254C0C}"/>
              </a:ext>
            </a:extLst>
          </p:cNvPr>
          <p:cNvSpPr txBox="1"/>
          <p:nvPr/>
        </p:nvSpPr>
        <p:spPr>
          <a:xfrm>
            <a:off x="5838404" y="3219907"/>
            <a:ext cx="78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원핫 표현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597F109-178F-46A6-90BD-B153658F2F41}"/>
              </a:ext>
            </a:extLst>
          </p:cNvPr>
          <p:cNvSpPr txBox="1"/>
          <p:nvPr/>
        </p:nvSpPr>
        <p:spPr>
          <a:xfrm>
            <a:off x="6850328" y="2388681"/>
            <a:ext cx="13484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[[[1 0 0 0 0 0 0]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1 0 0 0 0]]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1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1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1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1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1 0 0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0 1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1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0 1]]]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C66C8D0-D175-45DD-B879-D97EA7B43B48}"/>
              </a:ext>
            </a:extLst>
          </p:cNvPr>
          <p:cNvSpPr txBox="1"/>
          <p:nvPr/>
        </p:nvSpPr>
        <p:spPr>
          <a:xfrm>
            <a:off x="6891542" y="2082915"/>
            <a:ext cx="1189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A7359AAE-AFE1-44B4-AB3F-82F5E943EEDB}"/>
              </a:ext>
            </a:extLst>
          </p:cNvPr>
          <p:cNvSpPr/>
          <p:nvPr/>
        </p:nvSpPr>
        <p:spPr>
          <a:xfrm>
            <a:off x="6896757" y="4717357"/>
            <a:ext cx="1231649" cy="313037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 2, 7)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768B98D-013F-457C-9D81-FA45948CD344}"/>
              </a:ext>
            </a:extLst>
          </p:cNvPr>
          <p:cNvSpPr txBox="1"/>
          <p:nvPr/>
        </p:nvSpPr>
        <p:spPr>
          <a:xfrm>
            <a:off x="6852970" y="2390229"/>
            <a:ext cx="13484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[[[1 0 0 0 0 0 0]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1 0 0 0 0]]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1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1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1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1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1 0 0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0 1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1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0 1]]]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8B2F2CD-FA70-453B-BD68-656E14B1438A}"/>
              </a:ext>
            </a:extLst>
          </p:cNvPr>
          <p:cNvSpPr txBox="1"/>
          <p:nvPr/>
        </p:nvSpPr>
        <p:spPr>
          <a:xfrm>
            <a:off x="8473724" y="2329887"/>
            <a:ext cx="1426994" cy="2003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1 0 0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1 0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0 1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0 0 1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1 0 0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0 0 0 1 0]]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F5F27ED1-7A43-463E-B7B8-F4AE81521ABB}"/>
              </a:ext>
            </a:extLst>
          </p:cNvPr>
          <p:cNvSpPr/>
          <p:nvPr/>
        </p:nvSpPr>
        <p:spPr>
          <a:xfrm>
            <a:off x="8726926" y="4392628"/>
            <a:ext cx="920590" cy="367942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(6,7)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6DDACBB-0687-430B-AC11-9DF724690F59}"/>
              </a:ext>
            </a:extLst>
          </p:cNvPr>
          <p:cNvSpPr txBox="1"/>
          <p:nvPr/>
        </p:nvSpPr>
        <p:spPr>
          <a:xfrm>
            <a:off x="8918336" y="2082914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</p:spTree>
    <p:extLst>
      <p:ext uri="{BB962C8B-B14F-4D97-AF65-F5344CB8AC3E}">
        <p14:creationId xmlns:p14="http://schemas.microsoft.com/office/powerpoint/2010/main" val="1707746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630271" y="1045017"/>
            <a:ext cx="5767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대응하는 차원의 원소 수가 일치함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편향은 생략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92E67C-4E2E-49F5-97D8-67D8EA139A4A}"/>
              </a:ext>
            </a:extLst>
          </p:cNvPr>
          <p:cNvGrpSpPr/>
          <p:nvPr/>
        </p:nvGrpSpPr>
        <p:grpSpPr>
          <a:xfrm>
            <a:off x="2064781" y="1476015"/>
            <a:ext cx="3653564" cy="2181586"/>
            <a:chOff x="1742052" y="1541897"/>
            <a:chExt cx="4872851" cy="3194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4BA8856-1855-49E7-B347-423D3D95C7C4}"/>
                    </a:ext>
                  </a:extLst>
                </p:cNvPr>
                <p:cNvSpPr txBox="1"/>
                <p:nvPr/>
              </p:nvSpPr>
              <p:spPr>
                <a:xfrm>
                  <a:off x="1742052" y="2413425"/>
                  <a:ext cx="4493842" cy="5191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3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     2×4          3×4</m:t>
                        </m:r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4BA8856-1855-49E7-B347-423D3D95C7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052" y="2413425"/>
                  <a:ext cx="4493842" cy="519198"/>
                </a:xfrm>
                <a:prstGeom prst="rect">
                  <a:avLst/>
                </a:prstGeom>
                <a:blipFill>
                  <a:blip r:embed="rId3"/>
                  <a:stretch>
                    <a:fillRect r="-615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00CA83-BD63-491B-95FA-6ABD3DB6D774}"/>
                </a:ext>
              </a:extLst>
            </p:cNvPr>
            <p:cNvSpPr txBox="1"/>
            <p:nvPr/>
          </p:nvSpPr>
          <p:spPr>
            <a:xfrm>
              <a:off x="2136161" y="1680042"/>
              <a:ext cx="433052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BB44D4-D201-4946-8BAC-D2B592E53E25}"/>
                </a:ext>
              </a:extLst>
            </p:cNvPr>
            <p:cNvSpPr txBox="1"/>
            <p:nvPr/>
          </p:nvSpPr>
          <p:spPr>
            <a:xfrm>
              <a:off x="3709418" y="1680042"/>
              <a:ext cx="419530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B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E1D20D-5840-4FB1-A79A-9A147ED26FF8}"/>
                </a:ext>
              </a:extLst>
            </p:cNvPr>
            <p:cNvSpPr txBox="1"/>
            <p:nvPr/>
          </p:nvSpPr>
          <p:spPr>
            <a:xfrm>
              <a:off x="5691899" y="1680042"/>
              <a:ext cx="425326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E60D72-DB65-4B22-A22A-0865D13DE562}"/>
                </a:ext>
              </a:extLst>
            </p:cNvPr>
            <p:cNvSpPr txBox="1"/>
            <p:nvPr/>
          </p:nvSpPr>
          <p:spPr>
            <a:xfrm>
              <a:off x="4741864" y="1664909"/>
              <a:ext cx="390558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=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01DAA6-D4C9-41B2-B82C-ACDEABC8BC86}"/>
                </a:ext>
              </a:extLst>
            </p:cNvPr>
            <p:cNvSpPr txBox="1"/>
            <p:nvPr/>
          </p:nvSpPr>
          <p:spPr>
            <a:xfrm>
              <a:off x="2983959" y="1541897"/>
              <a:ext cx="311364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A23C13B-23B8-434C-8DCB-E91F8291EA5A}"/>
                </a:ext>
              </a:extLst>
            </p:cNvPr>
            <p:cNvSpPr/>
            <p:nvPr/>
          </p:nvSpPr>
          <p:spPr>
            <a:xfrm>
              <a:off x="2490197" y="2921704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C264422-6508-4F97-8E25-1B3352A3F546}"/>
                </a:ext>
              </a:extLst>
            </p:cNvPr>
            <p:cNvSpPr/>
            <p:nvPr/>
          </p:nvSpPr>
          <p:spPr>
            <a:xfrm>
              <a:off x="3238342" y="2921704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33A202-D97A-4F20-A85F-CF4D6F514768}"/>
                </a:ext>
              </a:extLst>
            </p:cNvPr>
            <p:cNvSpPr/>
            <p:nvPr/>
          </p:nvSpPr>
          <p:spPr>
            <a:xfrm>
              <a:off x="1742052" y="2918417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4F8BB1E-E0CF-4AE0-839D-C8DD61A9F953}"/>
                </a:ext>
              </a:extLst>
            </p:cNvPr>
            <p:cNvSpPr/>
            <p:nvPr/>
          </p:nvSpPr>
          <p:spPr>
            <a:xfrm>
              <a:off x="4070314" y="2924200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2FE624-B9B8-47C7-8EEF-593FDD09C0FB}"/>
                </a:ext>
              </a:extLst>
            </p:cNvPr>
            <p:cNvSpPr/>
            <p:nvPr/>
          </p:nvSpPr>
          <p:spPr>
            <a:xfrm>
              <a:off x="5301871" y="2918417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0FDAD90-11ED-48EA-A3EE-0A8C6550E633}"/>
                </a:ext>
              </a:extLst>
            </p:cNvPr>
            <p:cNvSpPr/>
            <p:nvPr/>
          </p:nvSpPr>
          <p:spPr>
            <a:xfrm>
              <a:off x="6121141" y="2918417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81C0B61-0E24-4338-A784-FFE00CF4699C}"/>
                </a:ext>
              </a:extLst>
            </p:cNvPr>
            <p:cNvCxnSpPr>
              <a:cxnSpLocks/>
              <a:stCxn id="16" idx="2"/>
              <a:endCxn id="17" idx="2"/>
            </p:cNvCxnSpPr>
            <p:nvPr/>
          </p:nvCxnSpPr>
          <p:spPr>
            <a:xfrm rot="16200000" flipH="1">
              <a:off x="3111150" y="2593350"/>
              <a:ext cx="12700" cy="748145"/>
            </a:xfrm>
            <a:prstGeom prst="bentConnector3">
              <a:avLst>
                <a:gd name="adj1" fmla="val 1087563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696A5722-5959-48F7-B943-E64A5CB9BECB}"/>
                </a:ext>
              </a:extLst>
            </p:cNvPr>
            <p:cNvCxnSpPr>
              <a:cxnSpLocks/>
              <a:stCxn id="18" idx="2"/>
              <a:endCxn id="20" idx="2"/>
            </p:cNvCxnSpPr>
            <p:nvPr/>
          </p:nvCxnSpPr>
          <p:spPr>
            <a:xfrm rot="16200000" flipH="1">
              <a:off x="3768842" y="1184226"/>
              <a:ext cx="12700" cy="3559819"/>
            </a:xfrm>
            <a:prstGeom prst="bentConnector3">
              <a:avLst>
                <a:gd name="adj1" fmla="val 4885724"/>
              </a:avLst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13755275-EB0B-47AC-9D1B-F01502DFF2A8}"/>
                </a:ext>
              </a:extLst>
            </p:cNvPr>
            <p:cNvCxnSpPr>
              <a:cxnSpLocks/>
              <a:stCxn id="19" idx="2"/>
              <a:endCxn id="21" idx="2"/>
            </p:cNvCxnSpPr>
            <p:nvPr/>
          </p:nvCxnSpPr>
          <p:spPr>
            <a:xfrm rot="5400000" flipH="1" flipV="1">
              <a:off x="5339716" y="1941614"/>
              <a:ext cx="5783" cy="2050827"/>
            </a:xfrm>
            <a:prstGeom prst="bentConnector3">
              <a:avLst>
                <a:gd name="adj1" fmla="val -14848539"/>
              </a:avLst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D7A675-3062-4E9D-87C1-1C9F315611E2}"/>
                </a:ext>
              </a:extLst>
            </p:cNvPr>
            <p:cNvSpPr txBox="1"/>
            <p:nvPr/>
          </p:nvSpPr>
          <p:spPr>
            <a:xfrm>
              <a:off x="2537052" y="4402192"/>
              <a:ext cx="1099432" cy="333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일치시킨다</a:t>
              </a:r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981F16B-E480-4A43-A6A5-65315216F09A}"/>
              </a:ext>
            </a:extLst>
          </p:cNvPr>
          <p:cNvSpPr txBox="1"/>
          <p:nvPr/>
        </p:nvSpPr>
        <p:spPr>
          <a:xfrm>
            <a:off x="630271" y="4001105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버전의 행렬 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편향은 생략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A92053-EA9E-49B4-B276-301BD0A29F19}"/>
                  </a:ext>
                </a:extLst>
              </p:cNvPr>
              <p:cNvSpPr txBox="1"/>
              <p:nvPr/>
            </p:nvSpPr>
            <p:spPr>
              <a:xfrm>
                <a:off x="2064781" y="5027367"/>
                <a:ext cx="37687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N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     2×4         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A92053-EA9E-49B4-B276-301BD0A29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81" y="5027367"/>
                <a:ext cx="376872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65FE4C3-47C7-40C2-972B-87688206879B}"/>
              </a:ext>
            </a:extLst>
          </p:cNvPr>
          <p:cNvSpPr txBox="1"/>
          <p:nvPr/>
        </p:nvSpPr>
        <p:spPr>
          <a:xfrm>
            <a:off x="2360276" y="4526458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54AA91-05ED-45B8-BC5F-32C4BABE0B8C}"/>
              </a:ext>
            </a:extLst>
          </p:cNvPr>
          <p:cNvSpPr txBox="1"/>
          <p:nvPr/>
        </p:nvSpPr>
        <p:spPr>
          <a:xfrm>
            <a:off x="3539872" y="4526458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F5695C-6E4B-41FF-993E-C3592383F39D}"/>
              </a:ext>
            </a:extLst>
          </p:cNvPr>
          <p:cNvSpPr txBox="1"/>
          <p:nvPr/>
        </p:nvSpPr>
        <p:spPr>
          <a:xfrm>
            <a:off x="5026295" y="4526458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AD7113-FCCC-445D-B397-DAA23A829103}"/>
              </a:ext>
            </a:extLst>
          </p:cNvPr>
          <p:cNvSpPr txBox="1"/>
          <p:nvPr/>
        </p:nvSpPr>
        <p:spPr>
          <a:xfrm>
            <a:off x="4313979" y="4516122"/>
            <a:ext cx="292832" cy="329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FFF93A-333D-4000-ACD4-55B941D5FF23}"/>
              </a:ext>
            </a:extLst>
          </p:cNvPr>
          <p:cNvSpPr txBox="1"/>
          <p:nvPr/>
        </p:nvSpPr>
        <p:spPr>
          <a:xfrm>
            <a:off x="2995937" y="4432103"/>
            <a:ext cx="233454" cy="329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7462C0-8BD8-4E56-B5F9-FC9CCEEBF728}"/>
              </a:ext>
            </a:extLst>
          </p:cNvPr>
          <p:cNvSpPr/>
          <p:nvPr/>
        </p:nvSpPr>
        <p:spPr>
          <a:xfrm>
            <a:off x="2648777" y="5374528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1DC0DB0-3509-4353-AB9A-4460C06D63A8}"/>
              </a:ext>
            </a:extLst>
          </p:cNvPr>
          <p:cNvSpPr/>
          <p:nvPr/>
        </p:nvSpPr>
        <p:spPr>
          <a:xfrm>
            <a:off x="3248141" y="5374528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C86BDC-FD37-42C2-98A3-00A8B1727B46}"/>
              </a:ext>
            </a:extLst>
          </p:cNvPr>
          <p:cNvSpPr/>
          <p:nvPr/>
        </p:nvSpPr>
        <p:spPr>
          <a:xfrm>
            <a:off x="2064781" y="537228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2FE72F0-DE01-4088-9992-0C36C8B33896}"/>
              </a:ext>
            </a:extLst>
          </p:cNvPr>
          <p:cNvSpPr/>
          <p:nvPr/>
        </p:nvSpPr>
        <p:spPr>
          <a:xfrm>
            <a:off x="3871936" y="537623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B343ACC-73CD-477B-B872-B63F05F72EC4}"/>
              </a:ext>
            </a:extLst>
          </p:cNvPr>
          <p:cNvSpPr/>
          <p:nvPr/>
        </p:nvSpPr>
        <p:spPr>
          <a:xfrm>
            <a:off x="4795332" y="537228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323FB23-1FB5-4FB3-ACD4-717CD1749C7F}"/>
              </a:ext>
            </a:extLst>
          </p:cNvPr>
          <p:cNvSpPr/>
          <p:nvPr/>
        </p:nvSpPr>
        <p:spPr>
          <a:xfrm>
            <a:off x="5409604" y="537228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D950B72F-B84C-4383-91F4-696FEC8065C6}"/>
              </a:ext>
            </a:extLst>
          </p:cNvPr>
          <p:cNvCxnSpPr>
            <a:cxnSpLocks/>
            <a:stCxn id="35" idx="2"/>
            <a:endCxn id="36" idx="2"/>
          </p:cNvCxnSpPr>
          <p:nvPr/>
        </p:nvCxnSpPr>
        <p:spPr>
          <a:xfrm rot="16200000" flipH="1">
            <a:off x="3133566" y="5106073"/>
            <a:ext cx="12700" cy="599364"/>
          </a:xfrm>
          <a:prstGeom prst="bentConnector3">
            <a:avLst>
              <a:gd name="adj1" fmla="val 706386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CCE7589B-E5B7-4F84-8BCC-20E69943E7C8}"/>
              </a:ext>
            </a:extLst>
          </p:cNvPr>
          <p:cNvCxnSpPr>
            <a:cxnSpLocks/>
            <a:stCxn id="37" idx="2"/>
            <a:endCxn id="39" idx="2"/>
          </p:cNvCxnSpPr>
          <p:nvPr/>
        </p:nvCxnSpPr>
        <p:spPr>
          <a:xfrm rot="16200000" flipH="1">
            <a:off x="3615163" y="4038234"/>
            <a:ext cx="12700" cy="2730551"/>
          </a:xfrm>
          <a:prstGeom prst="bentConnector3">
            <a:avLst>
              <a:gd name="adj1" fmla="val 276807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BF980BA-033B-49AB-88DA-01D88366F65B}"/>
              </a:ext>
            </a:extLst>
          </p:cNvPr>
          <p:cNvCxnSpPr>
            <a:cxnSpLocks/>
            <a:stCxn id="38" idx="2"/>
            <a:endCxn id="42" idx="2"/>
          </p:cNvCxnSpPr>
          <p:nvPr/>
        </p:nvCxnSpPr>
        <p:spPr>
          <a:xfrm rot="5400000" flipH="1" flipV="1">
            <a:off x="4823901" y="4636651"/>
            <a:ext cx="3950" cy="1537668"/>
          </a:xfrm>
          <a:prstGeom prst="bentConnector3">
            <a:avLst>
              <a:gd name="adj1" fmla="val -1484853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005B9F2-CDF8-4E11-BCBE-AFE8FB0F6B3F}"/>
              </a:ext>
            </a:extLst>
          </p:cNvPr>
          <p:cNvSpPr txBox="1"/>
          <p:nvPr/>
        </p:nvSpPr>
        <p:spPr>
          <a:xfrm>
            <a:off x="2660856" y="6385720"/>
            <a:ext cx="824332" cy="2279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일치시킨다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7586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2D0AFE-1ED7-4019-9928-67E0B06ED44C}"/>
              </a:ext>
            </a:extLst>
          </p:cNvPr>
          <p:cNvSpPr txBox="1"/>
          <p:nvPr/>
        </p:nvSpPr>
        <p:spPr>
          <a:xfrm>
            <a:off x="0" y="811828"/>
            <a:ext cx="828944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create_contexts_target(corpus, window_size=1):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target = corpus[window_size:-window_size]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contexts = []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for idx in range(window_size, len(corpus)-window_size):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cs = []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t in range(-window_size, window_size + 1):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if t == 0: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continue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cs.append(corpus[idx + t])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contexts.append(cs)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np.array(contexts), np.array(target)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contexts, target = create_contexts_target(corpus, window_size=1)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23158-F4B8-418C-9713-30C42DB3B89A}"/>
              </a:ext>
            </a:extLst>
          </p:cNvPr>
          <p:cNvSpPr txBox="1"/>
          <p:nvPr/>
        </p:nvSpPr>
        <p:spPr>
          <a:xfrm>
            <a:off x="4492993" y="5213372"/>
            <a:ext cx="3214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 = [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1 2 3 4 1 5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6E939-5FC1-4FDE-855C-C717952DC7FE}"/>
              </a:ext>
            </a:extLst>
          </p:cNvPr>
          <p:cNvSpPr txBox="1"/>
          <p:nvPr/>
        </p:nvSpPr>
        <p:spPr>
          <a:xfrm>
            <a:off x="4492993" y="5706153"/>
            <a:ext cx="2765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 2 3 4 1 5]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5AD2F-B913-4C2B-ABD4-6264CDCDBCB6}"/>
              </a:ext>
            </a:extLst>
          </p:cNvPr>
          <p:cNvSpPr txBox="1"/>
          <p:nvPr/>
        </p:nvSpPr>
        <p:spPr>
          <a:xfrm>
            <a:off x="4035793" y="6075485"/>
            <a:ext cx="6244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contexts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[[0,2], [1,3], [2,4], [3,1], [4,5], [1,6]] 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BBCF1-9F79-4C48-B1C2-9EE8A8DD2899}"/>
              </a:ext>
            </a:extLst>
          </p:cNvPr>
          <p:cNvSpPr txBox="1"/>
          <p:nvPr/>
        </p:nvSpPr>
        <p:spPr>
          <a:xfrm>
            <a:off x="2048732" y="5336821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cs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[0,2]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69822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2D0AFE-1ED7-4019-9928-67E0B06ED44C}"/>
              </a:ext>
            </a:extLst>
          </p:cNvPr>
          <p:cNvSpPr txBox="1"/>
          <p:nvPr/>
        </p:nvSpPr>
        <p:spPr>
          <a:xfrm>
            <a:off x="30182" y="854589"/>
            <a:ext cx="714169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(corpus,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1: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elif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2: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C,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for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(target,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BBCF1-9F79-4C48-B1C2-9EE8A8DD2899}"/>
              </a:ext>
            </a:extLst>
          </p:cNvPr>
          <p:cNvSpPr txBox="1"/>
          <p:nvPr/>
        </p:nvSpPr>
        <p:spPr>
          <a:xfrm>
            <a:off x="7573326" y="1904488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81AD9-A907-4257-BC04-7F8783F102E3}"/>
              </a:ext>
            </a:extLst>
          </p:cNvPr>
          <p:cNvSpPr txBox="1"/>
          <p:nvPr/>
        </p:nvSpPr>
        <p:spPr>
          <a:xfrm>
            <a:off x="7573326" y="136488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N=6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9D664-3385-4F4E-93AA-6C636CC761A6}"/>
              </a:ext>
            </a:extLst>
          </p:cNvPr>
          <p:cNvSpPr/>
          <p:nvPr/>
        </p:nvSpPr>
        <p:spPr>
          <a:xfrm>
            <a:off x="7868961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C86C58-6225-406C-B17D-B9073674DA6F}"/>
              </a:ext>
            </a:extLst>
          </p:cNvPr>
          <p:cNvSpPr/>
          <p:nvPr/>
        </p:nvSpPr>
        <p:spPr>
          <a:xfrm>
            <a:off x="8188414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E3EA08-A8B7-41E1-9345-4E5AFEA74A66}"/>
              </a:ext>
            </a:extLst>
          </p:cNvPr>
          <p:cNvSpPr/>
          <p:nvPr/>
        </p:nvSpPr>
        <p:spPr>
          <a:xfrm>
            <a:off x="8507867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74CE5F-31B3-4DC7-A1B8-CEBDC5542C2B}"/>
              </a:ext>
            </a:extLst>
          </p:cNvPr>
          <p:cNvSpPr/>
          <p:nvPr/>
        </p:nvSpPr>
        <p:spPr>
          <a:xfrm>
            <a:off x="8827320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F52B5A-FD64-4E22-81EB-57CE5F391B38}"/>
              </a:ext>
            </a:extLst>
          </p:cNvPr>
          <p:cNvSpPr/>
          <p:nvPr/>
        </p:nvSpPr>
        <p:spPr>
          <a:xfrm>
            <a:off x="9146773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B54D3B-CD3A-4725-B351-D23BCD3DA5F0}"/>
              </a:ext>
            </a:extLst>
          </p:cNvPr>
          <p:cNvSpPr/>
          <p:nvPr/>
        </p:nvSpPr>
        <p:spPr>
          <a:xfrm>
            <a:off x="9466226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121B51-EEC6-45FE-AF07-C65B187B33DD}"/>
              </a:ext>
            </a:extLst>
          </p:cNvPr>
          <p:cNvSpPr/>
          <p:nvPr/>
        </p:nvSpPr>
        <p:spPr>
          <a:xfrm>
            <a:off x="9785679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D39CE8-C383-4166-B10B-5F543BD8D389}"/>
              </a:ext>
            </a:extLst>
          </p:cNvPr>
          <p:cNvSpPr/>
          <p:nvPr/>
        </p:nvSpPr>
        <p:spPr>
          <a:xfrm>
            <a:off x="7868961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A4C004-6F76-4BAE-8DED-994E83FBF389}"/>
              </a:ext>
            </a:extLst>
          </p:cNvPr>
          <p:cNvSpPr/>
          <p:nvPr/>
        </p:nvSpPr>
        <p:spPr>
          <a:xfrm>
            <a:off x="8188414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287339C-6D3D-4ACE-8BD1-F53F7FADD360}"/>
              </a:ext>
            </a:extLst>
          </p:cNvPr>
          <p:cNvSpPr/>
          <p:nvPr/>
        </p:nvSpPr>
        <p:spPr>
          <a:xfrm>
            <a:off x="8507867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A065F15-C9DB-43D0-99CF-075D7E22F29C}"/>
              </a:ext>
            </a:extLst>
          </p:cNvPr>
          <p:cNvSpPr/>
          <p:nvPr/>
        </p:nvSpPr>
        <p:spPr>
          <a:xfrm>
            <a:off x="8827320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3391EF4-475A-4748-B957-E1F948970B4D}"/>
              </a:ext>
            </a:extLst>
          </p:cNvPr>
          <p:cNvSpPr/>
          <p:nvPr/>
        </p:nvSpPr>
        <p:spPr>
          <a:xfrm>
            <a:off x="9146773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ED58705-5A0E-4DD5-8567-D3C48DB12355}"/>
              </a:ext>
            </a:extLst>
          </p:cNvPr>
          <p:cNvSpPr/>
          <p:nvPr/>
        </p:nvSpPr>
        <p:spPr>
          <a:xfrm>
            <a:off x="9466226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E6903C-510C-4327-9A2D-5160A9C104B3}"/>
              </a:ext>
            </a:extLst>
          </p:cNvPr>
          <p:cNvSpPr/>
          <p:nvPr/>
        </p:nvSpPr>
        <p:spPr>
          <a:xfrm>
            <a:off x="9785679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5A2405D-48B6-4098-9C3A-354C07578A96}"/>
              </a:ext>
            </a:extLst>
          </p:cNvPr>
          <p:cNvSpPr/>
          <p:nvPr/>
        </p:nvSpPr>
        <p:spPr>
          <a:xfrm>
            <a:off x="7868961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5C7F039-33FF-4321-985C-7C154576138E}"/>
              </a:ext>
            </a:extLst>
          </p:cNvPr>
          <p:cNvSpPr/>
          <p:nvPr/>
        </p:nvSpPr>
        <p:spPr>
          <a:xfrm>
            <a:off x="8188414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E38754D-C136-48E4-8B32-4AC791229895}"/>
              </a:ext>
            </a:extLst>
          </p:cNvPr>
          <p:cNvSpPr/>
          <p:nvPr/>
        </p:nvSpPr>
        <p:spPr>
          <a:xfrm>
            <a:off x="8507867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4586760-C63D-41EA-9B3A-6071846A81BC}"/>
              </a:ext>
            </a:extLst>
          </p:cNvPr>
          <p:cNvSpPr/>
          <p:nvPr/>
        </p:nvSpPr>
        <p:spPr>
          <a:xfrm>
            <a:off x="8827320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3FE65F6-E651-4BEF-86C8-3E74A41ADCCA}"/>
              </a:ext>
            </a:extLst>
          </p:cNvPr>
          <p:cNvSpPr/>
          <p:nvPr/>
        </p:nvSpPr>
        <p:spPr>
          <a:xfrm>
            <a:off x="9146773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A32C310-8395-4029-BF58-00124E50E42B}"/>
              </a:ext>
            </a:extLst>
          </p:cNvPr>
          <p:cNvSpPr/>
          <p:nvPr/>
        </p:nvSpPr>
        <p:spPr>
          <a:xfrm>
            <a:off x="9466226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00692C6-F7D1-4B0E-9DFC-FDA297CC4ADA}"/>
              </a:ext>
            </a:extLst>
          </p:cNvPr>
          <p:cNvSpPr/>
          <p:nvPr/>
        </p:nvSpPr>
        <p:spPr>
          <a:xfrm>
            <a:off x="9785679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D777CB0-D362-4280-B5A3-C487D3366AD9}"/>
              </a:ext>
            </a:extLst>
          </p:cNvPr>
          <p:cNvSpPr/>
          <p:nvPr/>
        </p:nvSpPr>
        <p:spPr>
          <a:xfrm>
            <a:off x="7868961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DE76E8D-4D60-40F3-97C8-67DC025545FF}"/>
              </a:ext>
            </a:extLst>
          </p:cNvPr>
          <p:cNvSpPr/>
          <p:nvPr/>
        </p:nvSpPr>
        <p:spPr>
          <a:xfrm>
            <a:off x="8188414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5104637-E7A8-4AD7-A4CA-4443F128BE8A}"/>
              </a:ext>
            </a:extLst>
          </p:cNvPr>
          <p:cNvSpPr/>
          <p:nvPr/>
        </p:nvSpPr>
        <p:spPr>
          <a:xfrm>
            <a:off x="8507867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06EF539-E325-49AF-858F-C284AA73736F}"/>
              </a:ext>
            </a:extLst>
          </p:cNvPr>
          <p:cNvSpPr/>
          <p:nvPr/>
        </p:nvSpPr>
        <p:spPr>
          <a:xfrm>
            <a:off x="8827320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5EBEF6E-DADA-4A8C-AECC-E7377633E24F}"/>
              </a:ext>
            </a:extLst>
          </p:cNvPr>
          <p:cNvSpPr/>
          <p:nvPr/>
        </p:nvSpPr>
        <p:spPr>
          <a:xfrm>
            <a:off x="9146773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0B4380D-93EE-40D4-A904-5BDE81D62606}"/>
              </a:ext>
            </a:extLst>
          </p:cNvPr>
          <p:cNvSpPr/>
          <p:nvPr/>
        </p:nvSpPr>
        <p:spPr>
          <a:xfrm>
            <a:off x="9466226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F7E5D82-BB64-4B0C-A1DD-42C47A48CF10}"/>
              </a:ext>
            </a:extLst>
          </p:cNvPr>
          <p:cNvSpPr/>
          <p:nvPr/>
        </p:nvSpPr>
        <p:spPr>
          <a:xfrm>
            <a:off x="9785679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AE50C96-2FE1-4303-84AA-AC47712AAEDA}"/>
              </a:ext>
            </a:extLst>
          </p:cNvPr>
          <p:cNvSpPr/>
          <p:nvPr/>
        </p:nvSpPr>
        <p:spPr>
          <a:xfrm>
            <a:off x="7868961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0B2A9-5169-4806-AE55-F74B5F2FF88A}"/>
              </a:ext>
            </a:extLst>
          </p:cNvPr>
          <p:cNvSpPr/>
          <p:nvPr/>
        </p:nvSpPr>
        <p:spPr>
          <a:xfrm>
            <a:off x="8188414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4E52423-35B3-42FD-8A35-ED5A7249C9CD}"/>
              </a:ext>
            </a:extLst>
          </p:cNvPr>
          <p:cNvSpPr/>
          <p:nvPr/>
        </p:nvSpPr>
        <p:spPr>
          <a:xfrm>
            <a:off x="8507867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9A8EC05-5961-4BEC-AF91-64B8526CD267}"/>
              </a:ext>
            </a:extLst>
          </p:cNvPr>
          <p:cNvSpPr/>
          <p:nvPr/>
        </p:nvSpPr>
        <p:spPr>
          <a:xfrm>
            <a:off x="8827320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B66A71-B651-44EA-9E43-DB35299B276B}"/>
              </a:ext>
            </a:extLst>
          </p:cNvPr>
          <p:cNvSpPr/>
          <p:nvPr/>
        </p:nvSpPr>
        <p:spPr>
          <a:xfrm>
            <a:off x="9146773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F682A71-0E27-4421-818F-7285462E9D1A}"/>
              </a:ext>
            </a:extLst>
          </p:cNvPr>
          <p:cNvSpPr/>
          <p:nvPr/>
        </p:nvSpPr>
        <p:spPr>
          <a:xfrm>
            <a:off x="9466226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5570424-9CEC-4DE1-AEB4-1ED96FA61A83}"/>
              </a:ext>
            </a:extLst>
          </p:cNvPr>
          <p:cNvSpPr/>
          <p:nvPr/>
        </p:nvSpPr>
        <p:spPr>
          <a:xfrm>
            <a:off x="9785679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A025E35-14E1-49DC-9681-D7E9288A69A5}"/>
              </a:ext>
            </a:extLst>
          </p:cNvPr>
          <p:cNvSpPr/>
          <p:nvPr/>
        </p:nvSpPr>
        <p:spPr>
          <a:xfrm>
            <a:off x="7868961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1854C9D-6563-4E91-9925-561A62AE936A}"/>
              </a:ext>
            </a:extLst>
          </p:cNvPr>
          <p:cNvSpPr/>
          <p:nvPr/>
        </p:nvSpPr>
        <p:spPr>
          <a:xfrm>
            <a:off x="8188414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DF89C1-E2C6-4CDD-B0A7-C175F0F72A5A}"/>
              </a:ext>
            </a:extLst>
          </p:cNvPr>
          <p:cNvSpPr/>
          <p:nvPr/>
        </p:nvSpPr>
        <p:spPr>
          <a:xfrm>
            <a:off x="8507867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F5088DF-855A-49BF-B49E-019B9130003F}"/>
              </a:ext>
            </a:extLst>
          </p:cNvPr>
          <p:cNvSpPr/>
          <p:nvPr/>
        </p:nvSpPr>
        <p:spPr>
          <a:xfrm>
            <a:off x="8827320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D09D898-CE08-4BFC-BB63-6E766B803A73}"/>
              </a:ext>
            </a:extLst>
          </p:cNvPr>
          <p:cNvSpPr/>
          <p:nvPr/>
        </p:nvSpPr>
        <p:spPr>
          <a:xfrm>
            <a:off x="9146773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2C2096B-144F-4525-B101-5D5CE4CA2188}"/>
              </a:ext>
            </a:extLst>
          </p:cNvPr>
          <p:cNvSpPr/>
          <p:nvPr/>
        </p:nvSpPr>
        <p:spPr>
          <a:xfrm>
            <a:off x="9466226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7754ACB-ABDF-4D47-B0BC-09FA2A5A35E6}"/>
              </a:ext>
            </a:extLst>
          </p:cNvPr>
          <p:cNvSpPr/>
          <p:nvPr/>
        </p:nvSpPr>
        <p:spPr>
          <a:xfrm>
            <a:off x="9785679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D3918D4-7C56-470E-BAD2-8C44F2941253}"/>
              </a:ext>
            </a:extLst>
          </p:cNvPr>
          <p:cNvSpPr txBox="1"/>
          <p:nvPr/>
        </p:nvSpPr>
        <p:spPr>
          <a:xfrm>
            <a:off x="8335791" y="4581102"/>
            <a:ext cx="969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one_hot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9ADBF13-E318-4910-8000-47A6702EE210}"/>
              </a:ext>
            </a:extLst>
          </p:cNvPr>
          <p:cNvSpPr txBox="1"/>
          <p:nvPr/>
        </p:nvSpPr>
        <p:spPr>
          <a:xfrm>
            <a:off x="7593513" y="2277517"/>
            <a:ext cx="788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target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71B1C6-2737-43EA-8138-3CF63836E8B8}"/>
              </a:ext>
            </a:extLst>
          </p:cNvPr>
          <p:cNvSpPr txBox="1"/>
          <p:nvPr/>
        </p:nvSpPr>
        <p:spPr>
          <a:xfrm>
            <a:off x="7559645" y="932031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 2 3 4 1 5]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90734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2D0AFE-1ED7-4019-9928-67E0B06ED44C}"/>
              </a:ext>
            </a:extLst>
          </p:cNvPr>
          <p:cNvSpPr txBox="1"/>
          <p:nvPr/>
        </p:nvSpPr>
        <p:spPr>
          <a:xfrm>
            <a:off x="120201" y="812559"/>
            <a:ext cx="6346609" cy="400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(corpus,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[0]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1: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elif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2: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[1]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C,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contexts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(contexts,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BBCF1-9F79-4C48-B1C2-9EE8A8DD2899}"/>
              </a:ext>
            </a:extLst>
          </p:cNvPr>
          <p:cNvSpPr txBox="1"/>
          <p:nvPr/>
        </p:nvSpPr>
        <p:spPr>
          <a:xfrm>
            <a:off x="6307125" y="136935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81AD9-A907-4257-BC04-7F8783F102E3}"/>
              </a:ext>
            </a:extLst>
          </p:cNvPr>
          <p:cNvSpPr txBox="1"/>
          <p:nvPr/>
        </p:nvSpPr>
        <p:spPr>
          <a:xfrm>
            <a:off x="6272677" y="1146308"/>
            <a:ext cx="5352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[[0,2], [1,3], [2,4], [3,1], [4,5], [1,6]] 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ED1A910-43F0-4F31-BD9E-DB8E92A59835}"/>
              </a:ext>
            </a:extLst>
          </p:cNvPr>
          <p:cNvSpPr txBox="1"/>
          <p:nvPr/>
        </p:nvSpPr>
        <p:spPr>
          <a:xfrm>
            <a:off x="6216581" y="84233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(6,2)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A17D462-F4D7-4039-9878-559DF8C89A9D}"/>
              </a:ext>
            </a:extLst>
          </p:cNvPr>
          <p:cNvGrpSpPr/>
          <p:nvPr/>
        </p:nvGrpSpPr>
        <p:grpSpPr>
          <a:xfrm>
            <a:off x="7589425" y="1788551"/>
            <a:ext cx="2353868" cy="1211138"/>
            <a:chOff x="8285282" y="2917648"/>
            <a:chExt cx="2775436" cy="1428048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5A2405D-48B6-4098-9C3A-354C07578A96}"/>
                </a:ext>
              </a:extLst>
            </p:cNvPr>
            <p:cNvSpPr/>
            <p:nvPr/>
          </p:nvSpPr>
          <p:spPr>
            <a:xfrm>
              <a:off x="8827477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5C7F039-33FF-4321-985C-7C154576138E}"/>
                </a:ext>
              </a:extLst>
            </p:cNvPr>
            <p:cNvSpPr/>
            <p:nvPr/>
          </p:nvSpPr>
          <p:spPr>
            <a:xfrm>
              <a:off x="9146930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E38754D-C136-48E4-8B32-4AC791229895}"/>
                </a:ext>
              </a:extLst>
            </p:cNvPr>
            <p:cNvSpPr/>
            <p:nvPr/>
          </p:nvSpPr>
          <p:spPr>
            <a:xfrm>
              <a:off x="9466383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4586760-C63D-41EA-9B3A-6071846A81BC}"/>
                </a:ext>
              </a:extLst>
            </p:cNvPr>
            <p:cNvSpPr/>
            <p:nvPr/>
          </p:nvSpPr>
          <p:spPr>
            <a:xfrm>
              <a:off x="9785836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3FE65F6-E651-4BEF-86C8-3E74A41ADCCA}"/>
                </a:ext>
              </a:extLst>
            </p:cNvPr>
            <p:cNvSpPr/>
            <p:nvPr/>
          </p:nvSpPr>
          <p:spPr>
            <a:xfrm>
              <a:off x="10105289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A32C310-8395-4029-BF58-00124E50E42B}"/>
                </a:ext>
              </a:extLst>
            </p:cNvPr>
            <p:cNvSpPr/>
            <p:nvPr/>
          </p:nvSpPr>
          <p:spPr>
            <a:xfrm>
              <a:off x="10424742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00692C6-F7D1-4B0E-9DFC-FDA297CC4ADA}"/>
                </a:ext>
              </a:extLst>
            </p:cNvPr>
            <p:cNvSpPr/>
            <p:nvPr/>
          </p:nvSpPr>
          <p:spPr>
            <a:xfrm>
              <a:off x="10744195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D777CB0-D362-4280-B5A3-C487D3366AD9}"/>
                </a:ext>
              </a:extLst>
            </p:cNvPr>
            <p:cNvSpPr/>
            <p:nvPr/>
          </p:nvSpPr>
          <p:spPr>
            <a:xfrm>
              <a:off x="8827477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DE76E8D-4D60-40F3-97C8-67DC025545FF}"/>
                </a:ext>
              </a:extLst>
            </p:cNvPr>
            <p:cNvSpPr/>
            <p:nvPr/>
          </p:nvSpPr>
          <p:spPr>
            <a:xfrm>
              <a:off x="9146930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5104637-E7A8-4AD7-A4CA-4443F128BE8A}"/>
                </a:ext>
              </a:extLst>
            </p:cNvPr>
            <p:cNvSpPr/>
            <p:nvPr/>
          </p:nvSpPr>
          <p:spPr>
            <a:xfrm>
              <a:off x="9466383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06EF539-E325-49AF-858F-C284AA73736F}"/>
                </a:ext>
              </a:extLst>
            </p:cNvPr>
            <p:cNvSpPr/>
            <p:nvPr/>
          </p:nvSpPr>
          <p:spPr>
            <a:xfrm>
              <a:off x="9785836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5EBEF6E-DADA-4A8C-AECC-E7377633E24F}"/>
                </a:ext>
              </a:extLst>
            </p:cNvPr>
            <p:cNvSpPr/>
            <p:nvPr/>
          </p:nvSpPr>
          <p:spPr>
            <a:xfrm>
              <a:off x="10105289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0B4380D-93EE-40D4-A904-5BDE81D62606}"/>
                </a:ext>
              </a:extLst>
            </p:cNvPr>
            <p:cNvSpPr/>
            <p:nvPr/>
          </p:nvSpPr>
          <p:spPr>
            <a:xfrm>
              <a:off x="10424742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F7E5D82-BB64-4B0C-A1DD-42C47A48CF10}"/>
                </a:ext>
              </a:extLst>
            </p:cNvPr>
            <p:cNvSpPr/>
            <p:nvPr/>
          </p:nvSpPr>
          <p:spPr>
            <a:xfrm>
              <a:off x="10744195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FCA3735-F16A-4252-A0AA-D8F40E4EF4BF}"/>
                </a:ext>
              </a:extLst>
            </p:cNvPr>
            <p:cNvSpPr/>
            <p:nvPr/>
          </p:nvSpPr>
          <p:spPr>
            <a:xfrm>
              <a:off x="8719038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22ACDE6-CA67-4E74-899A-DF8634B5D165}"/>
                </a:ext>
              </a:extLst>
            </p:cNvPr>
            <p:cNvSpPr/>
            <p:nvPr/>
          </p:nvSpPr>
          <p:spPr>
            <a:xfrm>
              <a:off x="9038491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FC2A1B8-F216-4B38-BD68-0158E98EC50F}"/>
                </a:ext>
              </a:extLst>
            </p:cNvPr>
            <p:cNvSpPr/>
            <p:nvPr/>
          </p:nvSpPr>
          <p:spPr>
            <a:xfrm>
              <a:off x="9357944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623DFFA-E220-467D-8875-C027C03CFEF7}"/>
                </a:ext>
              </a:extLst>
            </p:cNvPr>
            <p:cNvSpPr/>
            <p:nvPr/>
          </p:nvSpPr>
          <p:spPr>
            <a:xfrm>
              <a:off x="9677397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55A9E67-AEAA-4A60-B5B2-A89CDCD36E78}"/>
                </a:ext>
              </a:extLst>
            </p:cNvPr>
            <p:cNvSpPr/>
            <p:nvPr/>
          </p:nvSpPr>
          <p:spPr>
            <a:xfrm>
              <a:off x="9996850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0F9EE2E-2167-4AEF-B545-411234DB0927}"/>
                </a:ext>
              </a:extLst>
            </p:cNvPr>
            <p:cNvSpPr/>
            <p:nvPr/>
          </p:nvSpPr>
          <p:spPr>
            <a:xfrm>
              <a:off x="10316303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979C35B-6559-46AC-8888-5DE52DEB660B}"/>
                </a:ext>
              </a:extLst>
            </p:cNvPr>
            <p:cNvSpPr/>
            <p:nvPr/>
          </p:nvSpPr>
          <p:spPr>
            <a:xfrm>
              <a:off x="10635756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D4C0BCE-8CD3-4DAB-8197-C79F65D7D1D5}"/>
                </a:ext>
              </a:extLst>
            </p:cNvPr>
            <p:cNvSpPr/>
            <p:nvPr/>
          </p:nvSpPr>
          <p:spPr>
            <a:xfrm>
              <a:off x="8719038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BB12B45-99F7-4753-84E3-3FEC6AFA69CC}"/>
                </a:ext>
              </a:extLst>
            </p:cNvPr>
            <p:cNvSpPr/>
            <p:nvPr/>
          </p:nvSpPr>
          <p:spPr>
            <a:xfrm>
              <a:off x="9038491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372E7649-AAA2-472C-94EE-CED1F986F666}"/>
                </a:ext>
              </a:extLst>
            </p:cNvPr>
            <p:cNvSpPr/>
            <p:nvPr/>
          </p:nvSpPr>
          <p:spPr>
            <a:xfrm>
              <a:off x="9357944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3D48E45D-88AE-4DF5-AC85-1D61CD964662}"/>
                </a:ext>
              </a:extLst>
            </p:cNvPr>
            <p:cNvSpPr/>
            <p:nvPr/>
          </p:nvSpPr>
          <p:spPr>
            <a:xfrm>
              <a:off x="9677397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EF7FA7E-5E0A-4E3D-8A16-3C3358DF0253}"/>
                </a:ext>
              </a:extLst>
            </p:cNvPr>
            <p:cNvSpPr/>
            <p:nvPr/>
          </p:nvSpPr>
          <p:spPr>
            <a:xfrm>
              <a:off x="9996850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21672E8-843A-4306-89F1-ECB8D12B5546}"/>
                </a:ext>
              </a:extLst>
            </p:cNvPr>
            <p:cNvSpPr/>
            <p:nvPr/>
          </p:nvSpPr>
          <p:spPr>
            <a:xfrm>
              <a:off x="10316303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8715F75-A016-462D-AFDD-1CCAB9304F3F}"/>
                </a:ext>
              </a:extLst>
            </p:cNvPr>
            <p:cNvSpPr/>
            <p:nvPr/>
          </p:nvSpPr>
          <p:spPr>
            <a:xfrm>
              <a:off x="10635756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AB817D7C-175E-4293-A208-6A77AC2055EE}"/>
                </a:ext>
              </a:extLst>
            </p:cNvPr>
            <p:cNvSpPr/>
            <p:nvPr/>
          </p:nvSpPr>
          <p:spPr>
            <a:xfrm>
              <a:off x="8610599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98A26CF-A8A6-4FC7-AE1A-9402267CD5AE}"/>
                </a:ext>
              </a:extLst>
            </p:cNvPr>
            <p:cNvSpPr/>
            <p:nvPr/>
          </p:nvSpPr>
          <p:spPr>
            <a:xfrm>
              <a:off x="8930052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C69FECE-3BA5-41FC-86E1-B6F4FAD249AE}"/>
                </a:ext>
              </a:extLst>
            </p:cNvPr>
            <p:cNvSpPr/>
            <p:nvPr/>
          </p:nvSpPr>
          <p:spPr>
            <a:xfrm>
              <a:off x="9249505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E3D8729-4D83-4EA5-9C58-BD74FD031F6A}"/>
                </a:ext>
              </a:extLst>
            </p:cNvPr>
            <p:cNvSpPr/>
            <p:nvPr/>
          </p:nvSpPr>
          <p:spPr>
            <a:xfrm>
              <a:off x="9568958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BACC839-B005-4428-9742-9F2E705E7293}"/>
                </a:ext>
              </a:extLst>
            </p:cNvPr>
            <p:cNvSpPr/>
            <p:nvPr/>
          </p:nvSpPr>
          <p:spPr>
            <a:xfrm>
              <a:off x="9888411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01BCCBB0-5EC7-4B22-97B5-CE7CC69B0C9C}"/>
                </a:ext>
              </a:extLst>
            </p:cNvPr>
            <p:cNvSpPr/>
            <p:nvPr/>
          </p:nvSpPr>
          <p:spPr>
            <a:xfrm>
              <a:off x="10207864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C8B1ADF-077A-4174-A5EE-7C7AF197228C}"/>
                </a:ext>
              </a:extLst>
            </p:cNvPr>
            <p:cNvSpPr/>
            <p:nvPr/>
          </p:nvSpPr>
          <p:spPr>
            <a:xfrm>
              <a:off x="10527317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B466CA4-17F9-4CBB-80DF-D4F0396E2BB6}"/>
                </a:ext>
              </a:extLst>
            </p:cNvPr>
            <p:cNvSpPr/>
            <p:nvPr/>
          </p:nvSpPr>
          <p:spPr>
            <a:xfrm>
              <a:off x="8610599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E75E9CB-11F9-4B2E-A099-1B404B331427}"/>
                </a:ext>
              </a:extLst>
            </p:cNvPr>
            <p:cNvSpPr/>
            <p:nvPr/>
          </p:nvSpPr>
          <p:spPr>
            <a:xfrm>
              <a:off x="8930052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3B6DB24-81D0-41FD-8B7F-C026DF28B1E0}"/>
                </a:ext>
              </a:extLst>
            </p:cNvPr>
            <p:cNvSpPr/>
            <p:nvPr/>
          </p:nvSpPr>
          <p:spPr>
            <a:xfrm>
              <a:off x="9249505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DDD0CFE1-5707-4B75-86B3-B32F6AAD8A42}"/>
                </a:ext>
              </a:extLst>
            </p:cNvPr>
            <p:cNvSpPr/>
            <p:nvPr/>
          </p:nvSpPr>
          <p:spPr>
            <a:xfrm>
              <a:off x="9568958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C401AEE-91C2-4939-A7FA-89D4352EDF36}"/>
                </a:ext>
              </a:extLst>
            </p:cNvPr>
            <p:cNvSpPr/>
            <p:nvPr/>
          </p:nvSpPr>
          <p:spPr>
            <a:xfrm>
              <a:off x="9888411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569DC325-E114-4589-87DE-735AE35FF2B7}"/>
                </a:ext>
              </a:extLst>
            </p:cNvPr>
            <p:cNvSpPr/>
            <p:nvPr/>
          </p:nvSpPr>
          <p:spPr>
            <a:xfrm>
              <a:off x="10207864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7631CB51-B643-4688-9E89-9F6659E361CE}"/>
                </a:ext>
              </a:extLst>
            </p:cNvPr>
            <p:cNvSpPr/>
            <p:nvPr/>
          </p:nvSpPr>
          <p:spPr>
            <a:xfrm>
              <a:off x="10527317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EC5F01D-663F-46D2-8C8B-6C0B63772DCB}"/>
                </a:ext>
              </a:extLst>
            </p:cNvPr>
            <p:cNvSpPr/>
            <p:nvPr/>
          </p:nvSpPr>
          <p:spPr>
            <a:xfrm>
              <a:off x="8502160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A75485B-EEE9-4586-9702-549C71CAF852}"/>
                </a:ext>
              </a:extLst>
            </p:cNvPr>
            <p:cNvSpPr/>
            <p:nvPr/>
          </p:nvSpPr>
          <p:spPr>
            <a:xfrm>
              <a:off x="8821613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AB3F5C4E-CFD7-4CCB-BEB1-F4553DF57A32}"/>
                </a:ext>
              </a:extLst>
            </p:cNvPr>
            <p:cNvSpPr/>
            <p:nvPr/>
          </p:nvSpPr>
          <p:spPr>
            <a:xfrm>
              <a:off x="9141066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0074192C-0486-40A7-BE71-5556C81F84AB}"/>
                </a:ext>
              </a:extLst>
            </p:cNvPr>
            <p:cNvSpPr/>
            <p:nvPr/>
          </p:nvSpPr>
          <p:spPr>
            <a:xfrm>
              <a:off x="9460519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F27749E-91D8-4036-9003-F03925301DCF}"/>
                </a:ext>
              </a:extLst>
            </p:cNvPr>
            <p:cNvSpPr/>
            <p:nvPr/>
          </p:nvSpPr>
          <p:spPr>
            <a:xfrm>
              <a:off x="9779972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DADF40E-60A8-469E-822A-B902E6A9F79F}"/>
                </a:ext>
              </a:extLst>
            </p:cNvPr>
            <p:cNvSpPr/>
            <p:nvPr/>
          </p:nvSpPr>
          <p:spPr>
            <a:xfrm>
              <a:off x="10099425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FD93420-D869-4069-A89F-C61C23FBA167}"/>
                </a:ext>
              </a:extLst>
            </p:cNvPr>
            <p:cNvSpPr/>
            <p:nvPr/>
          </p:nvSpPr>
          <p:spPr>
            <a:xfrm>
              <a:off x="10418878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9632C580-19DF-4B44-ACDC-D0961304426A}"/>
                </a:ext>
              </a:extLst>
            </p:cNvPr>
            <p:cNvSpPr/>
            <p:nvPr/>
          </p:nvSpPr>
          <p:spPr>
            <a:xfrm>
              <a:off x="8502160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8E0714E-A824-423F-8A26-98FA43DB76A8}"/>
                </a:ext>
              </a:extLst>
            </p:cNvPr>
            <p:cNvSpPr/>
            <p:nvPr/>
          </p:nvSpPr>
          <p:spPr>
            <a:xfrm>
              <a:off x="8821613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0D97F379-255A-4770-A8D7-317577DE990B}"/>
                </a:ext>
              </a:extLst>
            </p:cNvPr>
            <p:cNvSpPr/>
            <p:nvPr/>
          </p:nvSpPr>
          <p:spPr>
            <a:xfrm>
              <a:off x="9141066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86F2869-A0A5-4D79-A9FF-BA0EE11FEE11}"/>
                </a:ext>
              </a:extLst>
            </p:cNvPr>
            <p:cNvSpPr/>
            <p:nvPr/>
          </p:nvSpPr>
          <p:spPr>
            <a:xfrm>
              <a:off x="9460519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AD5B9B3C-3286-47E6-BFF6-7FDD3DDBB2F4}"/>
                </a:ext>
              </a:extLst>
            </p:cNvPr>
            <p:cNvSpPr/>
            <p:nvPr/>
          </p:nvSpPr>
          <p:spPr>
            <a:xfrm>
              <a:off x="9779972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2CA59BA-9001-42D5-A24E-DCFB2EBEDAEF}"/>
                </a:ext>
              </a:extLst>
            </p:cNvPr>
            <p:cNvSpPr/>
            <p:nvPr/>
          </p:nvSpPr>
          <p:spPr>
            <a:xfrm>
              <a:off x="10099425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1F2BC14A-D270-445A-9EF4-EF517D81F7B7}"/>
                </a:ext>
              </a:extLst>
            </p:cNvPr>
            <p:cNvSpPr/>
            <p:nvPr/>
          </p:nvSpPr>
          <p:spPr>
            <a:xfrm>
              <a:off x="10418878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4BB9DB1-0AE3-40A0-91B4-848D2B0429B6}"/>
                </a:ext>
              </a:extLst>
            </p:cNvPr>
            <p:cNvSpPr/>
            <p:nvPr/>
          </p:nvSpPr>
          <p:spPr>
            <a:xfrm>
              <a:off x="8393721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BA467D-B550-4991-B947-7A2E9E71F5A8}"/>
                </a:ext>
              </a:extLst>
            </p:cNvPr>
            <p:cNvSpPr/>
            <p:nvPr/>
          </p:nvSpPr>
          <p:spPr>
            <a:xfrm>
              <a:off x="8713174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A6A3EAA-ED3B-462F-8B2A-8E87D9DCB194}"/>
                </a:ext>
              </a:extLst>
            </p:cNvPr>
            <p:cNvSpPr/>
            <p:nvPr/>
          </p:nvSpPr>
          <p:spPr>
            <a:xfrm>
              <a:off x="9032627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C431FF35-0217-48C0-B5C0-17BEDC071BC7}"/>
                </a:ext>
              </a:extLst>
            </p:cNvPr>
            <p:cNvSpPr/>
            <p:nvPr/>
          </p:nvSpPr>
          <p:spPr>
            <a:xfrm>
              <a:off x="9352080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A36C8B8C-6849-443E-9858-135DBEDEECB3}"/>
                </a:ext>
              </a:extLst>
            </p:cNvPr>
            <p:cNvSpPr/>
            <p:nvPr/>
          </p:nvSpPr>
          <p:spPr>
            <a:xfrm>
              <a:off x="9671533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A24ADED9-427F-43C2-A60B-63097633B4A1}"/>
                </a:ext>
              </a:extLst>
            </p:cNvPr>
            <p:cNvSpPr/>
            <p:nvPr/>
          </p:nvSpPr>
          <p:spPr>
            <a:xfrm>
              <a:off x="9990986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47955FD-5D06-4C3D-BBCB-26E1323636DA}"/>
                </a:ext>
              </a:extLst>
            </p:cNvPr>
            <p:cNvSpPr/>
            <p:nvPr/>
          </p:nvSpPr>
          <p:spPr>
            <a:xfrm>
              <a:off x="10310439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707A5BD1-C5E9-4408-A48F-526835E6F08A}"/>
                </a:ext>
              </a:extLst>
            </p:cNvPr>
            <p:cNvSpPr/>
            <p:nvPr/>
          </p:nvSpPr>
          <p:spPr>
            <a:xfrm>
              <a:off x="8393721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CACCB3FF-8307-4494-83C9-230B3E599915}"/>
                </a:ext>
              </a:extLst>
            </p:cNvPr>
            <p:cNvSpPr/>
            <p:nvPr/>
          </p:nvSpPr>
          <p:spPr>
            <a:xfrm>
              <a:off x="8713174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3923718-1D0E-497D-8F23-761CB3F8F8B0}"/>
                </a:ext>
              </a:extLst>
            </p:cNvPr>
            <p:cNvSpPr/>
            <p:nvPr/>
          </p:nvSpPr>
          <p:spPr>
            <a:xfrm>
              <a:off x="9032627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03872A9-3C2F-4766-9663-0D28157FB4C7}"/>
                </a:ext>
              </a:extLst>
            </p:cNvPr>
            <p:cNvSpPr/>
            <p:nvPr/>
          </p:nvSpPr>
          <p:spPr>
            <a:xfrm>
              <a:off x="9352080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58CEF919-1FC0-41A6-81FF-4E8DC698C4FE}"/>
                </a:ext>
              </a:extLst>
            </p:cNvPr>
            <p:cNvSpPr/>
            <p:nvPr/>
          </p:nvSpPr>
          <p:spPr>
            <a:xfrm>
              <a:off x="9671533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6C7F7953-1DE2-4E58-8143-856D036CD063}"/>
                </a:ext>
              </a:extLst>
            </p:cNvPr>
            <p:cNvSpPr/>
            <p:nvPr/>
          </p:nvSpPr>
          <p:spPr>
            <a:xfrm>
              <a:off x="9990986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982DC32-CA55-4C73-A0C6-9E71A9130974}"/>
                </a:ext>
              </a:extLst>
            </p:cNvPr>
            <p:cNvSpPr/>
            <p:nvPr/>
          </p:nvSpPr>
          <p:spPr>
            <a:xfrm>
              <a:off x="10310439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39AE0BA-C125-4709-88B3-F0FC7D83F026}"/>
                </a:ext>
              </a:extLst>
            </p:cNvPr>
            <p:cNvSpPr/>
            <p:nvPr/>
          </p:nvSpPr>
          <p:spPr>
            <a:xfrm>
              <a:off x="8285282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E0732D7-A812-4846-9F41-65C159CE2BDC}"/>
                </a:ext>
              </a:extLst>
            </p:cNvPr>
            <p:cNvSpPr/>
            <p:nvPr/>
          </p:nvSpPr>
          <p:spPr>
            <a:xfrm>
              <a:off x="8604735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F17B73BB-252C-4009-98EC-AF115E735BD8}"/>
                </a:ext>
              </a:extLst>
            </p:cNvPr>
            <p:cNvSpPr/>
            <p:nvPr/>
          </p:nvSpPr>
          <p:spPr>
            <a:xfrm>
              <a:off x="8924188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643D9C22-0EDF-481C-AB59-2C8D93042E8B}"/>
                </a:ext>
              </a:extLst>
            </p:cNvPr>
            <p:cNvSpPr/>
            <p:nvPr/>
          </p:nvSpPr>
          <p:spPr>
            <a:xfrm>
              <a:off x="9243641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443DEBC-12E3-4501-BE3C-289217D97D80}"/>
                </a:ext>
              </a:extLst>
            </p:cNvPr>
            <p:cNvSpPr/>
            <p:nvPr/>
          </p:nvSpPr>
          <p:spPr>
            <a:xfrm>
              <a:off x="9563094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415E1A5-83C5-4FB1-B723-0CF9A2CD2849}"/>
                </a:ext>
              </a:extLst>
            </p:cNvPr>
            <p:cNvSpPr/>
            <p:nvPr/>
          </p:nvSpPr>
          <p:spPr>
            <a:xfrm>
              <a:off x="9882547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6C046FE-0B41-4821-94B8-1F4B84A3C093}"/>
                </a:ext>
              </a:extLst>
            </p:cNvPr>
            <p:cNvSpPr/>
            <p:nvPr/>
          </p:nvSpPr>
          <p:spPr>
            <a:xfrm>
              <a:off x="10202000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0B625A2-0552-4D65-A6E3-BB22531FFF68}"/>
                </a:ext>
              </a:extLst>
            </p:cNvPr>
            <p:cNvSpPr/>
            <p:nvPr/>
          </p:nvSpPr>
          <p:spPr>
            <a:xfrm>
              <a:off x="8285282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91993D8-8AF6-45E6-8839-102764B9F3A6}"/>
                </a:ext>
              </a:extLst>
            </p:cNvPr>
            <p:cNvSpPr/>
            <p:nvPr/>
          </p:nvSpPr>
          <p:spPr>
            <a:xfrm>
              <a:off x="8604735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EC3E117-5F45-4B72-86FA-5046D9ACF97F}"/>
                </a:ext>
              </a:extLst>
            </p:cNvPr>
            <p:cNvSpPr/>
            <p:nvPr/>
          </p:nvSpPr>
          <p:spPr>
            <a:xfrm>
              <a:off x="8924188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063634D-BEC3-4CE0-B37D-70E328CED601}"/>
                </a:ext>
              </a:extLst>
            </p:cNvPr>
            <p:cNvSpPr/>
            <p:nvPr/>
          </p:nvSpPr>
          <p:spPr>
            <a:xfrm>
              <a:off x="9243641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61B2F22-F793-4E9B-BB5F-8514AA2040E3}"/>
                </a:ext>
              </a:extLst>
            </p:cNvPr>
            <p:cNvSpPr/>
            <p:nvPr/>
          </p:nvSpPr>
          <p:spPr>
            <a:xfrm>
              <a:off x="9563094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0449D41-6598-48D9-BFA3-C5587B260A7A}"/>
                </a:ext>
              </a:extLst>
            </p:cNvPr>
            <p:cNvSpPr/>
            <p:nvPr/>
          </p:nvSpPr>
          <p:spPr>
            <a:xfrm>
              <a:off x="9882547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163BB317-5815-4BF5-8FED-B43FC533389B}"/>
                </a:ext>
              </a:extLst>
            </p:cNvPr>
            <p:cNvSpPr/>
            <p:nvPr/>
          </p:nvSpPr>
          <p:spPr>
            <a:xfrm>
              <a:off x="10202000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6D83A977-B020-462C-9996-BAA1368440EA}"/>
              </a:ext>
            </a:extLst>
          </p:cNvPr>
          <p:cNvSpPr txBox="1"/>
          <p:nvPr/>
        </p:nvSpPr>
        <p:spPr>
          <a:xfrm>
            <a:off x="7205123" y="816275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N=6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63A4EA8-A345-463D-8BE8-75AF7096F7DA}"/>
              </a:ext>
            </a:extLst>
          </p:cNvPr>
          <p:cNvSpPr txBox="1"/>
          <p:nvPr/>
        </p:nvSpPr>
        <p:spPr>
          <a:xfrm>
            <a:off x="7670021" y="824760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C=2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94AF0FB-E377-45D3-85B6-5AF438A7E060}"/>
              </a:ext>
            </a:extLst>
          </p:cNvPr>
          <p:cNvSpPr txBox="1"/>
          <p:nvPr/>
        </p:nvSpPr>
        <p:spPr>
          <a:xfrm>
            <a:off x="7846718" y="3237917"/>
            <a:ext cx="1609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contexts =&gt; ( 6,2,7 )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3316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24804066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3.4 CBOW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288374" y="949009"/>
            <a:ext cx="274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구성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70D1B5F-915B-4906-9815-873DC1DD9CE3}"/>
              </a:ext>
            </a:extLst>
          </p:cNvPr>
          <p:cNvSpPr/>
          <p:nvPr/>
        </p:nvSpPr>
        <p:spPr>
          <a:xfrm>
            <a:off x="2208844" y="14106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D98AE4F-8E9F-46B6-A27E-3E39201F6C73}"/>
              </a:ext>
            </a:extLst>
          </p:cNvPr>
          <p:cNvSpPr/>
          <p:nvPr/>
        </p:nvSpPr>
        <p:spPr>
          <a:xfrm>
            <a:off x="2208846" y="437844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ED27AD9-DE10-424F-BF0E-ADCC71C72934}"/>
              </a:ext>
            </a:extLst>
          </p:cNvPr>
          <p:cNvSpPr/>
          <p:nvPr/>
        </p:nvSpPr>
        <p:spPr>
          <a:xfrm>
            <a:off x="6067475" y="27853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/>
              <p:nvPr/>
            </p:nvSpPr>
            <p:spPr>
              <a:xfrm>
                <a:off x="2239582" y="326189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582" y="3261894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/>
              <p:nvPr/>
            </p:nvSpPr>
            <p:spPr>
              <a:xfrm>
                <a:off x="2239582" y="62355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582" y="6235504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/>
              <p:nvPr/>
            </p:nvSpPr>
            <p:spPr>
              <a:xfrm>
                <a:off x="6098213" y="4642833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213" y="4642833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DA9B54DB-9E91-42D8-B6A6-0A2F409128FD}"/>
              </a:ext>
            </a:extLst>
          </p:cNvPr>
          <p:cNvSpPr/>
          <p:nvPr/>
        </p:nvSpPr>
        <p:spPr>
          <a:xfrm>
            <a:off x="3891653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/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타원 102">
            <a:extLst>
              <a:ext uri="{FF2B5EF4-FFF2-40B4-BE49-F238E27FC236}">
                <a16:creationId xmlns:a16="http://schemas.microsoft.com/office/drawing/2014/main" id="{4E412459-EF20-49DB-92E7-2F2308A0D493}"/>
              </a:ext>
            </a:extLst>
          </p:cNvPr>
          <p:cNvSpPr/>
          <p:nvPr/>
        </p:nvSpPr>
        <p:spPr>
          <a:xfrm>
            <a:off x="4936803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/>
              <p:nvPr/>
            </p:nvSpPr>
            <p:spPr>
              <a:xfrm>
                <a:off x="5054978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978" y="3779969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9319D16-A51F-469D-917F-FF207C2EC2B9}"/>
              </a:ext>
            </a:extLst>
          </p:cNvPr>
          <p:cNvCxnSpPr>
            <a:cxnSpLocks/>
            <a:stCxn id="85" idx="3"/>
            <a:endCxn id="101" idx="1"/>
          </p:cNvCxnSpPr>
          <p:nvPr/>
        </p:nvCxnSpPr>
        <p:spPr>
          <a:xfrm>
            <a:off x="3060534" y="2558065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FDB3722-ACD5-4748-A292-3E71FE61C520}"/>
              </a:ext>
            </a:extLst>
          </p:cNvPr>
          <p:cNvCxnSpPr>
            <a:cxnSpLocks/>
            <a:stCxn id="86" idx="3"/>
            <a:endCxn id="101" idx="3"/>
          </p:cNvCxnSpPr>
          <p:nvPr/>
        </p:nvCxnSpPr>
        <p:spPr>
          <a:xfrm flipV="1">
            <a:off x="3060536" y="4116075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3FCAA7E-ED43-4E81-BCAB-F33C9848975E}"/>
              </a:ext>
            </a:extLst>
          </p:cNvPr>
          <p:cNvCxnSpPr>
            <a:cxnSpLocks/>
            <a:stCxn id="101" idx="6"/>
            <a:endCxn id="103" idx="2"/>
          </p:cNvCxnSpPr>
          <p:nvPr/>
        </p:nvCxnSpPr>
        <p:spPr>
          <a:xfrm>
            <a:off x="4407038" y="3933859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3D253363-406A-4876-ACC9-ADE6BB4BD8BC}"/>
              </a:ext>
            </a:extLst>
          </p:cNvPr>
          <p:cNvCxnSpPr>
            <a:cxnSpLocks/>
            <a:stCxn id="103" idx="6"/>
            <a:endCxn id="87" idx="1"/>
          </p:cNvCxnSpPr>
          <p:nvPr/>
        </p:nvCxnSpPr>
        <p:spPr>
          <a:xfrm flipV="1">
            <a:off x="5452188" y="3932765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5CD59C45-7ADE-48B9-AA99-5A15C3096F7F}"/>
              </a:ext>
            </a:extLst>
          </p:cNvPr>
          <p:cNvSpPr txBox="1"/>
          <p:nvPr/>
        </p:nvSpPr>
        <p:spPr>
          <a:xfrm>
            <a:off x="9515819" y="3748099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3F4998E-4C17-4D97-9DFC-CBF28FE704B6}"/>
              </a:ext>
            </a:extLst>
          </p:cNvPr>
          <p:cNvCxnSpPr>
            <a:cxnSpLocks/>
            <a:stCxn id="118" idx="3"/>
            <a:endCxn id="109" idx="1"/>
          </p:cNvCxnSpPr>
          <p:nvPr/>
        </p:nvCxnSpPr>
        <p:spPr>
          <a:xfrm>
            <a:off x="9113985" y="3932765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B9AFD46-2AD7-4D48-9CE0-1F17F6966113}"/>
              </a:ext>
            </a:extLst>
          </p:cNvPr>
          <p:cNvSpPr txBox="1"/>
          <p:nvPr/>
        </p:nvSpPr>
        <p:spPr>
          <a:xfrm>
            <a:off x="376518" y="228106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5717B60-6B3C-4A54-BB25-5D37687E480D}"/>
              </a:ext>
            </a:extLst>
          </p:cNvPr>
          <p:cNvCxnSpPr>
            <a:cxnSpLocks/>
            <a:stCxn id="111" idx="3"/>
            <a:endCxn id="85" idx="1"/>
          </p:cNvCxnSpPr>
          <p:nvPr/>
        </p:nvCxnSpPr>
        <p:spPr>
          <a:xfrm>
            <a:off x="1785878" y="2558065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140200E-18C8-47CA-9D42-CF3682AA6410}"/>
              </a:ext>
            </a:extLst>
          </p:cNvPr>
          <p:cNvSpPr txBox="1"/>
          <p:nvPr/>
        </p:nvSpPr>
        <p:spPr>
          <a:xfrm>
            <a:off x="376518" y="524883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BCC69A9-6500-4E03-9F65-356FE35F7BDE}"/>
              </a:ext>
            </a:extLst>
          </p:cNvPr>
          <p:cNvCxnSpPr>
            <a:cxnSpLocks/>
            <a:stCxn id="113" idx="3"/>
            <a:endCxn id="86" idx="1"/>
          </p:cNvCxnSpPr>
          <p:nvPr/>
        </p:nvCxnSpPr>
        <p:spPr>
          <a:xfrm>
            <a:off x="1785878" y="5525835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662B782F-B664-4DC3-8560-9B5793D1A19B}"/>
              </a:ext>
            </a:extLst>
          </p:cNvPr>
          <p:cNvSpPr txBox="1"/>
          <p:nvPr/>
        </p:nvSpPr>
        <p:spPr>
          <a:xfrm>
            <a:off x="3977372" y="446699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B9BD6E3-FC78-45FF-9FBF-BD526D932FCC}"/>
              </a:ext>
            </a:extLst>
          </p:cNvPr>
          <p:cNvCxnSpPr/>
          <p:nvPr/>
        </p:nvCxnSpPr>
        <p:spPr>
          <a:xfrm>
            <a:off x="3748748" y="4820955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A37CBF3D-2E2C-4DD4-AED8-7829B7B302C5}"/>
              </a:ext>
            </a:extLst>
          </p:cNvPr>
          <p:cNvCxnSpPr>
            <a:cxnSpLocks/>
          </p:cNvCxnSpPr>
          <p:nvPr/>
        </p:nvCxnSpPr>
        <p:spPr>
          <a:xfrm flipV="1">
            <a:off x="4570884" y="4166512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0BA4093-A1E8-427D-AD64-8589E9A21DC9}"/>
              </a:ext>
            </a:extLst>
          </p:cNvPr>
          <p:cNvSpPr/>
          <p:nvPr/>
        </p:nvSpPr>
        <p:spPr>
          <a:xfrm>
            <a:off x="8188626" y="2785373"/>
            <a:ext cx="925359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84ABB31-8942-467F-A34D-249B8FF4AF37}"/>
              </a:ext>
            </a:extLst>
          </p:cNvPr>
          <p:cNvCxnSpPr>
            <a:cxnSpLocks/>
            <a:stCxn id="87" idx="3"/>
            <a:endCxn id="118" idx="1"/>
          </p:cNvCxnSpPr>
          <p:nvPr/>
        </p:nvCxnSpPr>
        <p:spPr>
          <a:xfrm>
            <a:off x="6919165" y="3932765"/>
            <a:ext cx="12694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9AE35416-C3FA-4D6E-A2CF-970E018B9FA7}"/>
              </a:ext>
            </a:extLst>
          </p:cNvPr>
          <p:cNvSpPr txBox="1"/>
          <p:nvPr/>
        </p:nvSpPr>
        <p:spPr>
          <a:xfrm>
            <a:off x="5805095" y="184748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9D0DBC10-DB09-4A49-B762-A99D403C0B01}"/>
              </a:ext>
            </a:extLst>
          </p:cNvPr>
          <p:cNvCxnSpPr>
            <a:cxnSpLocks/>
            <a:stCxn id="120" idx="3"/>
            <a:endCxn id="122" idx="2"/>
          </p:cNvCxnSpPr>
          <p:nvPr/>
        </p:nvCxnSpPr>
        <p:spPr>
          <a:xfrm>
            <a:off x="7214455" y="2124480"/>
            <a:ext cx="989276" cy="14414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C9627C02-2BC1-4093-AFDD-8E9EB998056B}"/>
              </a:ext>
            </a:extLst>
          </p:cNvPr>
          <p:cNvSpPr/>
          <p:nvPr/>
        </p:nvSpPr>
        <p:spPr>
          <a:xfrm>
            <a:off x="8203731" y="3524371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2787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3.4 CBOW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288374" y="949009"/>
            <a:ext cx="225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역전파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70D1B5F-915B-4906-9815-873DC1DD9CE3}"/>
              </a:ext>
            </a:extLst>
          </p:cNvPr>
          <p:cNvSpPr/>
          <p:nvPr/>
        </p:nvSpPr>
        <p:spPr>
          <a:xfrm>
            <a:off x="1955272" y="14106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D98AE4F-8E9F-46B6-A27E-3E39201F6C73}"/>
              </a:ext>
            </a:extLst>
          </p:cNvPr>
          <p:cNvSpPr/>
          <p:nvPr/>
        </p:nvSpPr>
        <p:spPr>
          <a:xfrm>
            <a:off x="1955274" y="437844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ED27AD9-DE10-424F-BF0E-ADCC71C72934}"/>
              </a:ext>
            </a:extLst>
          </p:cNvPr>
          <p:cNvSpPr/>
          <p:nvPr/>
        </p:nvSpPr>
        <p:spPr>
          <a:xfrm>
            <a:off x="6244207" y="27853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/>
              <p:nvPr/>
            </p:nvSpPr>
            <p:spPr>
              <a:xfrm>
                <a:off x="1986010" y="326189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010" y="3261894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/>
              <p:nvPr/>
            </p:nvSpPr>
            <p:spPr>
              <a:xfrm>
                <a:off x="1986010" y="62355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010" y="6235504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/>
              <p:nvPr/>
            </p:nvSpPr>
            <p:spPr>
              <a:xfrm>
                <a:off x="6274945" y="4642833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945" y="4642833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DA9B54DB-9E91-42D8-B6A6-0A2F409128FD}"/>
              </a:ext>
            </a:extLst>
          </p:cNvPr>
          <p:cNvSpPr/>
          <p:nvPr/>
        </p:nvSpPr>
        <p:spPr>
          <a:xfrm>
            <a:off x="3891653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/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타원 102">
            <a:extLst>
              <a:ext uri="{FF2B5EF4-FFF2-40B4-BE49-F238E27FC236}">
                <a16:creationId xmlns:a16="http://schemas.microsoft.com/office/drawing/2014/main" id="{4E412459-EF20-49DB-92E7-2F2308A0D493}"/>
              </a:ext>
            </a:extLst>
          </p:cNvPr>
          <p:cNvSpPr/>
          <p:nvPr/>
        </p:nvSpPr>
        <p:spPr>
          <a:xfrm>
            <a:off x="5113535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/>
              <p:nvPr/>
            </p:nvSpPr>
            <p:spPr>
              <a:xfrm>
                <a:off x="5231710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710" y="3779969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9319D16-A51F-469D-917F-FF207C2EC2B9}"/>
              </a:ext>
            </a:extLst>
          </p:cNvPr>
          <p:cNvCxnSpPr>
            <a:cxnSpLocks/>
            <a:stCxn id="85" idx="3"/>
            <a:endCxn id="101" idx="1"/>
          </p:cNvCxnSpPr>
          <p:nvPr/>
        </p:nvCxnSpPr>
        <p:spPr>
          <a:xfrm>
            <a:off x="2806962" y="2558065"/>
            <a:ext cx="1160167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FDB3722-ACD5-4748-A292-3E71FE61C520}"/>
              </a:ext>
            </a:extLst>
          </p:cNvPr>
          <p:cNvCxnSpPr>
            <a:cxnSpLocks/>
            <a:stCxn id="86" idx="3"/>
            <a:endCxn id="101" idx="3"/>
          </p:cNvCxnSpPr>
          <p:nvPr/>
        </p:nvCxnSpPr>
        <p:spPr>
          <a:xfrm flipV="1">
            <a:off x="2806964" y="4116075"/>
            <a:ext cx="1160165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3FCAA7E-ED43-4E81-BCAB-F33C9848975E}"/>
              </a:ext>
            </a:extLst>
          </p:cNvPr>
          <p:cNvCxnSpPr>
            <a:cxnSpLocks/>
            <a:stCxn id="101" idx="6"/>
            <a:endCxn id="103" idx="2"/>
          </p:cNvCxnSpPr>
          <p:nvPr/>
        </p:nvCxnSpPr>
        <p:spPr>
          <a:xfrm>
            <a:off x="4407038" y="3933859"/>
            <a:ext cx="706497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3D253363-406A-4876-ACC9-ADE6BB4BD8BC}"/>
              </a:ext>
            </a:extLst>
          </p:cNvPr>
          <p:cNvCxnSpPr>
            <a:cxnSpLocks/>
            <a:stCxn id="103" idx="6"/>
            <a:endCxn id="87" idx="1"/>
          </p:cNvCxnSpPr>
          <p:nvPr/>
        </p:nvCxnSpPr>
        <p:spPr>
          <a:xfrm flipV="1">
            <a:off x="5628920" y="3932765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5CD59C45-7ADE-48B9-AA99-5A15C3096F7F}"/>
              </a:ext>
            </a:extLst>
          </p:cNvPr>
          <p:cNvSpPr txBox="1"/>
          <p:nvPr/>
        </p:nvSpPr>
        <p:spPr>
          <a:xfrm>
            <a:off x="9692551" y="3748099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3F4998E-4C17-4D97-9DFC-CBF28FE704B6}"/>
              </a:ext>
            </a:extLst>
          </p:cNvPr>
          <p:cNvCxnSpPr>
            <a:cxnSpLocks/>
            <a:stCxn id="118" idx="3"/>
            <a:endCxn id="109" idx="1"/>
          </p:cNvCxnSpPr>
          <p:nvPr/>
        </p:nvCxnSpPr>
        <p:spPr>
          <a:xfrm>
            <a:off x="9290717" y="3932765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B9AFD46-2AD7-4D48-9CE0-1F17F6966113}"/>
              </a:ext>
            </a:extLst>
          </p:cNvPr>
          <p:cNvSpPr txBox="1"/>
          <p:nvPr/>
        </p:nvSpPr>
        <p:spPr>
          <a:xfrm>
            <a:off x="122946" y="228106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5717B60-6B3C-4A54-BB25-5D37687E480D}"/>
              </a:ext>
            </a:extLst>
          </p:cNvPr>
          <p:cNvCxnSpPr>
            <a:cxnSpLocks/>
            <a:stCxn id="111" idx="3"/>
            <a:endCxn id="85" idx="1"/>
          </p:cNvCxnSpPr>
          <p:nvPr/>
        </p:nvCxnSpPr>
        <p:spPr>
          <a:xfrm>
            <a:off x="1532306" y="2558065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140200E-18C8-47CA-9D42-CF3682AA6410}"/>
              </a:ext>
            </a:extLst>
          </p:cNvPr>
          <p:cNvSpPr txBox="1"/>
          <p:nvPr/>
        </p:nvSpPr>
        <p:spPr>
          <a:xfrm>
            <a:off x="122946" y="524883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BCC69A9-6500-4E03-9F65-356FE35F7BDE}"/>
              </a:ext>
            </a:extLst>
          </p:cNvPr>
          <p:cNvCxnSpPr>
            <a:cxnSpLocks/>
            <a:stCxn id="113" idx="3"/>
            <a:endCxn id="86" idx="1"/>
          </p:cNvCxnSpPr>
          <p:nvPr/>
        </p:nvCxnSpPr>
        <p:spPr>
          <a:xfrm>
            <a:off x="1532306" y="5525835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662B782F-B664-4DC3-8560-9B5793D1A19B}"/>
              </a:ext>
            </a:extLst>
          </p:cNvPr>
          <p:cNvSpPr txBox="1"/>
          <p:nvPr/>
        </p:nvSpPr>
        <p:spPr>
          <a:xfrm>
            <a:off x="3977372" y="446699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B9BD6E3-FC78-45FF-9FBF-BD526D932FCC}"/>
              </a:ext>
            </a:extLst>
          </p:cNvPr>
          <p:cNvCxnSpPr/>
          <p:nvPr/>
        </p:nvCxnSpPr>
        <p:spPr>
          <a:xfrm>
            <a:off x="3748748" y="4820955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A37CBF3D-2E2C-4DD4-AED8-7829B7B302C5}"/>
              </a:ext>
            </a:extLst>
          </p:cNvPr>
          <p:cNvCxnSpPr>
            <a:cxnSpLocks/>
          </p:cNvCxnSpPr>
          <p:nvPr/>
        </p:nvCxnSpPr>
        <p:spPr>
          <a:xfrm flipV="1">
            <a:off x="4570884" y="4149071"/>
            <a:ext cx="657028" cy="6718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0BA4093-A1E8-427D-AD64-8589E9A21DC9}"/>
              </a:ext>
            </a:extLst>
          </p:cNvPr>
          <p:cNvSpPr/>
          <p:nvPr/>
        </p:nvSpPr>
        <p:spPr>
          <a:xfrm>
            <a:off x="8365358" y="2785373"/>
            <a:ext cx="925359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84ABB31-8942-467F-A34D-249B8FF4AF37}"/>
              </a:ext>
            </a:extLst>
          </p:cNvPr>
          <p:cNvCxnSpPr>
            <a:cxnSpLocks/>
            <a:stCxn id="87" idx="3"/>
            <a:endCxn id="118" idx="1"/>
          </p:cNvCxnSpPr>
          <p:nvPr/>
        </p:nvCxnSpPr>
        <p:spPr>
          <a:xfrm>
            <a:off x="7095897" y="3932765"/>
            <a:ext cx="12694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9AE35416-C3FA-4D6E-A2CF-970E018B9FA7}"/>
              </a:ext>
            </a:extLst>
          </p:cNvPr>
          <p:cNvSpPr txBox="1"/>
          <p:nvPr/>
        </p:nvSpPr>
        <p:spPr>
          <a:xfrm>
            <a:off x="5981827" y="184748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9D0DBC10-DB09-4A49-B762-A99D403C0B01}"/>
              </a:ext>
            </a:extLst>
          </p:cNvPr>
          <p:cNvCxnSpPr>
            <a:cxnSpLocks/>
            <a:stCxn id="120" idx="3"/>
            <a:endCxn id="122" idx="2"/>
          </p:cNvCxnSpPr>
          <p:nvPr/>
        </p:nvCxnSpPr>
        <p:spPr>
          <a:xfrm>
            <a:off x="7391187" y="2124480"/>
            <a:ext cx="989276" cy="14414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C9627C02-2BC1-4093-AFDD-8E9EB998056B}"/>
              </a:ext>
            </a:extLst>
          </p:cNvPr>
          <p:cNvSpPr/>
          <p:nvPr/>
        </p:nvSpPr>
        <p:spPr>
          <a:xfrm>
            <a:off x="8380463" y="3524371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2E8923B-6053-4A1A-A3AD-454079FCBA14}"/>
              </a:ext>
            </a:extLst>
          </p:cNvPr>
          <p:cNvCxnSpPr>
            <a:cxnSpLocks/>
          </p:cNvCxnSpPr>
          <p:nvPr/>
        </p:nvCxnSpPr>
        <p:spPr>
          <a:xfrm flipH="1">
            <a:off x="9290717" y="4059720"/>
            <a:ext cx="4018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B58837-EDCC-4EEB-BDDD-EB5D7D5AEE2C}"/>
              </a:ext>
            </a:extLst>
          </p:cNvPr>
          <p:cNvCxnSpPr>
            <a:cxnSpLocks/>
          </p:cNvCxnSpPr>
          <p:nvPr/>
        </p:nvCxnSpPr>
        <p:spPr>
          <a:xfrm flipH="1">
            <a:off x="7107599" y="4054443"/>
            <a:ext cx="127286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0B61554-27D9-456E-AD51-F026AD8012F8}"/>
              </a:ext>
            </a:extLst>
          </p:cNvPr>
          <p:cNvCxnSpPr>
            <a:cxnSpLocks/>
          </p:cNvCxnSpPr>
          <p:nvPr/>
        </p:nvCxnSpPr>
        <p:spPr>
          <a:xfrm flipH="1">
            <a:off x="5638513" y="4049309"/>
            <a:ext cx="6364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ACA9869-13D1-4C35-A082-AA27F8608C88}"/>
              </a:ext>
            </a:extLst>
          </p:cNvPr>
          <p:cNvCxnSpPr>
            <a:cxnSpLocks/>
          </p:cNvCxnSpPr>
          <p:nvPr/>
        </p:nvCxnSpPr>
        <p:spPr>
          <a:xfrm flipH="1">
            <a:off x="4403923" y="4041465"/>
            <a:ext cx="70961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22A1D1A-F89B-4E31-95DC-2D1A284791A3}"/>
              </a:ext>
            </a:extLst>
          </p:cNvPr>
          <p:cNvCxnSpPr>
            <a:cxnSpLocks/>
          </p:cNvCxnSpPr>
          <p:nvPr/>
        </p:nvCxnSpPr>
        <p:spPr>
          <a:xfrm flipH="1" flipV="1">
            <a:off x="2801767" y="2663500"/>
            <a:ext cx="1089887" cy="11391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D525C23-6EFD-4949-838B-0EAB43E4198C}"/>
              </a:ext>
            </a:extLst>
          </p:cNvPr>
          <p:cNvCxnSpPr>
            <a:cxnSpLocks/>
          </p:cNvCxnSpPr>
          <p:nvPr/>
        </p:nvCxnSpPr>
        <p:spPr>
          <a:xfrm flipH="1">
            <a:off x="2825443" y="4191551"/>
            <a:ext cx="1209266" cy="14638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D0F267B-B013-4CF5-91BD-8570605010D9}"/>
              </a:ext>
            </a:extLst>
          </p:cNvPr>
          <p:cNvSpPr txBox="1"/>
          <p:nvPr/>
        </p:nvSpPr>
        <p:spPr>
          <a:xfrm>
            <a:off x="9372975" y="4088925"/>
            <a:ext cx="214432" cy="37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F2E47E-9077-484A-BD62-11C0086802CC}"/>
              </a:ext>
            </a:extLst>
          </p:cNvPr>
          <p:cNvSpPr txBox="1"/>
          <p:nvPr/>
        </p:nvSpPr>
        <p:spPr>
          <a:xfrm>
            <a:off x="7544921" y="4066545"/>
            <a:ext cx="48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01D0A0-DDEF-42AC-87D8-522D660B9689}"/>
              </a:ext>
            </a:extLst>
          </p:cNvPr>
          <p:cNvSpPr txBox="1"/>
          <p:nvPr/>
        </p:nvSpPr>
        <p:spPr>
          <a:xfrm>
            <a:off x="5763145" y="4066545"/>
            <a:ext cx="48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9D7E8C-2DE9-47DD-83E7-CA1673ADEFEC}"/>
              </a:ext>
            </a:extLst>
          </p:cNvPr>
          <p:cNvSpPr txBox="1"/>
          <p:nvPr/>
        </p:nvSpPr>
        <p:spPr>
          <a:xfrm>
            <a:off x="4312885" y="4044516"/>
            <a:ext cx="10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0.5*da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4B0DC5-B897-4C17-A51A-9AAAA3609263}"/>
              </a:ext>
            </a:extLst>
          </p:cNvPr>
          <p:cNvSpPr txBox="1"/>
          <p:nvPr/>
        </p:nvSpPr>
        <p:spPr>
          <a:xfrm>
            <a:off x="2837216" y="3452008"/>
            <a:ext cx="10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0.5*da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F8E4B80-D69E-45A4-BCD5-B54CE5018678}"/>
              </a:ext>
            </a:extLst>
          </p:cNvPr>
          <p:cNvSpPr txBox="1"/>
          <p:nvPr/>
        </p:nvSpPr>
        <p:spPr>
          <a:xfrm>
            <a:off x="3189342" y="5134347"/>
            <a:ext cx="10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0.5*da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8123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3.4 CBOW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E4259E0-AB0F-45B6-947E-03F0DC0824AB}"/>
              </a:ext>
            </a:extLst>
          </p:cNvPr>
          <p:cNvCxnSpPr>
            <a:cxnSpLocks/>
          </p:cNvCxnSpPr>
          <p:nvPr/>
        </p:nvCxnSpPr>
        <p:spPr>
          <a:xfrm flipV="1">
            <a:off x="3499338" y="1529862"/>
            <a:ext cx="0" cy="4122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065E513-D14F-452B-94ED-55265EE57F5A}"/>
              </a:ext>
            </a:extLst>
          </p:cNvPr>
          <p:cNvCxnSpPr>
            <a:cxnSpLocks/>
          </p:cNvCxnSpPr>
          <p:nvPr/>
        </p:nvCxnSpPr>
        <p:spPr>
          <a:xfrm>
            <a:off x="940777" y="3367454"/>
            <a:ext cx="56798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9D0C78-AEB3-47C0-B14D-A0FC12DD98C3}"/>
                  </a:ext>
                </a:extLst>
              </p:cNvPr>
              <p:cNvSpPr txBox="1"/>
              <p:nvPr/>
            </p:nvSpPr>
            <p:spPr>
              <a:xfrm>
                <a:off x="6057900" y="940777"/>
                <a:ext cx="12237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𝑊𝑖𝑛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:7∗3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9D0C78-AEB3-47C0-B14D-A0FC12DD9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00" y="940777"/>
                <a:ext cx="1223732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63F5889-0436-4704-A724-30496F99B1A5}"/>
              </a:ext>
            </a:extLst>
          </p:cNvPr>
          <p:cNvCxnSpPr>
            <a:cxnSpLocks/>
            <a:endCxn id="17" idx="6"/>
          </p:cNvCxnSpPr>
          <p:nvPr/>
        </p:nvCxnSpPr>
        <p:spPr>
          <a:xfrm flipV="1">
            <a:off x="3499338" y="3367454"/>
            <a:ext cx="1273197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0A2F9AF-7C2C-4F21-B07C-B5F2E9D51B0B}"/>
              </a:ext>
            </a:extLst>
          </p:cNvPr>
          <p:cNvSpPr txBox="1"/>
          <p:nvPr/>
        </p:nvSpPr>
        <p:spPr>
          <a:xfrm>
            <a:off x="5120162" y="3160784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250F1C0-03E4-4572-9170-5B0C774DAC2A}"/>
              </a:ext>
            </a:extLst>
          </p:cNvPr>
          <p:cNvCxnSpPr>
            <a:cxnSpLocks/>
            <a:stCxn id="78" idx="6"/>
            <a:endCxn id="22" idx="3"/>
          </p:cNvCxnSpPr>
          <p:nvPr/>
        </p:nvCxnSpPr>
        <p:spPr>
          <a:xfrm flipV="1">
            <a:off x="3525711" y="2768550"/>
            <a:ext cx="1155617" cy="597353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0CB5FD1-2557-4CD1-BC63-280CC0CF959D}"/>
                  </a:ext>
                </a:extLst>
              </p:cNvPr>
              <p:cNvSpPr txBox="1"/>
              <p:nvPr/>
            </p:nvSpPr>
            <p:spPr>
              <a:xfrm>
                <a:off x="3835940" y="3123665"/>
                <a:ext cx="3686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0CB5FD1-2557-4CD1-BC63-280CC0CF9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940" y="3123665"/>
                <a:ext cx="36862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>
            <a:extLst>
              <a:ext uri="{FF2B5EF4-FFF2-40B4-BE49-F238E27FC236}">
                <a16:creationId xmlns:a16="http://schemas.microsoft.com/office/drawing/2014/main" id="{6FCAF7D2-BFD2-4AEB-A491-839B7CF543FA}"/>
              </a:ext>
            </a:extLst>
          </p:cNvPr>
          <p:cNvSpPr/>
          <p:nvPr/>
        </p:nvSpPr>
        <p:spPr>
          <a:xfrm>
            <a:off x="2161221" y="2061797"/>
            <a:ext cx="2611314" cy="261131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043592-3DE1-49B9-9DA9-C3B6EB9817AA}"/>
              </a:ext>
            </a:extLst>
          </p:cNvPr>
          <p:cNvSpPr txBox="1"/>
          <p:nvPr/>
        </p:nvSpPr>
        <p:spPr>
          <a:xfrm>
            <a:off x="6331249" y="330721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4C1E4DA-4BBD-406C-B850-C2EFE05E5C27}"/>
              </a:ext>
            </a:extLst>
          </p:cNvPr>
          <p:cNvSpPr txBox="1"/>
          <p:nvPr/>
        </p:nvSpPr>
        <p:spPr>
          <a:xfrm>
            <a:off x="3632254" y="1397904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38D735B-CDCB-42FB-ABFF-618A230E8B1F}"/>
              </a:ext>
            </a:extLst>
          </p:cNvPr>
          <p:cNvSpPr txBox="1"/>
          <p:nvPr/>
        </p:nvSpPr>
        <p:spPr>
          <a:xfrm>
            <a:off x="4741863" y="3404847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7CC85E-96DC-48E2-80F9-6E01FC77C428}"/>
              </a:ext>
            </a:extLst>
          </p:cNvPr>
          <p:cNvSpPr txBox="1"/>
          <p:nvPr/>
        </p:nvSpPr>
        <p:spPr>
          <a:xfrm>
            <a:off x="1850992" y="3330061"/>
            <a:ext cx="380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2AD663-4A10-4BE0-ACEF-B32B5D4E16E3}"/>
              </a:ext>
            </a:extLst>
          </p:cNvPr>
          <p:cNvSpPr txBox="1"/>
          <p:nvPr/>
        </p:nvSpPr>
        <p:spPr>
          <a:xfrm>
            <a:off x="3247170" y="1762769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9F6D51-5E59-4531-AB5E-BB7E1CBFF8DC}"/>
              </a:ext>
            </a:extLst>
          </p:cNvPr>
          <p:cNvSpPr txBox="1"/>
          <p:nvPr/>
        </p:nvSpPr>
        <p:spPr>
          <a:xfrm>
            <a:off x="3240027" y="4633585"/>
            <a:ext cx="380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C204F6C-9267-43DC-B38A-A07E34195ECE}"/>
              </a:ext>
            </a:extLst>
          </p:cNvPr>
          <p:cNvSpPr/>
          <p:nvPr/>
        </p:nvSpPr>
        <p:spPr>
          <a:xfrm flipV="1">
            <a:off x="4674633" y="276185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3186FC0-A758-4C47-9195-4CB97B6CBE8C}"/>
              </a:ext>
            </a:extLst>
          </p:cNvPr>
          <p:cNvSpPr txBox="1"/>
          <p:nvPr/>
        </p:nvSpPr>
        <p:spPr>
          <a:xfrm>
            <a:off x="4803569" y="2696954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F851910-6F12-4D8B-BEBB-8FB4F423677C}"/>
              </a:ext>
            </a:extLst>
          </p:cNvPr>
          <p:cNvSpPr/>
          <p:nvPr/>
        </p:nvSpPr>
        <p:spPr>
          <a:xfrm>
            <a:off x="3452269" y="3329182"/>
            <a:ext cx="73442" cy="734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280CD5-ADE7-49A5-BF99-0883608317FA}"/>
              </a:ext>
            </a:extLst>
          </p:cNvPr>
          <p:cNvSpPr txBox="1"/>
          <p:nvPr/>
        </p:nvSpPr>
        <p:spPr>
          <a:xfrm>
            <a:off x="910389" y="1122947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코사인 유사도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A5223A-99E2-46FF-BB62-DF31FF412783}"/>
                  </a:ext>
                </a:extLst>
              </p:cNvPr>
              <p:cNvSpPr txBox="1"/>
              <p:nvPr/>
            </p:nvSpPr>
            <p:spPr>
              <a:xfrm>
                <a:off x="701949" y="5689254"/>
                <a:ext cx="9037089" cy="963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A5223A-99E2-46FF-BB62-DF31FF412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49" y="5689254"/>
                <a:ext cx="9037089" cy="963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6CA878A4-0F60-43E6-BE6D-1DBC4732A4DA}"/>
              </a:ext>
            </a:extLst>
          </p:cNvPr>
          <p:cNvSpPr/>
          <p:nvPr/>
        </p:nvSpPr>
        <p:spPr>
          <a:xfrm flipH="1">
            <a:off x="7872549" y="1779669"/>
            <a:ext cx="1341120" cy="963534"/>
          </a:xfrm>
          <a:prstGeom prst="rtTriangl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CF2843-3E5A-491D-B38E-6C906E5F1A88}"/>
                  </a:ext>
                </a:extLst>
              </p:cNvPr>
              <p:cNvSpPr txBox="1"/>
              <p:nvPr/>
            </p:nvSpPr>
            <p:spPr>
              <a:xfrm>
                <a:off x="8069277" y="2451263"/>
                <a:ext cx="3686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CF2843-3E5A-491D-B38E-6C906E5F1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277" y="2451263"/>
                <a:ext cx="36862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EF0C2F6-70C0-4D79-9F20-EA036DF6325D}"/>
              </a:ext>
            </a:extLst>
          </p:cNvPr>
          <p:cNvSpPr txBox="1"/>
          <p:nvPr/>
        </p:nvSpPr>
        <p:spPr>
          <a:xfrm>
            <a:off x="9309463" y="2061797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9A09A4-19A6-45FA-B757-94CF44561DEE}"/>
              </a:ext>
            </a:extLst>
          </p:cNvPr>
          <p:cNvSpPr txBox="1"/>
          <p:nvPr/>
        </p:nvSpPr>
        <p:spPr>
          <a:xfrm>
            <a:off x="8296367" y="1922882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842B39-C0E2-41D5-AAC9-7C2EAF8DCF63}"/>
              </a:ext>
            </a:extLst>
          </p:cNvPr>
          <p:cNvSpPr txBox="1"/>
          <p:nvPr/>
        </p:nvSpPr>
        <p:spPr>
          <a:xfrm>
            <a:off x="8480582" y="274320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A3F5283-355A-483B-AE01-0461CA701D90}"/>
                  </a:ext>
                </a:extLst>
              </p:cNvPr>
              <p:cNvSpPr txBox="1"/>
              <p:nvPr/>
            </p:nvSpPr>
            <p:spPr>
              <a:xfrm>
                <a:off x="8174483" y="3322821"/>
                <a:ext cx="14109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/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𝑐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A3F5283-355A-483B-AE01-0461CA70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483" y="3322821"/>
                <a:ext cx="1410964" cy="338554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3EBC241-EDE5-4B36-8EF0-A7594B336B45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4697493" y="2761855"/>
            <a:ext cx="20966" cy="2679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2593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28076377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모델과 확률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80104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확률의 표기법을 간단하게 살펴보자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P()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동시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P(A,B), 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동시에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사후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P(A|B),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사건이 일어난 후의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정보가 주어졌을 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확률 표기법으로 기술해보자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하는 일은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맥락을 주면 타깃 단어가 출현할 확률을 출력하는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2876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모델과 확률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단어로부터 타깃 단어를 추측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4A931D-CD83-4E68-915B-5CD01B533C4C}"/>
                  </a:ext>
                </a:extLst>
              </p:cNvPr>
              <p:cNvSpPr txBox="1"/>
              <p:nvPr/>
            </p:nvSpPr>
            <p:spPr>
              <a:xfrm>
                <a:off x="660826" y="1899900"/>
                <a:ext cx="90137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4A931D-CD83-4E68-915B-5CD01B533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26" y="1899900"/>
                <a:ext cx="901375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FE9D5A-8EF2-4FFC-88FA-077787291BBA}"/>
              </a:ext>
            </a:extLst>
          </p:cNvPr>
          <p:cNvSpPr/>
          <p:nvPr/>
        </p:nvSpPr>
        <p:spPr>
          <a:xfrm>
            <a:off x="4410635" y="2020902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7E7D5C-17B6-4486-AB2A-A558A814A510}"/>
              </a:ext>
            </a:extLst>
          </p:cNvPr>
          <p:cNvSpPr/>
          <p:nvPr/>
        </p:nvSpPr>
        <p:spPr>
          <a:xfrm>
            <a:off x="3265714" y="2607786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C1F86-429A-4370-AF97-10E0910EC326}"/>
              </a:ext>
            </a:extLst>
          </p:cNvPr>
          <p:cNvSpPr/>
          <p:nvPr/>
        </p:nvSpPr>
        <p:spPr>
          <a:xfrm>
            <a:off x="5179159" y="2607786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84BC439-A448-49BB-A585-0032314AF058}"/>
              </a:ext>
            </a:extLst>
          </p:cNvPr>
          <p:cNvSpPr/>
          <p:nvPr/>
        </p:nvSpPr>
        <p:spPr>
          <a:xfrm>
            <a:off x="3875808" y="2482727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846EA20-11EB-4922-95D6-548C89E587BB}"/>
              </a:ext>
            </a:extLst>
          </p:cNvPr>
          <p:cNvSpPr/>
          <p:nvPr/>
        </p:nvSpPr>
        <p:spPr>
          <a:xfrm>
            <a:off x="5407947" y="2471298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5D9504A-1CA5-4C59-A698-308F6DECB862}"/>
              </a:ext>
            </a:extLst>
          </p:cNvPr>
          <p:cNvSpPr/>
          <p:nvPr/>
        </p:nvSpPr>
        <p:spPr>
          <a:xfrm>
            <a:off x="4527483" y="2427163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AEDA3D2-5B15-4A3B-8B46-67C178DA1D7B}"/>
              </a:ext>
            </a:extLst>
          </p:cNvPr>
          <p:cNvSpPr/>
          <p:nvPr/>
        </p:nvSpPr>
        <p:spPr>
          <a:xfrm>
            <a:off x="4893261" y="2427163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F28C2DC1-9572-4266-ACC8-02491F8E0C42}"/>
              </a:ext>
            </a:extLst>
          </p:cNvPr>
          <p:cNvCxnSpPr>
            <a:stCxn id="6" idx="4"/>
            <a:endCxn id="11" idx="4"/>
          </p:cNvCxnSpPr>
          <p:nvPr/>
        </p:nvCxnSpPr>
        <p:spPr>
          <a:xfrm rot="5400000" flipH="1" flipV="1">
            <a:off x="4258388" y="2277025"/>
            <a:ext cx="55564" cy="651675"/>
          </a:xfrm>
          <a:prstGeom prst="curvedConnector3">
            <a:avLst>
              <a:gd name="adj1" fmla="val -41141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83D0A500-EA97-45BD-8E12-0C83FF9506B5}"/>
              </a:ext>
            </a:extLst>
          </p:cNvPr>
          <p:cNvCxnSpPr>
            <a:cxnSpLocks/>
            <a:stCxn id="10" idx="4"/>
            <a:endCxn id="12" idx="4"/>
          </p:cNvCxnSpPr>
          <p:nvPr/>
        </p:nvCxnSpPr>
        <p:spPr>
          <a:xfrm rot="5400000" flipH="1">
            <a:off x="5213061" y="2339806"/>
            <a:ext cx="44135" cy="514686"/>
          </a:xfrm>
          <a:prstGeom prst="curvedConnector3">
            <a:avLst>
              <a:gd name="adj1" fmla="val -5179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AC66FB7-8431-43C3-AA27-75C6E091CD13}"/>
              </a:ext>
            </a:extLst>
          </p:cNvPr>
          <p:cNvSpPr txBox="1"/>
          <p:nvPr/>
        </p:nvSpPr>
        <p:spPr>
          <a:xfrm>
            <a:off x="560934" y="3110556"/>
            <a:ext cx="420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다음 식을 모델링하고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09EDCB-0679-4519-969F-C7194925429C}"/>
                  </a:ext>
                </a:extLst>
              </p:cNvPr>
              <p:cNvSpPr txBox="1"/>
              <p:nvPr/>
            </p:nvSpPr>
            <p:spPr>
              <a:xfrm>
                <a:off x="2304514" y="3557994"/>
                <a:ext cx="421224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09EDCB-0679-4519-969F-C71949254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514" y="3557994"/>
                <a:ext cx="4212242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BAD60F1-18E1-4E70-A357-FC9C79915C19}"/>
              </a:ext>
            </a:extLst>
          </p:cNvPr>
          <p:cNvSpPr txBox="1"/>
          <p:nvPr/>
        </p:nvSpPr>
        <p:spPr>
          <a:xfrm>
            <a:off x="560934" y="4461814"/>
            <a:ext cx="68354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식을 이용하면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함수도 간결하게 표현할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 엔트로피 오차를 적용해보자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식을 유도할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/>
              <p:nvPr/>
            </p:nvSpPr>
            <p:spPr>
              <a:xfrm>
                <a:off x="2180049" y="5581078"/>
                <a:ext cx="61850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𝑙𝑜𝑔𝑃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049" y="5581078"/>
                <a:ext cx="6185027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642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622587" y="1298590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687218-7A73-48DD-B8AB-AAFAA4825F7D}"/>
                  </a:ext>
                </a:extLst>
              </p:cNvPr>
              <p:cNvSpPr txBox="1"/>
              <p:nvPr/>
            </p:nvSpPr>
            <p:spPr>
              <a:xfrm>
                <a:off x="2085944" y="1596305"/>
                <a:ext cx="272837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</m:d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exp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(−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687218-7A73-48DD-B8AB-AAFAA4825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944" y="1596305"/>
                <a:ext cx="272837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2">
            <a:extLst>
              <a:ext uri="{FF2B5EF4-FFF2-40B4-BE49-F238E27FC236}">
                <a16:creationId xmlns:a16="http://schemas.microsoft.com/office/drawing/2014/main" id="{A67F5DF1-2223-45DD-AA8C-77786CF46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7" y="3148577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0824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모델과 확률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10036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식을 보듯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함수는 단순히 식의 확률에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취한 다음 마이너스를 붙이면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덧붙여 식은 샘플 데이터 하나에 대한 손실 함수이며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말뭉치 전체로 확장하면 다음 식이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/>
              <p:nvPr/>
            </p:nvSpPr>
            <p:spPr>
              <a:xfrm>
                <a:off x="1742060" y="2261576"/>
                <a:ext cx="7437292" cy="1815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p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060" y="2261576"/>
                <a:ext cx="7437292" cy="18152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E17FA77-133F-4357-AABA-93D80C0F44E9}"/>
              </a:ext>
            </a:extLst>
          </p:cNvPr>
          <p:cNvSpPr txBox="1"/>
          <p:nvPr/>
        </p:nvSpPr>
        <p:spPr>
          <a:xfrm>
            <a:off x="653142" y="4470301"/>
            <a:ext cx="7960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학습이 수행하는 일은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식을 가능한 작게 만드는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이때의 가중치 매개변수가 우리가 얻고자 하는 단어의 분산 표현이다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68378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C76A0-2B5C-4EAD-833C-F7D9006B7C24}"/>
              </a:ext>
            </a:extLst>
          </p:cNvPr>
          <p:cNvSpPr/>
          <p:nvPr/>
        </p:nvSpPr>
        <p:spPr>
          <a:xfrm>
            <a:off x="273343" y="1189662"/>
            <a:ext cx="778119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def preprocess(text):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text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text.lower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text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text.replace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('.', ' .')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words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text.split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(' ')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{}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{}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for word in words: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if word not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new_id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[word]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new_id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new_id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] = word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corpus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[w] for w in words])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return corpus,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text = 'You say goodbye and I say hello .'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corpus,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preprocess(text)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AD1048-CCCE-439F-A365-2B990142048B}"/>
              </a:ext>
            </a:extLst>
          </p:cNvPr>
          <p:cNvSpPr txBox="1"/>
          <p:nvPr/>
        </p:nvSpPr>
        <p:spPr>
          <a:xfrm>
            <a:off x="6641063" y="1459524"/>
            <a:ext cx="882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"you":0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FD9CA9-EA87-46C8-999A-9716BE4C6DB5}"/>
              </a:ext>
            </a:extLst>
          </p:cNvPr>
          <p:cNvSpPr txBox="1"/>
          <p:nvPr/>
        </p:nvSpPr>
        <p:spPr>
          <a:xfrm>
            <a:off x="6670623" y="1798078"/>
            <a:ext cx="852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"say":1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159A8-F98D-49B0-9AC5-6220A08C37C5}"/>
              </a:ext>
            </a:extLst>
          </p:cNvPr>
          <p:cNvSpPr txBox="1"/>
          <p:nvPr/>
        </p:nvSpPr>
        <p:spPr>
          <a:xfrm>
            <a:off x="6148236" y="2136632"/>
            <a:ext cx="1375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"goodbye":2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334C5-64DF-4C73-8300-6F771AAA8E76}"/>
              </a:ext>
            </a:extLst>
          </p:cNvPr>
          <p:cNvSpPr txBox="1"/>
          <p:nvPr/>
        </p:nvSpPr>
        <p:spPr>
          <a:xfrm>
            <a:off x="6638113" y="2475186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"and":3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1D8A4-3E2C-469B-BC98-295C008D40EA}"/>
              </a:ext>
            </a:extLst>
          </p:cNvPr>
          <p:cNvSpPr txBox="1"/>
          <p:nvPr/>
        </p:nvSpPr>
        <p:spPr>
          <a:xfrm>
            <a:off x="6936272" y="2813740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"i":4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035E94-6912-40EA-9B3D-94108C52E56F}"/>
              </a:ext>
            </a:extLst>
          </p:cNvPr>
          <p:cNvSpPr txBox="1"/>
          <p:nvPr/>
        </p:nvSpPr>
        <p:spPr>
          <a:xfrm>
            <a:off x="6541933" y="3152294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"hello":5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4DD08D-4BA0-4BCD-89DA-E1F60F59299E}"/>
              </a:ext>
            </a:extLst>
          </p:cNvPr>
          <p:cNvSpPr txBox="1"/>
          <p:nvPr/>
        </p:nvSpPr>
        <p:spPr>
          <a:xfrm>
            <a:off x="6928257" y="349084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".":6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76ABBA-D416-49B2-95E0-6BF9E4191B28}"/>
              </a:ext>
            </a:extLst>
          </p:cNvPr>
          <p:cNvSpPr txBox="1"/>
          <p:nvPr/>
        </p:nvSpPr>
        <p:spPr>
          <a:xfrm>
            <a:off x="8572495" y="1459524"/>
            <a:ext cx="882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0:"you"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DDAE3F-28E5-4F9C-B306-7FEA30749765}"/>
              </a:ext>
            </a:extLst>
          </p:cNvPr>
          <p:cNvSpPr txBox="1"/>
          <p:nvPr/>
        </p:nvSpPr>
        <p:spPr>
          <a:xfrm>
            <a:off x="8572495" y="1798078"/>
            <a:ext cx="825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1:"say"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DE0A1A-B942-4102-8DAE-B92609B05AF5}"/>
              </a:ext>
            </a:extLst>
          </p:cNvPr>
          <p:cNvSpPr txBox="1"/>
          <p:nvPr/>
        </p:nvSpPr>
        <p:spPr>
          <a:xfrm>
            <a:off x="8572495" y="2136632"/>
            <a:ext cx="1375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2:"goodbye"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839A73-290A-4964-A865-60648A57DE2D}"/>
              </a:ext>
            </a:extLst>
          </p:cNvPr>
          <p:cNvSpPr txBox="1"/>
          <p:nvPr/>
        </p:nvSpPr>
        <p:spPr>
          <a:xfrm>
            <a:off x="8572495" y="2475186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3:"and"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5B70D2-373B-4164-B75B-67A324C0DDE6}"/>
              </a:ext>
            </a:extLst>
          </p:cNvPr>
          <p:cNvSpPr txBox="1"/>
          <p:nvPr/>
        </p:nvSpPr>
        <p:spPr>
          <a:xfrm>
            <a:off x="8572495" y="2813740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4:"i"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C50E52-150C-466B-97EE-81C470875494}"/>
              </a:ext>
            </a:extLst>
          </p:cNvPr>
          <p:cNvSpPr txBox="1"/>
          <p:nvPr/>
        </p:nvSpPr>
        <p:spPr>
          <a:xfrm>
            <a:off x="8572495" y="3152294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5:"hello"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4F1F06-5B99-436E-9E76-123498C5C632}"/>
              </a:ext>
            </a:extLst>
          </p:cNvPr>
          <p:cNvSpPr txBox="1"/>
          <p:nvPr/>
        </p:nvSpPr>
        <p:spPr>
          <a:xfrm>
            <a:off x="8572495" y="349084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6:"."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86FBA8-F6AB-46E7-AEAC-C820902953A4}"/>
              </a:ext>
            </a:extLst>
          </p:cNvPr>
          <p:cNvSpPr txBox="1"/>
          <p:nvPr/>
        </p:nvSpPr>
        <p:spPr>
          <a:xfrm>
            <a:off x="6383216" y="94957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3CD0D-DB11-40F0-81FC-100C1D85FEEE}"/>
              </a:ext>
            </a:extLst>
          </p:cNvPr>
          <p:cNvSpPr txBox="1"/>
          <p:nvPr/>
        </p:nvSpPr>
        <p:spPr>
          <a:xfrm>
            <a:off x="8377601" y="94957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43191A-D18F-44A0-88A0-59CA06E40229}"/>
              </a:ext>
            </a:extLst>
          </p:cNvPr>
          <p:cNvGrpSpPr/>
          <p:nvPr/>
        </p:nvGrpSpPr>
        <p:grpSpPr>
          <a:xfrm>
            <a:off x="5940454" y="4011689"/>
            <a:ext cx="4081852" cy="425927"/>
            <a:chOff x="5603569" y="4070838"/>
            <a:chExt cx="4718605" cy="49237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C794334-F5E0-4B94-85D3-F2BBAFD8AC43}"/>
                </a:ext>
              </a:extLst>
            </p:cNvPr>
            <p:cNvSpPr/>
            <p:nvPr/>
          </p:nvSpPr>
          <p:spPr>
            <a:xfrm>
              <a:off x="6383216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3CCDC78-816E-4DF1-8367-25CDE356861C}"/>
                </a:ext>
              </a:extLst>
            </p:cNvPr>
            <p:cNvSpPr/>
            <p:nvPr/>
          </p:nvSpPr>
          <p:spPr>
            <a:xfrm>
              <a:off x="687558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E96B72C-622B-4DCA-8510-B7D3F7923DBB}"/>
                </a:ext>
              </a:extLst>
            </p:cNvPr>
            <p:cNvSpPr/>
            <p:nvPr/>
          </p:nvSpPr>
          <p:spPr>
            <a:xfrm>
              <a:off x="736795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CC9FF6C-565E-4C42-A755-061DFA359DBF}"/>
                </a:ext>
              </a:extLst>
            </p:cNvPr>
            <p:cNvSpPr/>
            <p:nvPr/>
          </p:nvSpPr>
          <p:spPr>
            <a:xfrm>
              <a:off x="786032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8F75304-7A78-490B-BC5B-35E2DF01F158}"/>
                </a:ext>
              </a:extLst>
            </p:cNvPr>
            <p:cNvSpPr/>
            <p:nvPr/>
          </p:nvSpPr>
          <p:spPr>
            <a:xfrm>
              <a:off x="835269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4B07578-B4B9-4D85-8C6E-1D513CB99187}"/>
                </a:ext>
              </a:extLst>
            </p:cNvPr>
            <p:cNvSpPr/>
            <p:nvPr/>
          </p:nvSpPr>
          <p:spPr>
            <a:xfrm>
              <a:off x="884506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DB42B47-8D69-45D3-91C8-973718A82071}"/>
                </a:ext>
              </a:extLst>
            </p:cNvPr>
            <p:cNvSpPr/>
            <p:nvPr/>
          </p:nvSpPr>
          <p:spPr>
            <a:xfrm>
              <a:off x="933743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1EC616C-B7D1-4297-8653-8BFC823BB773}"/>
                </a:ext>
              </a:extLst>
            </p:cNvPr>
            <p:cNvSpPr/>
            <p:nvPr/>
          </p:nvSpPr>
          <p:spPr>
            <a:xfrm>
              <a:off x="982980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98EF02-A448-49A5-9A4F-ECDCBA4798D2}"/>
                </a:ext>
              </a:extLst>
            </p:cNvPr>
            <p:cNvSpPr txBox="1"/>
            <p:nvPr/>
          </p:nvSpPr>
          <p:spPr>
            <a:xfrm>
              <a:off x="5603569" y="4147746"/>
              <a:ext cx="871311" cy="3557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corpus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5294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63267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모델을 제안하고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다루는 맥락과 타깃을 역전시킨 모델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072F9-4CAE-4BA7-80D7-74782DA1AFD9}"/>
              </a:ext>
            </a:extLst>
          </p:cNvPr>
          <p:cNvSpPr txBox="1"/>
          <p:nvPr/>
        </p:nvSpPr>
        <p:spPr>
          <a:xfrm>
            <a:off x="699246" y="3174126"/>
            <a:ext cx="460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다루는 문제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22D793-E474-4C18-8C90-159D53541575}"/>
              </a:ext>
            </a:extLst>
          </p:cNvPr>
          <p:cNvSpPr txBox="1"/>
          <p:nvPr/>
        </p:nvSpPr>
        <p:spPr>
          <a:xfrm>
            <a:off x="955174" y="4497396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0E0FC5-BA72-4BB0-93E0-3627546C6638}"/>
              </a:ext>
            </a:extLst>
          </p:cNvPr>
          <p:cNvSpPr/>
          <p:nvPr/>
        </p:nvSpPr>
        <p:spPr>
          <a:xfrm>
            <a:off x="979497" y="4866186"/>
            <a:ext cx="52406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BA912A1B-21FC-49B3-8B08-E0FFF1157A88}"/>
              </a:ext>
            </a:extLst>
          </p:cNvPr>
          <p:cNvCxnSpPr>
            <a:cxnSpLocks/>
            <a:stCxn id="10" idx="2"/>
            <a:endCxn id="12" idx="4"/>
          </p:cNvCxnSpPr>
          <p:nvPr/>
        </p:nvCxnSpPr>
        <p:spPr>
          <a:xfrm rot="16200000" flipH="1">
            <a:off x="1433934" y="4719498"/>
            <a:ext cx="2249" cy="387062"/>
          </a:xfrm>
          <a:prstGeom prst="curvedConnector3">
            <a:avLst>
              <a:gd name="adj1" fmla="val 10264518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F82F60-CC81-4128-9FF9-EA8DA21D23F8}"/>
              </a:ext>
            </a:extLst>
          </p:cNvPr>
          <p:cNvSpPr/>
          <p:nvPr/>
        </p:nvSpPr>
        <p:spPr>
          <a:xfrm>
            <a:off x="1524199" y="4522995"/>
            <a:ext cx="434377" cy="37451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3536A23-DD1F-4538-AC35-93BE7B65080E}"/>
              </a:ext>
            </a:extLst>
          </p:cNvPr>
          <p:cNvSpPr/>
          <p:nvPr/>
        </p:nvSpPr>
        <p:spPr>
          <a:xfrm>
            <a:off x="1575905" y="4808786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D5B9083-E745-4199-A0F0-082C553656EC}"/>
              </a:ext>
            </a:extLst>
          </p:cNvPr>
          <p:cNvSpPr/>
          <p:nvPr/>
        </p:nvSpPr>
        <p:spPr>
          <a:xfrm>
            <a:off x="1807409" y="4808044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A5DF7FE1-0E85-4E8E-9ECF-C87C021684F5}"/>
              </a:ext>
            </a:extLst>
          </p:cNvPr>
          <p:cNvCxnSpPr>
            <a:cxnSpLocks/>
            <a:endCxn id="13" idx="4"/>
          </p:cNvCxnSpPr>
          <p:nvPr/>
        </p:nvCxnSpPr>
        <p:spPr>
          <a:xfrm rot="5400000">
            <a:off x="2199715" y="4572283"/>
            <a:ext cx="1508" cy="680751"/>
          </a:xfrm>
          <a:prstGeom prst="curvedConnector3">
            <a:avLst>
              <a:gd name="adj1" fmla="val 15259151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65552D4-CA9A-47BA-8AE2-5C07EC5D8501}"/>
              </a:ext>
            </a:extLst>
          </p:cNvPr>
          <p:cNvSpPr/>
          <p:nvPr/>
        </p:nvSpPr>
        <p:spPr>
          <a:xfrm>
            <a:off x="699246" y="3988401"/>
            <a:ext cx="4457554" cy="1352390"/>
          </a:xfrm>
          <a:prstGeom prst="roundRect">
            <a:avLst>
              <a:gd name="adj" fmla="val 5699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8BFE43-2987-4C3F-BF6A-3752F2405B5F}"/>
              </a:ext>
            </a:extLst>
          </p:cNvPr>
          <p:cNvSpPr txBox="1"/>
          <p:nvPr/>
        </p:nvSpPr>
        <p:spPr>
          <a:xfrm>
            <a:off x="2079549" y="3811139"/>
            <a:ext cx="18183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D7288D6-F2D1-4FE6-BA25-A79292CE3C33}"/>
              </a:ext>
            </a:extLst>
          </p:cNvPr>
          <p:cNvSpPr/>
          <p:nvPr/>
        </p:nvSpPr>
        <p:spPr>
          <a:xfrm>
            <a:off x="2014774" y="4864987"/>
            <a:ext cx="108957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DEAE61-1F8C-4ED0-9BB2-7D46FCEBCA8C}"/>
              </a:ext>
            </a:extLst>
          </p:cNvPr>
          <p:cNvSpPr txBox="1"/>
          <p:nvPr/>
        </p:nvSpPr>
        <p:spPr>
          <a:xfrm>
            <a:off x="5838332" y="4505093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67ED92-0503-4E2A-9070-29D531B6CF05}"/>
              </a:ext>
            </a:extLst>
          </p:cNvPr>
          <p:cNvSpPr/>
          <p:nvPr/>
        </p:nvSpPr>
        <p:spPr>
          <a:xfrm>
            <a:off x="6338379" y="4846265"/>
            <a:ext cx="52406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연결선: 구부러짐 45">
            <a:extLst>
              <a:ext uri="{FF2B5EF4-FFF2-40B4-BE49-F238E27FC236}">
                <a16:creationId xmlns:a16="http://schemas.microsoft.com/office/drawing/2014/main" id="{5C9D6BB8-F624-46D7-A901-FD6FF3518058}"/>
              </a:ext>
            </a:extLst>
          </p:cNvPr>
          <p:cNvCxnSpPr>
            <a:cxnSpLocks/>
            <a:stCxn id="63" idx="4"/>
            <a:endCxn id="47" idx="2"/>
          </p:cNvCxnSpPr>
          <p:nvPr/>
        </p:nvCxnSpPr>
        <p:spPr>
          <a:xfrm rot="5400000">
            <a:off x="6284088" y="4703321"/>
            <a:ext cx="16111" cy="372260"/>
          </a:xfrm>
          <a:prstGeom prst="curvedConnector3">
            <a:avLst>
              <a:gd name="adj1" fmla="val 151890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B93BC81-C4BA-4BB6-865B-A95265BA439C}"/>
              </a:ext>
            </a:extLst>
          </p:cNvPr>
          <p:cNvSpPr/>
          <p:nvPr/>
        </p:nvSpPr>
        <p:spPr>
          <a:xfrm>
            <a:off x="5843983" y="4522995"/>
            <a:ext cx="524060" cy="37451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0816265-9408-40EF-9611-CD0764D16210}"/>
              </a:ext>
            </a:extLst>
          </p:cNvPr>
          <p:cNvSpPr/>
          <p:nvPr/>
        </p:nvSpPr>
        <p:spPr>
          <a:xfrm>
            <a:off x="5459226" y="5288107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연결선: 구부러짐 49">
            <a:extLst>
              <a:ext uri="{FF2B5EF4-FFF2-40B4-BE49-F238E27FC236}">
                <a16:creationId xmlns:a16="http://schemas.microsoft.com/office/drawing/2014/main" id="{B64477AE-1194-4EA3-8A88-55EBAC6A9AF4}"/>
              </a:ext>
            </a:extLst>
          </p:cNvPr>
          <p:cNvCxnSpPr>
            <a:cxnSpLocks/>
            <a:stCxn id="49" idx="4"/>
            <a:endCxn id="55" idx="2"/>
          </p:cNvCxnSpPr>
          <p:nvPr/>
        </p:nvCxnSpPr>
        <p:spPr>
          <a:xfrm rot="16200000" flipH="1">
            <a:off x="7056708" y="4543724"/>
            <a:ext cx="7147" cy="700417"/>
          </a:xfrm>
          <a:prstGeom prst="curvedConnector3">
            <a:avLst>
              <a:gd name="adj1" fmla="val 3298545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F4234F0-9CFA-45FE-964A-0969800DB446}"/>
              </a:ext>
            </a:extLst>
          </p:cNvPr>
          <p:cNvSpPr/>
          <p:nvPr/>
        </p:nvSpPr>
        <p:spPr>
          <a:xfrm>
            <a:off x="5564594" y="3988401"/>
            <a:ext cx="4457554" cy="1352390"/>
          </a:xfrm>
          <a:prstGeom prst="roundRect">
            <a:avLst>
              <a:gd name="adj" fmla="val 5699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716974-5D84-4FA8-A8AF-EBEDC338456D}"/>
              </a:ext>
            </a:extLst>
          </p:cNvPr>
          <p:cNvSpPr txBox="1"/>
          <p:nvPr/>
        </p:nvSpPr>
        <p:spPr>
          <a:xfrm>
            <a:off x="6951873" y="3820457"/>
            <a:ext cx="18336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03171B4-F254-4723-A4D4-41094E6FB81F}"/>
              </a:ext>
            </a:extLst>
          </p:cNvPr>
          <p:cNvSpPr/>
          <p:nvPr/>
        </p:nvSpPr>
        <p:spPr>
          <a:xfrm>
            <a:off x="6852637" y="4522995"/>
            <a:ext cx="1115705" cy="37451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70F2AE1-3FC0-414E-B8F0-E8DF20FD2ECE}"/>
              </a:ext>
            </a:extLst>
          </p:cNvPr>
          <p:cNvSpPr/>
          <p:nvPr/>
        </p:nvSpPr>
        <p:spPr>
          <a:xfrm>
            <a:off x="6657389" y="4784992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AA70C66-CFE9-4214-B2DA-EBF1366C3868}"/>
              </a:ext>
            </a:extLst>
          </p:cNvPr>
          <p:cNvSpPr/>
          <p:nvPr/>
        </p:nvSpPr>
        <p:spPr>
          <a:xfrm>
            <a:off x="6425589" y="4776028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8657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3425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구성 예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3C5D209-19BC-48B9-91D8-E1140F2673FC}"/>
              </a:ext>
            </a:extLst>
          </p:cNvPr>
          <p:cNvGrpSpPr/>
          <p:nvPr/>
        </p:nvGrpSpPr>
        <p:grpSpPr>
          <a:xfrm>
            <a:off x="938477" y="2375147"/>
            <a:ext cx="871969" cy="736777"/>
            <a:chOff x="233340" y="1921826"/>
            <a:chExt cx="871969" cy="736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5E81A9-7344-44EC-A7E8-9DCF7A969FD7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4A8A3B1-E68A-4846-BB89-A41B14D4F4C9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714A03C-7E61-4133-8ADA-D91859C866EC}"/>
              </a:ext>
            </a:extLst>
          </p:cNvPr>
          <p:cNvGrpSpPr/>
          <p:nvPr/>
        </p:nvGrpSpPr>
        <p:grpSpPr>
          <a:xfrm>
            <a:off x="963834" y="2763637"/>
            <a:ext cx="842013" cy="343102"/>
            <a:chOff x="263296" y="2353832"/>
            <a:chExt cx="842013" cy="34310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50BAB04-744B-48D0-8C63-F50959A43361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E96D6B84-88BF-4A4D-A5C3-DE65DAB98758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BF86128-B0B4-4E6F-9746-81D3C2DD7C98}"/>
              </a:ext>
            </a:extLst>
          </p:cNvPr>
          <p:cNvGrpSpPr/>
          <p:nvPr/>
        </p:nvGrpSpPr>
        <p:grpSpPr>
          <a:xfrm>
            <a:off x="434431" y="3140234"/>
            <a:ext cx="1371416" cy="343102"/>
            <a:chOff x="-266107" y="2785837"/>
            <a:chExt cx="1371416" cy="34310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22A99E3-AA00-4A7E-9F85-4DD350C7CC3E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DB2FB72-1F17-434F-B387-43CD9D27A1E5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B8C562C-AE15-4C64-B6AB-31BB568B9896}"/>
              </a:ext>
            </a:extLst>
          </p:cNvPr>
          <p:cNvGrpSpPr/>
          <p:nvPr/>
        </p:nvGrpSpPr>
        <p:grpSpPr>
          <a:xfrm>
            <a:off x="929686" y="3517661"/>
            <a:ext cx="874958" cy="343102"/>
            <a:chOff x="230351" y="3217842"/>
            <a:chExt cx="874958" cy="34310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50EC634-6C97-4901-880F-51077B2C3147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FED99E2-5FB6-488B-ABC1-71C47AE9CBCD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9BA401A-7B24-4BCA-BA5A-EDB171D3337D}"/>
              </a:ext>
            </a:extLst>
          </p:cNvPr>
          <p:cNvGrpSpPr/>
          <p:nvPr/>
        </p:nvGrpSpPr>
        <p:grpSpPr>
          <a:xfrm>
            <a:off x="1240924" y="3894257"/>
            <a:ext cx="572794" cy="343102"/>
            <a:chOff x="532515" y="3649846"/>
            <a:chExt cx="572794" cy="34310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323FD07-0CED-4408-8B57-3E6A6F681991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45E86D2-56C8-4C70-9178-4BC1329B93F4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2A5A0AB-073C-4D12-8757-14DEB858C25A}"/>
              </a:ext>
            </a:extLst>
          </p:cNvPr>
          <p:cNvGrpSpPr/>
          <p:nvPr/>
        </p:nvGrpSpPr>
        <p:grpSpPr>
          <a:xfrm>
            <a:off x="841288" y="4267771"/>
            <a:ext cx="972430" cy="343102"/>
            <a:chOff x="132879" y="4081852"/>
            <a:chExt cx="972430" cy="34310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741BEEF-2842-426F-862A-30D035B1D712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81AF04C-8538-4130-9FF4-2D4C67DB7FF1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0F1F2CB-9EE5-4FCF-9F57-AA6D50610D04}"/>
              </a:ext>
            </a:extLst>
          </p:cNvPr>
          <p:cNvGrpSpPr/>
          <p:nvPr/>
        </p:nvGrpSpPr>
        <p:grpSpPr>
          <a:xfrm>
            <a:off x="1240924" y="4660173"/>
            <a:ext cx="580918" cy="343102"/>
            <a:chOff x="524391" y="4513859"/>
            <a:chExt cx="580918" cy="34310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FD4A0B2-29D8-4F52-807B-C5C6D7BA106D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10D9A16-AFED-4FD5-A792-01BBC785B067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D4953BD-D75D-43A5-9919-016F3F1DA1E5}"/>
              </a:ext>
            </a:extLst>
          </p:cNvPr>
          <p:cNvSpPr txBox="1"/>
          <p:nvPr/>
        </p:nvSpPr>
        <p:spPr>
          <a:xfrm>
            <a:off x="5748875" y="6525964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8635ECE-262D-42E0-8776-304593C65B83}"/>
              </a:ext>
            </a:extLst>
          </p:cNvPr>
          <p:cNvGrpSpPr/>
          <p:nvPr/>
        </p:nvGrpSpPr>
        <p:grpSpPr>
          <a:xfrm>
            <a:off x="1805849" y="2383370"/>
            <a:ext cx="317400" cy="2599006"/>
            <a:chOff x="1805849" y="900358"/>
            <a:chExt cx="317400" cy="2599006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BEB1927-BFD7-41AF-84C1-72958E4A669A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48E97B0-F47B-4E46-BB61-213F4CC05F5D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F11D3018-849E-4A3E-8E97-6BAE6A797472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6F055F1-2EB8-4D74-875A-76A15F567A86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2AF4C56-76D7-4AA1-9C93-C6D1BE232199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6B46207-5131-4524-B0ED-E0724BE7DC3C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041602B6-4158-4B2B-ADF1-E1AD96D4851B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B36727C-8B94-4D9A-B867-17C2060C0991}"/>
              </a:ext>
            </a:extLst>
          </p:cNvPr>
          <p:cNvSpPr/>
          <p:nvPr/>
        </p:nvSpPr>
        <p:spPr>
          <a:xfrm>
            <a:off x="1758909" y="2295649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6A4F891-39C6-4638-B34E-142916C8FC5D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A8D2AF08-75C9-4E1F-A08A-D9DE0702C9D5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62CDE83C-5CDB-421B-943C-7833C060B6F5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C629E8B0-CEA7-4475-836E-ACA739A72976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5D0DC84-772F-45C0-86CE-70C05FE22CCF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1970CA8-401F-4158-BFC9-FAC3C9FEB514}"/>
              </a:ext>
            </a:extLst>
          </p:cNvPr>
          <p:cNvCxnSpPr>
            <a:cxnSpLocks/>
          </p:cNvCxnSpPr>
          <p:nvPr/>
        </p:nvCxnSpPr>
        <p:spPr>
          <a:xfrm>
            <a:off x="2157733" y="2292903"/>
            <a:ext cx="1603560" cy="7151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EFD3372-762B-4246-8F6C-06033CFA6E2C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818742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031AF7-E514-4653-A4B5-4EC8D7170F9E}"/>
                  </a:ext>
                </a:extLst>
              </p:cNvPr>
              <p:cNvSpPr txBox="1"/>
              <p:nvPr/>
            </p:nvSpPr>
            <p:spPr>
              <a:xfrm>
                <a:off x="2501174" y="3499315"/>
                <a:ext cx="778871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031AF7-E514-4653-A4B5-4EC8D7170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174" y="3499315"/>
                <a:ext cx="778871" cy="335989"/>
              </a:xfrm>
              <a:prstGeom prst="rect">
                <a:avLst/>
              </a:prstGeom>
              <a:blipFill>
                <a:blip r:embed="rId3"/>
                <a:stretch>
                  <a:fillRect l="-3125" t="-21818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1B2EBDA5-129C-4689-A51D-A7C246BCFED0}"/>
              </a:ext>
            </a:extLst>
          </p:cNvPr>
          <p:cNvGrpSpPr/>
          <p:nvPr/>
        </p:nvGrpSpPr>
        <p:grpSpPr>
          <a:xfrm>
            <a:off x="8758567" y="867448"/>
            <a:ext cx="411278" cy="2517992"/>
            <a:chOff x="9519171" y="2261272"/>
            <a:chExt cx="411278" cy="2762722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B64CDAC8-2839-4B22-8459-77DD7B04C00B}"/>
                </a:ext>
              </a:extLst>
            </p:cNvPr>
            <p:cNvSpPr/>
            <p:nvPr/>
          </p:nvSpPr>
          <p:spPr>
            <a:xfrm>
              <a:off x="9566111" y="2348993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1DC1977C-6B83-4639-988E-B7DFB3E01729}"/>
                </a:ext>
              </a:extLst>
            </p:cNvPr>
            <p:cNvSpPr/>
            <p:nvPr/>
          </p:nvSpPr>
          <p:spPr>
            <a:xfrm>
              <a:off x="9566111" y="27292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7EF5251-06C8-4910-AA3F-C690C3B8618D}"/>
                </a:ext>
              </a:extLst>
            </p:cNvPr>
            <p:cNvSpPr/>
            <p:nvPr/>
          </p:nvSpPr>
          <p:spPr>
            <a:xfrm>
              <a:off x="9566111" y="31095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875D88CF-8E3D-4048-990B-194915471D51}"/>
                </a:ext>
              </a:extLst>
            </p:cNvPr>
            <p:cNvSpPr/>
            <p:nvPr/>
          </p:nvSpPr>
          <p:spPr>
            <a:xfrm>
              <a:off x="9566111" y="34897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E3C89BB-E9BC-42BA-9CDA-AE294D02C43D}"/>
                </a:ext>
              </a:extLst>
            </p:cNvPr>
            <p:cNvSpPr/>
            <p:nvPr/>
          </p:nvSpPr>
          <p:spPr>
            <a:xfrm>
              <a:off x="9566111" y="387006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B8130BC-9762-4AF7-87B5-AAC335E3E092}"/>
                </a:ext>
              </a:extLst>
            </p:cNvPr>
            <p:cNvSpPr/>
            <p:nvPr/>
          </p:nvSpPr>
          <p:spPr>
            <a:xfrm>
              <a:off x="9566111" y="425033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BB822AFD-D83F-4716-BD1D-1A4E15D1EE5D}"/>
                </a:ext>
              </a:extLst>
            </p:cNvPr>
            <p:cNvSpPr/>
            <p:nvPr/>
          </p:nvSpPr>
          <p:spPr>
            <a:xfrm>
              <a:off x="9566111" y="4630600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7DDF40B-B4CA-4E1F-A32C-F5B26FC40817}"/>
                </a:ext>
              </a:extLst>
            </p:cNvPr>
            <p:cNvSpPr/>
            <p:nvPr/>
          </p:nvSpPr>
          <p:spPr>
            <a:xfrm>
              <a:off x="9519171" y="2261272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4C18E8BD-137D-4473-B0DA-92880B7A9EF9}"/>
              </a:ext>
            </a:extLst>
          </p:cNvPr>
          <p:cNvSpPr txBox="1"/>
          <p:nvPr/>
        </p:nvSpPr>
        <p:spPr>
          <a:xfrm>
            <a:off x="3587707" y="4376420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BFE4D8B7-861E-444C-B16C-9FD27C28A7CB}"/>
              </a:ext>
            </a:extLst>
          </p:cNvPr>
          <p:cNvCxnSpPr>
            <a:cxnSpLocks/>
          </p:cNvCxnSpPr>
          <p:nvPr/>
        </p:nvCxnSpPr>
        <p:spPr>
          <a:xfrm flipV="1">
            <a:off x="4172571" y="866789"/>
            <a:ext cx="1809249" cy="21401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C9F46C7D-D798-45E8-8D0D-443BE8523CC6}"/>
              </a:ext>
            </a:extLst>
          </p:cNvPr>
          <p:cNvCxnSpPr>
            <a:cxnSpLocks/>
          </p:cNvCxnSpPr>
          <p:nvPr/>
        </p:nvCxnSpPr>
        <p:spPr>
          <a:xfrm flipV="1">
            <a:off x="4172567" y="3630170"/>
            <a:ext cx="1809249" cy="61822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86909C9-A95B-49E5-8E9E-2469A05D56C0}"/>
              </a:ext>
            </a:extLst>
          </p:cNvPr>
          <p:cNvGrpSpPr/>
          <p:nvPr/>
        </p:nvGrpSpPr>
        <p:grpSpPr>
          <a:xfrm>
            <a:off x="5981820" y="867448"/>
            <a:ext cx="1728102" cy="2762722"/>
            <a:chOff x="7576960" y="2248809"/>
            <a:chExt cx="1728102" cy="2762722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1D88E22-93A4-457B-A768-778DADD81008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4D4C7E11-F9C0-42BF-93EF-6FDCB2FC49A2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15CFD0F4-F750-439B-BC28-554023D5FF42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DFD1DE1-57CE-4456-80D9-8C3830E82640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18107E23-7FCE-4D16-AF5C-ACD675431378}"/>
                </a:ext>
              </a:extLst>
            </p:cNvPr>
            <p:cNvSpPr/>
            <p:nvPr/>
          </p:nvSpPr>
          <p:spPr>
            <a:xfrm>
              <a:off x="7623900" y="3857601"/>
              <a:ext cx="317400" cy="3173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5152862-50F3-437C-A686-192BE6C9FF21}"/>
                </a:ext>
              </a:extLst>
            </p:cNvPr>
            <p:cNvSpPr/>
            <p:nvPr/>
          </p:nvSpPr>
          <p:spPr>
            <a:xfrm>
              <a:off x="7623900" y="4237868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1FFAD4D-9456-4262-A6B4-D34AC2D2F892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5D54C1-9DC2-42A6-A92A-5DA0F35DF4B2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8384482-7633-4499-AC69-A408F7DB17F3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CCA54215-4174-4782-8F02-3D39EB2E95A9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C645A50-F599-4A0B-8A7F-D831847C7234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D6F4489B-DFFD-43E9-B130-C8196D044186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7AE1721-01B2-40C8-99B6-E64615C45738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E3189FC3-3927-48ED-95A6-7FAC8FBB3DBD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781E6F5-6D89-496C-86A7-2772959547C2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1E39B337-FF04-48B3-90B2-3028BB870F70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69ED2AB-B931-48B6-9FEA-A23151449A35}"/>
                </a:ext>
              </a:extLst>
            </p:cNvPr>
            <p:cNvSpPr txBox="1"/>
            <p:nvPr/>
          </p:nvSpPr>
          <p:spPr>
            <a:xfrm>
              <a:off x="8267308" y="3812013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5E008179-699C-4B49-B954-718ECBD6F9B9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006616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82BE74E-D860-4CF0-9DA1-7DAC74322D08}"/>
                </a:ext>
              </a:extLst>
            </p:cNvPr>
            <p:cNvSpPr txBox="1"/>
            <p:nvPr/>
          </p:nvSpPr>
          <p:spPr>
            <a:xfrm>
              <a:off x="8267308" y="4185527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9C7A9AF7-D255-4FD2-8C6C-69EA1EC103BB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380131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4D8087B-04B0-49CE-8260-56876478C9DD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0F057C51-C061-4684-9B9C-F5798CCBB48A}"/>
                </a:ext>
              </a:extLst>
            </p:cNvPr>
            <p:cNvCxnSpPr>
              <a:cxnSpLocks/>
            </p:cNvCxnSpPr>
            <p:nvPr/>
          </p:nvCxnSpPr>
          <p:spPr>
            <a:xfrm>
              <a:off x="7960988" y="477253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22B5BB-D12E-442B-ABCE-6357A7B5CF21}"/>
                  </a:ext>
                </a:extLst>
              </p:cNvPr>
              <p:cNvSpPr txBox="1"/>
              <p:nvPr/>
            </p:nvSpPr>
            <p:spPr>
              <a:xfrm>
                <a:off x="4877022" y="2606073"/>
                <a:ext cx="778871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22B5BB-D12E-442B-ABCE-6357A7B5C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022" y="2606073"/>
                <a:ext cx="778871" cy="335989"/>
              </a:xfrm>
              <a:prstGeom prst="rect">
                <a:avLst/>
              </a:prstGeom>
              <a:blipFill>
                <a:blip r:embed="rId4"/>
                <a:stretch>
                  <a:fillRect l="-3906" t="-21818" r="-15625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67877E66-A54F-46AC-A274-30AC4FADAC4E}"/>
              </a:ext>
            </a:extLst>
          </p:cNvPr>
          <p:cNvSpPr txBox="1"/>
          <p:nvPr/>
        </p:nvSpPr>
        <p:spPr>
          <a:xfrm>
            <a:off x="8378949" y="6415673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051365E9-D139-4952-8D5D-A5D672B09DFA}"/>
              </a:ext>
            </a:extLst>
          </p:cNvPr>
          <p:cNvGrpSpPr/>
          <p:nvPr/>
        </p:nvGrpSpPr>
        <p:grpSpPr>
          <a:xfrm>
            <a:off x="5981820" y="3762583"/>
            <a:ext cx="1728102" cy="2762722"/>
            <a:chOff x="7576960" y="2248809"/>
            <a:chExt cx="1728102" cy="2762722"/>
          </a:xfrm>
        </p:grpSpPr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79729DE5-7720-47E3-B220-35C142209230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EDE891B8-CE97-4389-9A40-F207DF2B3924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9E22F378-821A-4081-9119-3E8FDAF68C84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39BC3CC8-C047-4D36-978F-948060100AEA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A6F23E87-93B0-4C77-BE75-B257EBABB80C}"/>
                </a:ext>
              </a:extLst>
            </p:cNvPr>
            <p:cNvSpPr/>
            <p:nvPr/>
          </p:nvSpPr>
          <p:spPr>
            <a:xfrm>
              <a:off x="7623900" y="3857601"/>
              <a:ext cx="317400" cy="3173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7F4BAAAB-5642-446A-9257-D2F54882564F}"/>
                </a:ext>
              </a:extLst>
            </p:cNvPr>
            <p:cNvSpPr/>
            <p:nvPr/>
          </p:nvSpPr>
          <p:spPr>
            <a:xfrm>
              <a:off x="7623900" y="4237868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370CD48B-B6B0-4C9D-B3D2-D33BA7CB88E6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A908FC6-AA0C-45C8-8548-D8A7A72F9DCF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1088E90-B626-46EE-9ABB-4EEAFF1B6602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99846A8F-B1D0-48E9-86E9-EA7B75A106B3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986F9DB-B236-493B-82AD-02F00512A65A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EA309E0E-2345-42FC-8FE9-8650E91E3865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9D141397-47E9-4438-8D56-2C4AF9C98214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F3CC4D11-B85E-4F0F-9EFD-89C6E7839601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EC98754-E75E-4F88-A07C-44E3A6F3E6B3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948E2EC3-5E78-4D4B-9513-B4FF13BB48F0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23BB743-AA40-49D9-98E1-5BCA6D545D22}"/>
                </a:ext>
              </a:extLst>
            </p:cNvPr>
            <p:cNvSpPr txBox="1"/>
            <p:nvPr/>
          </p:nvSpPr>
          <p:spPr>
            <a:xfrm>
              <a:off x="8267308" y="3812013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F143118B-B79E-4465-8399-3BF582EFBC81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006616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7AB45D3-5DD5-4C06-9CD4-E3E8E7852A4E}"/>
                </a:ext>
              </a:extLst>
            </p:cNvPr>
            <p:cNvSpPr txBox="1"/>
            <p:nvPr/>
          </p:nvSpPr>
          <p:spPr>
            <a:xfrm>
              <a:off x="8267308" y="4185527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37DFC29B-8854-464F-9B53-5B74170C3666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380131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4AC49A2-1DD3-4357-8A08-4E746243563C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55529D60-EA0E-43C8-BE7E-112A4FEF5EBF}"/>
                </a:ext>
              </a:extLst>
            </p:cNvPr>
            <p:cNvCxnSpPr>
              <a:cxnSpLocks/>
            </p:cNvCxnSpPr>
            <p:nvPr/>
          </p:nvCxnSpPr>
          <p:spPr>
            <a:xfrm>
              <a:off x="7960988" y="477253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2858B282-5D34-4205-9792-8AF23BD6A07F}"/>
              </a:ext>
            </a:extLst>
          </p:cNvPr>
          <p:cNvGrpSpPr/>
          <p:nvPr/>
        </p:nvGrpSpPr>
        <p:grpSpPr>
          <a:xfrm>
            <a:off x="8758567" y="3875890"/>
            <a:ext cx="411278" cy="2517992"/>
            <a:chOff x="9519171" y="2261272"/>
            <a:chExt cx="411278" cy="2762722"/>
          </a:xfrm>
        </p:grpSpPr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67917FFD-E95A-4FD9-8931-BA3CE3357A2F}"/>
                </a:ext>
              </a:extLst>
            </p:cNvPr>
            <p:cNvSpPr/>
            <p:nvPr/>
          </p:nvSpPr>
          <p:spPr>
            <a:xfrm>
              <a:off x="9566111" y="2348993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05ECD948-7422-4312-9C70-8FE0F73201D6}"/>
                </a:ext>
              </a:extLst>
            </p:cNvPr>
            <p:cNvSpPr/>
            <p:nvPr/>
          </p:nvSpPr>
          <p:spPr>
            <a:xfrm>
              <a:off x="9566111" y="27292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F830B1C7-AE81-4C0F-8475-FE901E6634FA}"/>
                </a:ext>
              </a:extLst>
            </p:cNvPr>
            <p:cNvSpPr/>
            <p:nvPr/>
          </p:nvSpPr>
          <p:spPr>
            <a:xfrm>
              <a:off x="9566111" y="31095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A1584E3A-8987-40FF-B04B-E01F5274687B}"/>
                </a:ext>
              </a:extLst>
            </p:cNvPr>
            <p:cNvSpPr/>
            <p:nvPr/>
          </p:nvSpPr>
          <p:spPr>
            <a:xfrm>
              <a:off x="9566111" y="34897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097FB197-A9C3-4C60-8CC5-8DB0F2B0DA9E}"/>
                </a:ext>
              </a:extLst>
            </p:cNvPr>
            <p:cNvSpPr/>
            <p:nvPr/>
          </p:nvSpPr>
          <p:spPr>
            <a:xfrm>
              <a:off x="9566111" y="387006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63817687-3DC7-45C0-82E6-FCA744AA67C6}"/>
                </a:ext>
              </a:extLst>
            </p:cNvPr>
            <p:cNvSpPr/>
            <p:nvPr/>
          </p:nvSpPr>
          <p:spPr>
            <a:xfrm>
              <a:off x="9566111" y="425033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9381C946-CCB1-4D86-8048-5F78A77353F8}"/>
                </a:ext>
              </a:extLst>
            </p:cNvPr>
            <p:cNvSpPr/>
            <p:nvPr/>
          </p:nvSpPr>
          <p:spPr>
            <a:xfrm>
              <a:off x="9566111" y="4630600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4992590-882F-4233-9FC7-409471548128}"/>
                </a:ext>
              </a:extLst>
            </p:cNvPr>
            <p:cNvSpPr/>
            <p:nvPr/>
          </p:nvSpPr>
          <p:spPr>
            <a:xfrm>
              <a:off x="9519171" y="2261272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590C7D1C-2D47-4E05-B12C-739C170C5457}"/>
              </a:ext>
            </a:extLst>
          </p:cNvPr>
          <p:cNvCxnSpPr>
            <a:cxnSpLocks/>
          </p:cNvCxnSpPr>
          <p:nvPr/>
        </p:nvCxnSpPr>
        <p:spPr>
          <a:xfrm>
            <a:off x="4172430" y="3019826"/>
            <a:ext cx="1808567" cy="74209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8182B6CE-5BD6-4E26-B632-CB679E1AA356}"/>
              </a:ext>
            </a:extLst>
          </p:cNvPr>
          <p:cNvCxnSpPr>
            <a:cxnSpLocks/>
          </p:cNvCxnSpPr>
          <p:nvPr/>
        </p:nvCxnSpPr>
        <p:spPr>
          <a:xfrm>
            <a:off x="4172430" y="4253397"/>
            <a:ext cx="1808567" cy="225878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53442727-735A-4C02-B516-9A5C6DE92476}"/>
                  </a:ext>
                </a:extLst>
              </p:cNvPr>
              <p:cNvSpPr txBox="1"/>
              <p:nvPr/>
            </p:nvSpPr>
            <p:spPr>
              <a:xfrm>
                <a:off x="4877022" y="4418566"/>
                <a:ext cx="778871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53442727-735A-4C02-B516-9A5C6DE92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022" y="4418566"/>
                <a:ext cx="778871" cy="335989"/>
              </a:xfrm>
              <a:prstGeom prst="rect">
                <a:avLst/>
              </a:prstGeom>
              <a:blipFill>
                <a:blip r:embed="rId5"/>
                <a:stretch>
                  <a:fillRect l="-3906" t="-21818" r="-15625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TextBox 193">
            <a:extLst>
              <a:ext uri="{FF2B5EF4-FFF2-40B4-BE49-F238E27FC236}">
                <a16:creationId xmlns:a16="http://schemas.microsoft.com/office/drawing/2014/main" id="{EE92C53C-AC9F-4B10-8FA9-00325B280D47}"/>
              </a:ext>
            </a:extLst>
          </p:cNvPr>
          <p:cNvSpPr txBox="1"/>
          <p:nvPr/>
        </p:nvSpPr>
        <p:spPr>
          <a:xfrm>
            <a:off x="1590742" y="512274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</p:spTree>
    <p:extLst>
      <p:ext uri="{BB962C8B-B14F-4D97-AF65-F5344CB8AC3E}">
        <p14:creationId xmlns:p14="http://schemas.microsoft.com/office/powerpoint/2010/main" val="203248922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4339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확률 표기로 나타내보자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다음 식을 모델링한다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5974814-43F2-4892-8CED-FD0CA8C0A45F}"/>
                  </a:ext>
                </a:extLst>
              </p:cNvPr>
              <p:cNvSpPr txBox="1"/>
              <p:nvPr/>
            </p:nvSpPr>
            <p:spPr>
              <a:xfrm>
                <a:off x="2405856" y="1822082"/>
                <a:ext cx="3717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5974814-43F2-4892-8CED-FD0CA8C0A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56" y="1822082"/>
                <a:ext cx="371794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TextBox 136">
            <a:extLst>
              <a:ext uri="{FF2B5EF4-FFF2-40B4-BE49-F238E27FC236}">
                <a16:creationId xmlns:a16="http://schemas.microsoft.com/office/drawing/2014/main" id="{FECBB864-7747-42EC-9C31-9DE3D12B9615}"/>
              </a:ext>
            </a:extLst>
          </p:cNvPr>
          <p:cNvSpPr txBox="1"/>
          <p:nvPr/>
        </p:nvSpPr>
        <p:spPr>
          <a:xfrm>
            <a:off x="236287" y="2782669"/>
            <a:ext cx="9196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모델에서는 맥락의 단어들 사이에 관련성이 없다고 가정하고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다음과 같이 분해한다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997145F-68CB-497C-AED7-B1A60FF2A1DA}"/>
                  </a:ext>
                </a:extLst>
              </p:cNvPr>
              <p:cNvSpPr txBox="1"/>
              <p:nvPr/>
            </p:nvSpPr>
            <p:spPr>
              <a:xfrm>
                <a:off x="500215" y="3378838"/>
                <a:ext cx="88262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𝑃</m:t>
                    </m:r>
                    <m:d>
                      <m:dPr>
                        <m:ctrlP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997145F-68CB-497C-AED7-B1A60FF2A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15" y="3378838"/>
                <a:ext cx="882626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TextBox 138">
            <a:extLst>
              <a:ext uri="{FF2B5EF4-FFF2-40B4-BE49-F238E27FC236}">
                <a16:creationId xmlns:a16="http://schemas.microsoft.com/office/drawing/2014/main" id="{BFB22CF8-05DD-449E-90D5-BDD2CB37DDAB}"/>
              </a:ext>
            </a:extLst>
          </p:cNvPr>
          <p:cNvSpPr txBox="1"/>
          <p:nvPr/>
        </p:nvSpPr>
        <p:spPr>
          <a:xfrm>
            <a:off x="228644" y="4268618"/>
            <a:ext cx="853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식을 교차 엔트로피 오차에 적용하여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함수를 유도할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07636C2-46E1-475F-8038-4021D6876775}"/>
                  </a:ext>
                </a:extLst>
              </p:cNvPr>
              <p:cNvSpPr txBox="1"/>
              <p:nvPr/>
            </p:nvSpPr>
            <p:spPr>
              <a:xfrm>
                <a:off x="1091885" y="4716151"/>
                <a:ext cx="8310352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𝑙𝑜𝑔𝑃</m:t>
                      </m:r>
                      <m:d>
                        <m:dPr>
                          <m:ctrl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360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=−</m:t>
                    </m:r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𝑙𝑜𝑔𝑃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begChr m:val="|"/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𝑃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360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=−</m:t>
                    </m:r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(</m:t>
                    </m:r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𝑙𝑜𝑔𝑃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begChr m:val="|"/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𝑙𝑜𝑔𝑃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)</m:t>
                        </m:r>
                      </m:e>
                    </m:d>
                  </m:oMath>
                </a14:m>
                <a:endParaRPr lang="en-US" altLang="ko-KR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07636C2-46E1-475F-8038-4021D6876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85" y="4716151"/>
                <a:ext cx="8310352" cy="17543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33157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88676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식에서 알 수 있듯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함수는 맥락별 손실을 구한 다음 모두 더한다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식은 샘플 데이터 하나짜리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손실 함수이다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말뭉치 전체로 확장하면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함수는 다음과 같다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C3B119-C04E-4D1E-8911-23A2508332E0}"/>
                  </a:ext>
                </a:extLst>
              </p:cNvPr>
              <p:cNvSpPr txBox="1"/>
              <p:nvPr/>
            </p:nvSpPr>
            <p:spPr>
              <a:xfrm>
                <a:off x="503594" y="2251712"/>
                <a:ext cx="8374729" cy="147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p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𝑡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C3B119-C04E-4D1E-8911-23A250833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4" y="2251712"/>
                <a:ext cx="8374729" cy="14707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6AD623B-312A-4A52-AC04-B9579724CFA2}"/>
              </a:ext>
            </a:extLst>
          </p:cNvPr>
          <p:cNvSpPr txBox="1"/>
          <p:nvPr/>
        </p:nvSpPr>
        <p:spPr>
          <a:xfrm>
            <a:off x="228644" y="3986870"/>
            <a:ext cx="399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식과 비교해보자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5D657D-0672-47D2-9A14-E1F41C785C41}"/>
                  </a:ext>
                </a:extLst>
              </p:cNvPr>
              <p:cNvSpPr txBox="1"/>
              <p:nvPr/>
            </p:nvSpPr>
            <p:spPr>
              <a:xfrm>
                <a:off x="503594" y="4410209"/>
                <a:ext cx="5987408" cy="147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p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5D657D-0672-47D2-9A14-E1F41C785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4" y="4410209"/>
                <a:ext cx="5987408" cy="14707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52CA90C-E841-4501-A31A-2C9F3E317E16}"/>
              </a:ext>
            </a:extLst>
          </p:cNvPr>
          <p:cNvSpPr txBox="1"/>
          <p:nvPr/>
        </p:nvSpPr>
        <p:spPr>
          <a:xfrm>
            <a:off x="315034" y="5938619"/>
            <a:ext cx="5615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맥락의 수만큼 추측하기 때문에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손실 함수는 각 맥락에서 구한 손실의 총합이어야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타깃 하나의 손실을 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31300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102173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그렇다면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중 어느 것을 사용해야 할까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답은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분산 표현의 정밀도 면에서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결과가 더 좋은 경우가 많기 때문이다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특히 말뭉치가 커질수록 저빈도 단어나 유추 문제의 성능 면에서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더 뛰어난 경향이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속도 면에서는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더 빠르다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손실을 맥락의 수만큼 구해야 해서 계산 비용이 그만큼 커지기 때문이다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다행히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구현을 이해할 수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구현도 특별히 어려울 게 없다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85703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통계 기반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vs.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추론 기반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1009122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기법에서는 주로 단어의 유사성이 인코딩된다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모델에서는 단어의 유사성은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한층 복잡한 단어 사이의 패턴까지도 파악되어 인코딩된다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기법이 통계 기반 기법보다 정확하다고 흔히 오해하곤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단어의 유사성을 정량 평가해본 결과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기반과 통계 기반 기법의 우열을 가릴 수 없었다고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기법과 통계 기반 기법은 서로 관련되어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이후 추론 기반 기법과 통계 기반 기법을 융합한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GloVe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기법이 등장했다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GloVe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기본 아이디어는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 전체의 통계 정보를 손실 함수에 도입해 미니배치 학습을 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985756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4.1 word2vec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 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4.2 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개선판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word2vec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속도 개선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53397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985423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속도 개선하는 법을 알아보겠다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장에서 보았던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CBOW(Continuous Bag of Words)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처리 효율이 떨어져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말뭉치에 포함된 어휘 수가 많아지면 계산량도 커진다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단순한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두가지 개선을 추가한다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이라는 새로운 계층을 만든다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 이라는 새로운 손실함수를 도입한다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이로써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완성할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가지고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PTB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실용적인 크기의 말뭉치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가지고 학습을 수행하고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결과를 평가해 보도록 하자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복수 단어 문맥에 대한 문제 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여러개의 단어를 나열한 뒤 이와 관련된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추정하는 문제이다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문자에서 나오는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단어 열로부터 다음 단어를 예측하는 모델이다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2286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계층으로 클래스화 및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순전파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730617" y="283802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소스 참조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05CCA6-2B13-4E05-8F7D-2A6463A1B7A1}"/>
              </a:ext>
            </a:extLst>
          </p:cNvPr>
          <p:cNvSpPr txBox="1"/>
          <p:nvPr/>
        </p:nvSpPr>
        <p:spPr>
          <a:xfrm>
            <a:off x="730617" y="1338733"/>
            <a:ext cx="5796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계층은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메서드를 가진다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계층은 인스턴스 변수인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가진다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636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8B0A7-B299-4652-8FFF-4153C60CD895}"/>
              </a:ext>
            </a:extLst>
          </p:cNvPr>
          <p:cNvSpPr txBox="1"/>
          <p:nvPr/>
        </p:nvSpPr>
        <p:spPr>
          <a:xfrm>
            <a:off x="3811326" y="981717"/>
            <a:ext cx="142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F8B01C-B846-4522-B29A-7F5CB90595CD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521F8F-5C70-4764-9713-F0292FB104AF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565ADCD-493A-4455-8F01-29422F2D4D40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00E099-B844-433F-AD5F-CBB307A30251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871350-F166-42EB-9BDB-7A8FC878D384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1094BD8-A4EF-4755-9CBD-27136FC71E98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79D28E4-FB3F-4130-A368-B89E43020F86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FAC61C-6C4A-4431-A45C-3E6F5AAC673F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3821225-AC9F-45A1-A973-16E9CEF08501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E1E30CC-580C-40B6-8CE9-1D8475A07283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3661E5-CADA-46A2-B9C2-BEC7E68F351D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B297040-65CE-445D-81AF-DFC2692BAD43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552DFD-5E8F-4A46-A5C3-24E1398D2FC7}"/>
              </a:ext>
            </a:extLst>
          </p:cNvPr>
          <p:cNvGrpSpPr/>
          <p:nvPr/>
        </p:nvGrpSpPr>
        <p:grpSpPr>
          <a:xfrm>
            <a:off x="1240924" y="2411245"/>
            <a:ext cx="572794" cy="343102"/>
            <a:chOff x="532515" y="3649846"/>
            <a:chExt cx="572794" cy="3431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A83C9E-2706-4400-9551-4F1E8A6C2E81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EC70AC-224F-40C4-8702-A2D9635EDD5B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CE1F09-59B8-4EBE-A70E-EF03EE37D551}"/>
              </a:ext>
            </a:extLst>
          </p:cNvPr>
          <p:cNvGrpSpPr/>
          <p:nvPr/>
        </p:nvGrpSpPr>
        <p:grpSpPr>
          <a:xfrm>
            <a:off x="841288" y="2784759"/>
            <a:ext cx="972430" cy="343102"/>
            <a:chOff x="132879" y="4081852"/>
            <a:chExt cx="972430" cy="3431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A5BED9-2D5C-4C2C-9D1B-E1BF8966EA0F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3CD49E4-EDF7-457E-A295-C1E73CA3C2F1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CE12C60-81B8-41F7-B09D-11E02F43D405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FF4A085-723F-4D88-AFCD-32ED82BAF20E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8335112-6683-49BF-B1F7-E7B918F3A2DD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58F22C0-6C7E-4336-83EB-6D87B526C839}"/>
              </a:ext>
            </a:extLst>
          </p:cNvPr>
          <p:cNvSpPr txBox="1"/>
          <p:nvPr/>
        </p:nvSpPr>
        <p:spPr>
          <a:xfrm>
            <a:off x="7502714" y="5080951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5113725-95EE-4C1B-98FB-CF7BD6122C37}"/>
              </a:ext>
            </a:extLst>
          </p:cNvPr>
          <p:cNvGrpSpPr/>
          <p:nvPr/>
        </p:nvGrpSpPr>
        <p:grpSpPr>
          <a:xfrm>
            <a:off x="1805849" y="900358"/>
            <a:ext cx="317400" cy="2599006"/>
            <a:chOff x="1805849" y="900358"/>
            <a:chExt cx="317400" cy="259900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0B45F2F-FDD0-4D07-97AD-AC17E5520DF7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E774790-1504-4CC3-BCEE-8BA7B27126DA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19F1F17-4471-409E-944D-F453DFE5A225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7E0C23E-CD2D-44F8-81C2-8E78A4EB08E8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8B651D1-2ACD-4A98-95A3-A4AAB0C03214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62BB74A-2655-4BF3-BCF1-CFAE93960F67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CFCC1E3-5BC6-423A-87D2-491A063A2CDB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4EF4E-19F1-465D-8D72-CE62B6B5337C}"/>
              </a:ext>
            </a:extLst>
          </p:cNvPr>
          <p:cNvSpPr/>
          <p:nvPr/>
        </p:nvSpPr>
        <p:spPr>
          <a:xfrm>
            <a:off x="1758909" y="81263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C85227C-82DA-4246-A18E-673294E53ECF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BDC3F55-9723-4783-AAF2-BF5885B68726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2538250-0923-482B-90A7-4FACCD66D0A8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BE14962-E2E2-4335-AF7C-788635ECE660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0A5F163-8B71-4AB5-B1EB-0E5AA1B1C17D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B341086-952F-4D68-9467-E415F499DCEA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FDC6374-8A18-47DB-9F97-E7CC63CB73E6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1272F1-E21F-4D69-9BB5-FF111C02C292}"/>
                  </a:ext>
                </a:extLst>
              </p:cNvPr>
              <p:cNvSpPr txBox="1"/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1272F1-E21F-4D69-9BB5-FF111C02C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90C0A587-792B-4DE9-8BB3-46EB0843816A}"/>
              </a:ext>
            </a:extLst>
          </p:cNvPr>
          <p:cNvSpPr/>
          <p:nvPr/>
        </p:nvSpPr>
        <p:spPr>
          <a:xfrm>
            <a:off x="9566111" y="2348993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B2213A2-FE49-4B7A-A115-3B46161AC688}"/>
              </a:ext>
            </a:extLst>
          </p:cNvPr>
          <p:cNvSpPr/>
          <p:nvPr/>
        </p:nvSpPr>
        <p:spPr>
          <a:xfrm>
            <a:off x="9566111" y="272926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7402384-A926-448F-BCF8-2430839BC052}"/>
              </a:ext>
            </a:extLst>
          </p:cNvPr>
          <p:cNvSpPr/>
          <p:nvPr/>
        </p:nvSpPr>
        <p:spPr>
          <a:xfrm>
            <a:off x="9566111" y="310952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4DA92A-74F4-43EA-B0B7-31F159F5385C}"/>
              </a:ext>
            </a:extLst>
          </p:cNvPr>
          <p:cNvSpPr/>
          <p:nvPr/>
        </p:nvSpPr>
        <p:spPr>
          <a:xfrm>
            <a:off x="9566111" y="3489796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93A7874-6EEF-4385-94DC-D0CC9A26A4A2}"/>
              </a:ext>
            </a:extLst>
          </p:cNvPr>
          <p:cNvSpPr/>
          <p:nvPr/>
        </p:nvSpPr>
        <p:spPr>
          <a:xfrm>
            <a:off x="9566111" y="387006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E7F6BBB-2EFB-4F0E-A2F7-ED383558DE7D}"/>
              </a:ext>
            </a:extLst>
          </p:cNvPr>
          <p:cNvSpPr/>
          <p:nvPr/>
        </p:nvSpPr>
        <p:spPr>
          <a:xfrm>
            <a:off x="9566111" y="425033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F79B22B-C325-45B7-8F77-380B96363D2E}"/>
              </a:ext>
            </a:extLst>
          </p:cNvPr>
          <p:cNvSpPr/>
          <p:nvPr/>
        </p:nvSpPr>
        <p:spPr>
          <a:xfrm>
            <a:off x="9566111" y="4630600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43E7830-0FFD-47F3-A2A6-0A78FB01E460}"/>
              </a:ext>
            </a:extLst>
          </p:cNvPr>
          <p:cNvSpPr/>
          <p:nvPr/>
        </p:nvSpPr>
        <p:spPr>
          <a:xfrm>
            <a:off x="9519171" y="2261272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F59CD08-DEBE-4F67-994C-8F52FD1707B8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3C769F-0B81-4A99-847B-5C5225966C92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E2EA10C-9239-4566-A997-60399CBC6A64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04E1E6D-223F-474F-B00F-7C77A13B9F54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0D29F17-6258-4101-9517-79CF741EB86D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5A15D478-FBD8-4B21-BDEE-A8709338E5D3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890800D-C751-4906-B2C6-75A9BBA1AFBF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C37AEA5-3CEC-4E1C-BB66-653CE9195400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3600247-840D-4297-B3EB-4F9A06BF2171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AE84C8A-82E0-4B17-A40C-F6014D8C2B91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0B37631-72CC-4A2B-B667-BE37FE66EC0B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41A9408E-0075-4B95-A00D-1E973EBBA8B3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D53238A-5AFD-411E-9BA0-0535EAAC7A64}"/>
              </a:ext>
            </a:extLst>
          </p:cNvPr>
          <p:cNvGrpSpPr/>
          <p:nvPr/>
        </p:nvGrpSpPr>
        <p:grpSpPr>
          <a:xfrm>
            <a:off x="1233055" y="5370249"/>
            <a:ext cx="572794" cy="343102"/>
            <a:chOff x="532515" y="3649846"/>
            <a:chExt cx="572794" cy="34310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C81CFB3-FFAF-42D7-A671-F433A26D2016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A45EBEB8-6BB5-4602-A2B1-C68413397232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85C7383-AE7D-48BF-95E1-4BF1DCCADC78}"/>
              </a:ext>
            </a:extLst>
          </p:cNvPr>
          <p:cNvGrpSpPr/>
          <p:nvPr/>
        </p:nvGrpSpPr>
        <p:grpSpPr>
          <a:xfrm>
            <a:off x="833419" y="5743763"/>
            <a:ext cx="972430" cy="343102"/>
            <a:chOff x="132879" y="4081852"/>
            <a:chExt cx="972430" cy="34310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0B0DDF1-5C3F-49BD-9162-BA413EB7CB61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AAC3964D-8A0A-460C-A51A-26248E8B2D0E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AA996AB-CC89-4B16-9462-89AA4A9573FB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A6107A0-C0E5-4332-A3DA-6DABD737E32F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5376C7B-000D-4416-B5F0-C4BE90A39BC4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BBFA289-52C0-4101-92A1-8F9630DE05D5}"/>
              </a:ext>
            </a:extLst>
          </p:cNvPr>
          <p:cNvCxnSpPr>
            <a:cxnSpLocks/>
          </p:cNvCxnSpPr>
          <p:nvPr/>
        </p:nvCxnSpPr>
        <p:spPr>
          <a:xfrm flipV="1">
            <a:off x="2162332" y="3026671"/>
            <a:ext cx="1598959" cy="7600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5EC0F27-B015-46D8-8B4A-01CD0918BD20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4752BFB-10E0-41BF-ACAA-4B9586A407BB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2D6FDAE7-6088-40A9-88A2-85DD3F4A1722}"/>
              </a:ext>
            </a:extLst>
          </p:cNvPr>
          <p:cNvSpPr/>
          <p:nvPr/>
        </p:nvSpPr>
        <p:spPr>
          <a:xfrm>
            <a:off x="7623900" y="2336530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BF9629A5-426F-4CBA-8AC6-20F87F6FC909}"/>
              </a:ext>
            </a:extLst>
          </p:cNvPr>
          <p:cNvSpPr/>
          <p:nvPr/>
        </p:nvSpPr>
        <p:spPr>
          <a:xfrm>
            <a:off x="7623900" y="2716798"/>
            <a:ext cx="317400" cy="3173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36CB1C6-0243-4F26-ACBA-217B6D3CBCE7}"/>
              </a:ext>
            </a:extLst>
          </p:cNvPr>
          <p:cNvSpPr/>
          <p:nvPr/>
        </p:nvSpPr>
        <p:spPr>
          <a:xfrm>
            <a:off x="7623900" y="3097066"/>
            <a:ext cx="317400" cy="317399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D5CF7DD-F1B8-49D5-BBCE-F3C642A676D2}"/>
              </a:ext>
            </a:extLst>
          </p:cNvPr>
          <p:cNvSpPr/>
          <p:nvPr/>
        </p:nvSpPr>
        <p:spPr>
          <a:xfrm>
            <a:off x="7623900" y="3477333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B3344EEE-ED96-45B0-B90F-482550171D4C}"/>
              </a:ext>
            </a:extLst>
          </p:cNvPr>
          <p:cNvSpPr/>
          <p:nvPr/>
        </p:nvSpPr>
        <p:spPr>
          <a:xfrm>
            <a:off x="7623900" y="3857601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EB20C55-BE3E-471E-9936-10F49911F2DA}"/>
              </a:ext>
            </a:extLst>
          </p:cNvPr>
          <p:cNvSpPr/>
          <p:nvPr/>
        </p:nvSpPr>
        <p:spPr>
          <a:xfrm>
            <a:off x="7623900" y="4237868"/>
            <a:ext cx="317400" cy="3173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8DD9FEB-DEB1-431C-8B9B-84A59978909B}"/>
              </a:ext>
            </a:extLst>
          </p:cNvPr>
          <p:cNvSpPr/>
          <p:nvPr/>
        </p:nvSpPr>
        <p:spPr>
          <a:xfrm>
            <a:off x="7623900" y="4618137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6EFF06A-6ECB-4529-92CA-7037A55946A8}"/>
              </a:ext>
            </a:extLst>
          </p:cNvPr>
          <p:cNvSpPr/>
          <p:nvPr/>
        </p:nvSpPr>
        <p:spPr>
          <a:xfrm>
            <a:off x="7576960" y="2248809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2AB13F33-761D-4D57-B6EA-37597C35EF66}"/>
              </a:ext>
            </a:extLst>
          </p:cNvPr>
          <p:cNvCxnSpPr>
            <a:cxnSpLocks/>
          </p:cNvCxnSpPr>
          <p:nvPr/>
        </p:nvCxnSpPr>
        <p:spPr>
          <a:xfrm flipV="1">
            <a:off x="4172571" y="2248809"/>
            <a:ext cx="1813801" cy="7581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57400EB0-643D-4398-8355-B765F522105C}"/>
              </a:ext>
            </a:extLst>
          </p:cNvPr>
          <p:cNvCxnSpPr>
            <a:cxnSpLocks/>
          </p:cNvCxnSpPr>
          <p:nvPr/>
        </p:nvCxnSpPr>
        <p:spPr>
          <a:xfrm>
            <a:off x="4172567" y="4248397"/>
            <a:ext cx="1813803" cy="75000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E3CE70D-C687-40C2-910E-BF17AF751FCA}"/>
              </a:ext>
            </a:extLst>
          </p:cNvPr>
          <p:cNvSpPr txBox="1"/>
          <p:nvPr/>
        </p:nvSpPr>
        <p:spPr>
          <a:xfrm>
            <a:off x="8267308" y="2292903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43AA5AD5-B0E3-4E56-A91F-70D83559EC5F}"/>
              </a:ext>
            </a:extLst>
          </p:cNvPr>
          <p:cNvCxnSpPr>
            <a:cxnSpLocks/>
          </p:cNvCxnSpPr>
          <p:nvPr/>
        </p:nvCxnSpPr>
        <p:spPr>
          <a:xfrm>
            <a:off x="7949591" y="2487506"/>
            <a:ext cx="33366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F1495E1-4E7F-41D0-A462-077A5DFA96C5}"/>
              </a:ext>
            </a:extLst>
          </p:cNvPr>
          <p:cNvSpPr txBox="1"/>
          <p:nvPr/>
        </p:nvSpPr>
        <p:spPr>
          <a:xfrm>
            <a:off x="8267308" y="2681393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932F7D3A-5CAC-45A1-8841-FD09C0CF8473}"/>
              </a:ext>
            </a:extLst>
          </p:cNvPr>
          <p:cNvCxnSpPr>
            <a:cxnSpLocks/>
          </p:cNvCxnSpPr>
          <p:nvPr/>
        </p:nvCxnSpPr>
        <p:spPr>
          <a:xfrm>
            <a:off x="7944993" y="2875995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3D79A52-5A43-4967-9269-706B9099F727}"/>
              </a:ext>
            </a:extLst>
          </p:cNvPr>
          <p:cNvSpPr txBox="1"/>
          <p:nvPr/>
        </p:nvSpPr>
        <p:spPr>
          <a:xfrm>
            <a:off x="8267308" y="3057990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37A3D284-66EC-4086-A248-E26E063499D9}"/>
              </a:ext>
            </a:extLst>
          </p:cNvPr>
          <p:cNvCxnSpPr>
            <a:cxnSpLocks/>
          </p:cNvCxnSpPr>
          <p:nvPr/>
        </p:nvCxnSpPr>
        <p:spPr>
          <a:xfrm>
            <a:off x="7944993" y="325259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09DF6904-FB32-4FA2-962E-53BF33AB317C}"/>
              </a:ext>
            </a:extLst>
          </p:cNvPr>
          <p:cNvSpPr txBox="1"/>
          <p:nvPr/>
        </p:nvSpPr>
        <p:spPr>
          <a:xfrm>
            <a:off x="8267308" y="3435417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DB26B9D0-8824-46AF-B3A5-530D5E7A53A0}"/>
              </a:ext>
            </a:extLst>
          </p:cNvPr>
          <p:cNvCxnSpPr>
            <a:cxnSpLocks/>
          </p:cNvCxnSpPr>
          <p:nvPr/>
        </p:nvCxnSpPr>
        <p:spPr>
          <a:xfrm>
            <a:off x="7943790" y="3630019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4C66737E-5F4D-4E5F-AE56-D495CDC08819}"/>
              </a:ext>
            </a:extLst>
          </p:cNvPr>
          <p:cNvSpPr txBox="1"/>
          <p:nvPr/>
        </p:nvSpPr>
        <p:spPr>
          <a:xfrm>
            <a:off x="8267308" y="3812013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7E6E3B68-2F4C-4066-A8D7-826AD5D2252A}"/>
              </a:ext>
            </a:extLst>
          </p:cNvPr>
          <p:cNvCxnSpPr>
            <a:cxnSpLocks/>
          </p:cNvCxnSpPr>
          <p:nvPr/>
        </p:nvCxnSpPr>
        <p:spPr>
          <a:xfrm>
            <a:off x="7952864" y="4006616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16B0F753-8FF2-451A-85B4-F59ED1EEE8D8}"/>
              </a:ext>
            </a:extLst>
          </p:cNvPr>
          <p:cNvSpPr txBox="1"/>
          <p:nvPr/>
        </p:nvSpPr>
        <p:spPr>
          <a:xfrm>
            <a:off x="8267308" y="4185527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E32F260E-1121-41A1-8F5B-F008E9F9D103}"/>
              </a:ext>
            </a:extLst>
          </p:cNvPr>
          <p:cNvCxnSpPr>
            <a:cxnSpLocks/>
          </p:cNvCxnSpPr>
          <p:nvPr/>
        </p:nvCxnSpPr>
        <p:spPr>
          <a:xfrm>
            <a:off x="7952864" y="4380131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BF984AF-FA32-488C-8FFB-9674C961445F}"/>
              </a:ext>
            </a:extLst>
          </p:cNvPr>
          <p:cNvSpPr txBox="1"/>
          <p:nvPr/>
        </p:nvSpPr>
        <p:spPr>
          <a:xfrm>
            <a:off x="8267308" y="457792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1CA4D3B4-7ECB-4C6D-9117-1284A271C892}"/>
              </a:ext>
            </a:extLst>
          </p:cNvPr>
          <p:cNvCxnSpPr>
            <a:cxnSpLocks/>
          </p:cNvCxnSpPr>
          <p:nvPr/>
        </p:nvCxnSpPr>
        <p:spPr>
          <a:xfrm>
            <a:off x="7960988" y="477253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25205A2-4CC7-4A19-A127-C72F1D94AF19}"/>
                  </a:ext>
                </a:extLst>
              </p:cNvPr>
              <p:cNvSpPr txBox="1"/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25205A2-4CC7-4A19-A127-C72F1D94A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43739A1-CE8A-4600-854B-D07A8A786009}"/>
                  </a:ext>
                </a:extLst>
              </p:cNvPr>
              <p:cNvSpPr txBox="1"/>
              <p:nvPr/>
            </p:nvSpPr>
            <p:spPr>
              <a:xfrm>
                <a:off x="4191187" y="3473451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43739A1-CE8A-4600-854B-D07A8A786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187" y="3473451"/>
                <a:ext cx="778871" cy="579646"/>
              </a:xfrm>
              <a:prstGeom prst="rect">
                <a:avLst/>
              </a:prstGeom>
              <a:blipFill>
                <a:blip r:embed="rId5"/>
                <a:stretch>
                  <a:fillRect l="-3937" t="-12632" r="-15748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4488B695-BC06-4EC4-9FEA-82F894379530}"/>
              </a:ext>
            </a:extLst>
          </p:cNvPr>
          <p:cNvSpPr txBox="1"/>
          <p:nvPr/>
        </p:nvSpPr>
        <p:spPr>
          <a:xfrm>
            <a:off x="1371774" y="6535679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20CDCE2-5B45-49FA-9D23-73200EA39773}"/>
              </a:ext>
            </a:extLst>
          </p:cNvPr>
          <p:cNvSpPr/>
          <p:nvPr/>
        </p:nvSpPr>
        <p:spPr>
          <a:xfrm>
            <a:off x="6041794" y="2333625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7ECAB2C-28F4-483D-8B2E-33B10E6A4EDC}"/>
              </a:ext>
            </a:extLst>
          </p:cNvPr>
          <p:cNvSpPr/>
          <p:nvPr/>
        </p:nvSpPr>
        <p:spPr>
          <a:xfrm>
            <a:off x="6041794" y="2713893"/>
            <a:ext cx="317400" cy="31739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5D71B4D-C6C1-4B79-B102-C1CB7FD4A1EF}"/>
              </a:ext>
            </a:extLst>
          </p:cNvPr>
          <p:cNvSpPr/>
          <p:nvPr/>
        </p:nvSpPr>
        <p:spPr>
          <a:xfrm>
            <a:off x="6041794" y="3094161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DAB6CA7B-DB06-4006-9EC0-4D5780097182}"/>
              </a:ext>
            </a:extLst>
          </p:cNvPr>
          <p:cNvSpPr/>
          <p:nvPr/>
        </p:nvSpPr>
        <p:spPr>
          <a:xfrm>
            <a:off x="6041794" y="3474428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5A0D0672-06C1-4922-A3C3-D9F85C744E1C}"/>
              </a:ext>
            </a:extLst>
          </p:cNvPr>
          <p:cNvSpPr/>
          <p:nvPr/>
        </p:nvSpPr>
        <p:spPr>
          <a:xfrm>
            <a:off x="6041794" y="3854696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8B198AE-54AE-4337-840C-A8CE1763170A}"/>
              </a:ext>
            </a:extLst>
          </p:cNvPr>
          <p:cNvSpPr/>
          <p:nvPr/>
        </p:nvSpPr>
        <p:spPr>
          <a:xfrm>
            <a:off x="6041794" y="4234963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7F731A47-B63E-4FA0-B5AA-796B7C427145}"/>
              </a:ext>
            </a:extLst>
          </p:cNvPr>
          <p:cNvSpPr/>
          <p:nvPr/>
        </p:nvSpPr>
        <p:spPr>
          <a:xfrm>
            <a:off x="6041794" y="4615232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468247-A364-493E-9A21-D8448035D4C0}"/>
              </a:ext>
            </a:extLst>
          </p:cNvPr>
          <p:cNvSpPr/>
          <p:nvPr/>
        </p:nvSpPr>
        <p:spPr>
          <a:xfrm>
            <a:off x="5994854" y="2245904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F10CB17D-CB87-40D7-9EBC-E93AA8FE55FD}"/>
              </a:ext>
            </a:extLst>
          </p:cNvPr>
          <p:cNvCxnSpPr/>
          <p:nvPr/>
        </p:nvCxnSpPr>
        <p:spPr>
          <a:xfrm>
            <a:off x="6531429" y="3642633"/>
            <a:ext cx="8773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549715D0-62FC-47EC-9FF3-9EE12878E81D}"/>
              </a:ext>
            </a:extLst>
          </p:cNvPr>
          <p:cNvSpPr txBox="1"/>
          <p:nvPr/>
        </p:nvSpPr>
        <p:spPr>
          <a:xfrm>
            <a:off x="6463962" y="3284868"/>
            <a:ext cx="990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AC70A1-96F5-4E1E-91B4-122EDAB009AB}"/>
              </a:ext>
            </a:extLst>
          </p:cNvPr>
          <p:cNvSpPr txBox="1"/>
          <p:nvPr/>
        </p:nvSpPr>
        <p:spPr>
          <a:xfrm>
            <a:off x="5589992" y="5106823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A92B000-CA0B-4305-A03A-ED07A9F1E72A}"/>
              </a:ext>
            </a:extLst>
          </p:cNvPr>
          <p:cNvSpPr txBox="1"/>
          <p:nvPr/>
        </p:nvSpPr>
        <p:spPr>
          <a:xfrm>
            <a:off x="9139553" y="5108812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BA1E326-8D04-4EE2-A43A-EFAFB6BEA726}"/>
              </a:ext>
            </a:extLst>
          </p:cNvPr>
          <p:cNvSpPr/>
          <p:nvPr/>
        </p:nvSpPr>
        <p:spPr>
          <a:xfrm>
            <a:off x="1766625" y="378096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CC342909-FAA4-4AA2-A4AB-03117FCD44C5}"/>
              </a:ext>
            </a:extLst>
          </p:cNvPr>
          <p:cNvSpPr/>
          <p:nvPr/>
        </p:nvSpPr>
        <p:spPr>
          <a:xfrm>
            <a:off x="1787405" y="385760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1F579EBF-24EE-4B11-854A-49096620DE17}"/>
              </a:ext>
            </a:extLst>
          </p:cNvPr>
          <p:cNvSpPr/>
          <p:nvPr/>
        </p:nvSpPr>
        <p:spPr>
          <a:xfrm>
            <a:off x="1787405" y="423786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B81CA72-4168-4266-944B-00F958A5C237}"/>
              </a:ext>
            </a:extLst>
          </p:cNvPr>
          <p:cNvSpPr/>
          <p:nvPr/>
        </p:nvSpPr>
        <p:spPr>
          <a:xfrm>
            <a:off x="1787405" y="4618137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3198AFD-58AC-4E75-9EE2-EF2E26C71D13}"/>
              </a:ext>
            </a:extLst>
          </p:cNvPr>
          <p:cNvSpPr/>
          <p:nvPr/>
        </p:nvSpPr>
        <p:spPr>
          <a:xfrm>
            <a:off x="1787405" y="499840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676916D-0B75-4B60-ACCA-4E60134DDB7C}"/>
              </a:ext>
            </a:extLst>
          </p:cNvPr>
          <p:cNvSpPr/>
          <p:nvPr/>
        </p:nvSpPr>
        <p:spPr>
          <a:xfrm>
            <a:off x="1787405" y="5378672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1116781C-3D3F-48B0-A08D-98A0E158FD81}"/>
              </a:ext>
            </a:extLst>
          </p:cNvPr>
          <p:cNvSpPr/>
          <p:nvPr/>
        </p:nvSpPr>
        <p:spPr>
          <a:xfrm>
            <a:off x="1787405" y="575893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210E6E66-CC6C-454D-AC48-898AA2F087DA}"/>
              </a:ext>
            </a:extLst>
          </p:cNvPr>
          <p:cNvSpPr/>
          <p:nvPr/>
        </p:nvSpPr>
        <p:spPr>
          <a:xfrm>
            <a:off x="1787405" y="6139208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70655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C6B80D-6569-4026-A393-6C57A70DBB62}"/>
              </a:ext>
            </a:extLst>
          </p:cNvPr>
          <p:cNvSpPr txBox="1"/>
          <p:nvPr/>
        </p:nvSpPr>
        <p:spPr>
          <a:xfrm>
            <a:off x="576303" y="1175657"/>
            <a:ext cx="802495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층 가중치와 행렬 곱으로 은닉층이 계산되고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출력층 가중치와의 행렬 곱으로 각 단어 점수를 계산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각 단어의 출현 확률을 얻어 정답 레이블과 비교하여 손실을 구한다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그림은 다루는 어휘가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개일 때이다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만약 어휘가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생각해 보면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56896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8B0A7-B299-4652-8FFF-4153C60CD895}"/>
              </a:ext>
            </a:extLst>
          </p:cNvPr>
          <p:cNvSpPr txBox="1"/>
          <p:nvPr/>
        </p:nvSpPr>
        <p:spPr>
          <a:xfrm>
            <a:off x="3152415" y="965867"/>
            <a:ext cx="442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어휘가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개일 때를 가정한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0177749-E017-49B6-95BF-D1F805F3B3AB}"/>
              </a:ext>
            </a:extLst>
          </p:cNvPr>
          <p:cNvSpPr txBox="1"/>
          <p:nvPr/>
        </p:nvSpPr>
        <p:spPr>
          <a:xfrm>
            <a:off x="2993158" y="5654967"/>
            <a:ext cx="7354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입력층과 출력층에 각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만개의 뉴런이 존재하고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두 계산이 병목된다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입력층의 원핫 표현과 가중치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곱 계산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가중치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Wout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곱 및 소프트맥스 계층의 계산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8DE6D56-FD70-4E3A-AEEB-2A5CD9027169}"/>
              </a:ext>
            </a:extLst>
          </p:cNvPr>
          <p:cNvGrpSpPr/>
          <p:nvPr/>
        </p:nvGrpSpPr>
        <p:grpSpPr>
          <a:xfrm>
            <a:off x="426562" y="812637"/>
            <a:ext cx="8878500" cy="6061596"/>
            <a:chOff x="426562" y="812637"/>
            <a:chExt cx="8878500" cy="606159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BF8B01C-B846-4522-B29A-7F5CB90595CD}"/>
                </a:ext>
              </a:extLst>
            </p:cNvPr>
            <p:cNvGrpSpPr/>
            <p:nvPr/>
          </p:nvGrpSpPr>
          <p:grpSpPr>
            <a:xfrm>
              <a:off x="938477" y="892135"/>
              <a:ext cx="871969" cy="736777"/>
              <a:chOff x="233340" y="1921826"/>
              <a:chExt cx="871969" cy="73677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21F8F-5C70-4764-9713-F0292FB104AF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B565ADCD-493A-4455-8F01-29422F2D4D40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100E099-B844-433F-AD5F-CBB307A30251}"/>
                </a:ext>
              </a:extLst>
            </p:cNvPr>
            <p:cNvGrpSpPr/>
            <p:nvPr/>
          </p:nvGrpSpPr>
          <p:grpSpPr>
            <a:xfrm>
              <a:off x="963834" y="1280625"/>
              <a:ext cx="842013" cy="343102"/>
              <a:chOff x="263296" y="2353832"/>
              <a:chExt cx="842013" cy="34310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71350-F166-42EB-9BDB-7A8FC878D384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11094BD8-A4EF-4755-9CBD-27136FC71E98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79D28E4-FB3F-4130-A368-B89E43020F86}"/>
                </a:ext>
              </a:extLst>
            </p:cNvPr>
            <p:cNvGrpSpPr/>
            <p:nvPr/>
          </p:nvGrpSpPr>
          <p:grpSpPr>
            <a:xfrm>
              <a:off x="434431" y="1657222"/>
              <a:ext cx="1371416" cy="343102"/>
              <a:chOff x="-266107" y="2785837"/>
              <a:chExt cx="1371416" cy="3431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FAC61C-6C4A-4431-A45C-3E6F5AAC673F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A3821225-AC9F-45A1-A973-16E9CEF08501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1E30CC-580C-40B6-8CE9-1D8475A07283}"/>
                </a:ext>
              </a:extLst>
            </p:cNvPr>
            <p:cNvGrpSpPr/>
            <p:nvPr/>
          </p:nvGrpSpPr>
          <p:grpSpPr>
            <a:xfrm>
              <a:off x="929686" y="2034649"/>
              <a:ext cx="874958" cy="343102"/>
              <a:chOff x="230351" y="3217842"/>
              <a:chExt cx="874958" cy="34310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3661E5-CADA-46A2-B9C2-BEC7E68F351D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7B297040-65CE-445D-81AF-DFC2692BAD43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CE12C60-81B8-41F7-B09D-11E02F43D405}"/>
                </a:ext>
              </a:extLst>
            </p:cNvPr>
            <p:cNvGrpSpPr/>
            <p:nvPr/>
          </p:nvGrpSpPr>
          <p:grpSpPr>
            <a:xfrm>
              <a:off x="1240924" y="3177161"/>
              <a:ext cx="580918" cy="343102"/>
              <a:chOff x="524391" y="4513859"/>
              <a:chExt cx="580918" cy="34310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F4A085-723F-4D88-AFCD-32ED82BAF20E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A8335112-6683-49BF-B1F7-E7B918F3A2DD}"/>
                  </a:ext>
                </a:extLst>
              </p:cNvPr>
              <p:cNvCxnSpPr>
                <a:cxnSpLocks/>
                <a:stCxn id="25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8F22C0-6C7E-4336-83EB-6D87B526C839}"/>
                </a:ext>
              </a:extLst>
            </p:cNvPr>
            <p:cNvSpPr txBox="1"/>
            <p:nvPr/>
          </p:nvSpPr>
          <p:spPr>
            <a:xfrm>
              <a:off x="7502714" y="5080951"/>
              <a:ext cx="559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확률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5113725-95EE-4C1B-98FB-CF7BD6122C37}"/>
                </a:ext>
              </a:extLst>
            </p:cNvPr>
            <p:cNvGrpSpPr/>
            <p:nvPr/>
          </p:nvGrpSpPr>
          <p:grpSpPr>
            <a:xfrm>
              <a:off x="1805849" y="900358"/>
              <a:ext cx="317400" cy="2599006"/>
              <a:chOff x="1805849" y="900358"/>
              <a:chExt cx="317400" cy="2599006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0B45F2F-FDD0-4D07-97AD-AC17E5520DF7}"/>
                  </a:ext>
                </a:extLst>
              </p:cNvPr>
              <p:cNvSpPr/>
              <p:nvPr/>
            </p:nvSpPr>
            <p:spPr>
              <a:xfrm>
                <a:off x="1805849" y="900358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774790-1504-4CC3-BCEE-8BA7B27126DA}"/>
                  </a:ext>
                </a:extLst>
              </p:cNvPr>
              <p:cNvSpPr/>
              <p:nvPr/>
            </p:nvSpPr>
            <p:spPr>
              <a:xfrm>
                <a:off x="1805849" y="128062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19F1F17-4471-409E-944D-F453DFE5A225}"/>
                  </a:ext>
                </a:extLst>
              </p:cNvPr>
              <p:cNvSpPr/>
              <p:nvPr/>
            </p:nvSpPr>
            <p:spPr>
              <a:xfrm>
                <a:off x="1805849" y="1660894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97E0C23E-CD2D-44F8-81C2-8E78A4EB08E8}"/>
                  </a:ext>
                </a:extLst>
              </p:cNvPr>
              <p:cNvSpPr/>
              <p:nvPr/>
            </p:nvSpPr>
            <p:spPr>
              <a:xfrm>
                <a:off x="1805849" y="2041161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58B651D1-2ACD-4A98-95A3-A4AAB0C03214}"/>
                  </a:ext>
                </a:extLst>
              </p:cNvPr>
              <p:cNvSpPr/>
              <p:nvPr/>
            </p:nvSpPr>
            <p:spPr>
              <a:xfrm>
                <a:off x="1805849" y="2421429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262BB74A-2655-4BF3-BCF1-CFAE93960F67}"/>
                  </a:ext>
                </a:extLst>
              </p:cNvPr>
              <p:cNvSpPr/>
              <p:nvPr/>
            </p:nvSpPr>
            <p:spPr>
              <a:xfrm>
                <a:off x="1805849" y="280169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BCFCC1E3-5BC6-423A-87D2-491A063A2CDB}"/>
                  </a:ext>
                </a:extLst>
              </p:cNvPr>
              <p:cNvSpPr/>
              <p:nvPr/>
            </p:nvSpPr>
            <p:spPr>
              <a:xfrm>
                <a:off x="1805849" y="3181965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834EF4E-19F1-465D-8D72-CE62B6B5337C}"/>
                </a:ext>
              </a:extLst>
            </p:cNvPr>
            <p:cNvSpPr/>
            <p:nvPr/>
          </p:nvSpPr>
          <p:spPr>
            <a:xfrm>
              <a:off x="1758909" y="81263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C85227C-82DA-4246-A18E-673294E53ECF}"/>
                </a:ext>
              </a:extLst>
            </p:cNvPr>
            <p:cNvGrpSpPr/>
            <p:nvPr/>
          </p:nvGrpSpPr>
          <p:grpSpPr>
            <a:xfrm>
              <a:off x="3761293" y="3010007"/>
              <a:ext cx="411278" cy="1240326"/>
              <a:chOff x="3553685" y="1561371"/>
              <a:chExt cx="411278" cy="1240326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2BDC3F55-9723-4783-AAF2-BF5885B68726}"/>
                  </a:ext>
                </a:extLst>
              </p:cNvPr>
              <p:cNvSpPr/>
              <p:nvPr/>
            </p:nvSpPr>
            <p:spPr>
              <a:xfrm>
                <a:off x="3600623" y="1656057"/>
                <a:ext cx="317400" cy="31739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7BE14962-E2E2-4335-AF7C-788635ECE660}"/>
                  </a:ext>
                </a:extLst>
              </p:cNvPr>
              <p:cNvSpPr/>
              <p:nvPr/>
            </p:nvSpPr>
            <p:spPr>
              <a:xfrm>
                <a:off x="3600623" y="2414539"/>
                <a:ext cx="317400" cy="31739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0A5F163-8B71-4AB5-B1EB-0E5AA1B1C17D}"/>
                  </a:ext>
                </a:extLst>
              </p:cNvPr>
              <p:cNvSpPr/>
              <p:nvPr/>
            </p:nvSpPr>
            <p:spPr>
              <a:xfrm>
                <a:off x="3553685" y="1561371"/>
                <a:ext cx="411278" cy="124032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3B341086-952F-4D68-9467-E415F499DCEA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812637"/>
              <a:ext cx="1591104" cy="21954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FDC6374-8A18-47DB-9F97-E7CC63CB73E6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3575362"/>
              <a:ext cx="1591102" cy="664267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41272F1-E21F-4D69-9BB5-FF111C02C292}"/>
                    </a:ext>
                  </a:extLst>
                </p:cNvPr>
                <p:cNvSpPr txBox="1"/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41272F1-E21F-4D69-9BB5-FF111C02C2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blipFill>
                  <a:blip r:embed="rId3"/>
                  <a:stretch>
                    <a:fillRect t="-114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F59CD08-DEBE-4F67-994C-8F52FD1707B8}"/>
                </a:ext>
              </a:extLst>
            </p:cNvPr>
            <p:cNvGrpSpPr/>
            <p:nvPr/>
          </p:nvGrpSpPr>
          <p:grpSpPr>
            <a:xfrm>
              <a:off x="930608" y="3851139"/>
              <a:ext cx="871969" cy="736777"/>
              <a:chOff x="233340" y="1921826"/>
              <a:chExt cx="871969" cy="736777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3C769F-0B81-4A99-847B-5C5225966C92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E2EA10C-9239-4566-A997-60399CBC6A64}"/>
                  </a:ext>
                </a:extLst>
              </p:cNvPr>
              <p:cNvCxnSpPr>
                <a:cxnSpLocks/>
                <a:stCxn id="55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04E1E6D-223F-474F-B00F-7C77A13B9F54}"/>
                </a:ext>
              </a:extLst>
            </p:cNvPr>
            <p:cNvGrpSpPr/>
            <p:nvPr/>
          </p:nvGrpSpPr>
          <p:grpSpPr>
            <a:xfrm>
              <a:off x="955965" y="4239629"/>
              <a:ext cx="842013" cy="343102"/>
              <a:chOff x="263296" y="2353832"/>
              <a:chExt cx="842013" cy="343102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0D29F17-6258-4101-9517-79CF741EB86D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5A15D478-FBD8-4B21-BDEE-A8709338E5D3}"/>
                  </a:ext>
                </a:extLst>
              </p:cNvPr>
              <p:cNvCxnSpPr>
                <a:cxnSpLocks/>
                <a:stCxn id="58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7890800D-C751-4906-B2C6-75A9BBA1AFBF}"/>
                </a:ext>
              </a:extLst>
            </p:cNvPr>
            <p:cNvGrpSpPr/>
            <p:nvPr/>
          </p:nvGrpSpPr>
          <p:grpSpPr>
            <a:xfrm>
              <a:off x="426562" y="4616226"/>
              <a:ext cx="1371416" cy="343102"/>
              <a:chOff x="-266107" y="2785837"/>
              <a:chExt cx="1371416" cy="343102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C37AEA5-3CEC-4E1C-BB66-653CE9195400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43600247-840D-4297-B3EB-4F9A06BF2171}"/>
                  </a:ext>
                </a:extLst>
              </p:cNvPr>
              <p:cNvCxnSpPr>
                <a:cxnSpLocks/>
                <a:stCxn id="61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1AE84C8A-82E0-4B17-A40C-F6014D8C2B91}"/>
                </a:ext>
              </a:extLst>
            </p:cNvPr>
            <p:cNvGrpSpPr/>
            <p:nvPr/>
          </p:nvGrpSpPr>
          <p:grpSpPr>
            <a:xfrm>
              <a:off x="921817" y="4993653"/>
              <a:ext cx="874958" cy="343102"/>
              <a:chOff x="230351" y="3217842"/>
              <a:chExt cx="874958" cy="343102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0B37631-72CC-4A2B-B667-BE37FE66EC0B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41A9408E-0075-4B95-A00D-1E973EBBA8B3}"/>
                  </a:ext>
                </a:extLst>
              </p:cNvPr>
              <p:cNvCxnSpPr>
                <a:cxnSpLocks/>
                <a:stCxn id="64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FAA996AB-CC89-4B16-9462-89AA4A9573FB}"/>
                </a:ext>
              </a:extLst>
            </p:cNvPr>
            <p:cNvGrpSpPr/>
            <p:nvPr/>
          </p:nvGrpSpPr>
          <p:grpSpPr>
            <a:xfrm>
              <a:off x="1233055" y="6136165"/>
              <a:ext cx="580918" cy="343102"/>
              <a:chOff x="524391" y="4513859"/>
              <a:chExt cx="580918" cy="343102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A6107A0-C0E5-4332-A3DA-6DABD737E32F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35376C7B-000D-4416-B5F0-C4BE90A39BC4}"/>
                  </a:ext>
                </a:extLst>
              </p:cNvPr>
              <p:cNvCxnSpPr>
                <a:cxnSpLocks/>
                <a:stCxn id="73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2BBFA289-52C0-4101-92A1-8F9630DE0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332" y="3026671"/>
              <a:ext cx="1598959" cy="76005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5EC0F27-B015-46D8-8B4A-01CD0918B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0187" y="4239629"/>
              <a:ext cx="1591104" cy="230350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4752BFB-10E0-41BF-ACAA-4B9586A407BB}"/>
                </a:ext>
              </a:extLst>
            </p:cNvPr>
            <p:cNvSpPr txBox="1"/>
            <p:nvPr/>
          </p:nvSpPr>
          <p:spPr>
            <a:xfrm>
              <a:off x="3647656" y="4310238"/>
              <a:ext cx="74761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2D6FDAE7-6088-40A9-88A2-85DD3F4A1722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BF9629A5-426F-4CBA-8AC6-20F87F6FC909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D36CB1C6-0243-4F26-ACBA-217B6D3CBCE7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9D5CF7DD-F1B8-49D5-BBCE-F3C642A676D2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68DD9FEB-DEB1-431C-8B9B-84A59978909B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6EFF06A-6ECB-4529-92CA-7037A55946A8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2AB13F33-761D-4D57-B6EA-37597C35E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2571" y="2248809"/>
              <a:ext cx="1813801" cy="7581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57400EB0-643D-4398-8355-B765F522105C}"/>
                </a:ext>
              </a:extLst>
            </p:cNvPr>
            <p:cNvCxnSpPr>
              <a:cxnSpLocks/>
            </p:cNvCxnSpPr>
            <p:nvPr/>
          </p:nvCxnSpPr>
          <p:spPr>
            <a:xfrm>
              <a:off x="4172567" y="4248397"/>
              <a:ext cx="1813803" cy="750009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3CE70D-C687-40C2-910E-BF17AF751FCA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43AA5AD5-B0E3-4E56-A91F-70D83559EC5F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F1495E1-4E7F-41D0-A462-077A5DFA96C5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932F7D3A-5CAC-45A1-8841-FD09C0CF8473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3D79A52-5A43-4967-9269-706B9099F727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7A3D284-66EC-4086-A248-E26E063499D9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9DF6904-FB32-4FA2-962E-53BF33AB317C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DB26B9D0-8824-46AF-B3A5-530D5E7A53A0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BF984AF-FA32-488C-8FFB-9674C961445F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43739A1-CE8A-4600-854B-D07A8A786009}"/>
                    </a:ext>
                  </a:extLst>
                </p:cNvPr>
                <p:cNvSpPr txBox="1"/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×1000000)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43739A1-CE8A-4600-854B-D07A8A786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blipFill>
                  <a:blip r:embed="rId4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488B695-BC06-4EC4-9FEA-82F894379530}"/>
                </a:ext>
              </a:extLst>
            </p:cNvPr>
            <p:cNvSpPr txBox="1"/>
            <p:nvPr/>
          </p:nvSpPr>
          <p:spPr>
            <a:xfrm>
              <a:off x="1371774" y="6535679"/>
              <a:ext cx="12426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맥락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C20CDCE2-5B45-49FA-9D23-73200EA39773}"/>
                </a:ext>
              </a:extLst>
            </p:cNvPr>
            <p:cNvSpPr/>
            <p:nvPr/>
          </p:nvSpPr>
          <p:spPr>
            <a:xfrm>
              <a:off x="6041794" y="2333625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7ECAB2C-28F4-483D-8B2E-33B10E6A4EDC}"/>
                </a:ext>
              </a:extLst>
            </p:cNvPr>
            <p:cNvSpPr/>
            <p:nvPr/>
          </p:nvSpPr>
          <p:spPr>
            <a:xfrm>
              <a:off x="6041794" y="2713893"/>
              <a:ext cx="317400" cy="3173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35D71B4D-C6C1-4B79-B102-C1CB7FD4A1EF}"/>
                </a:ext>
              </a:extLst>
            </p:cNvPr>
            <p:cNvSpPr/>
            <p:nvPr/>
          </p:nvSpPr>
          <p:spPr>
            <a:xfrm>
              <a:off x="6041794" y="3094161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DAB6CA7B-DB06-4006-9EC0-4D5780097182}"/>
                </a:ext>
              </a:extLst>
            </p:cNvPr>
            <p:cNvSpPr/>
            <p:nvPr/>
          </p:nvSpPr>
          <p:spPr>
            <a:xfrm>
              <a:off x="6041794" y="3474428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7F731A47-B63E-4FA0-B5AA-796B7C427145}"/>
                </a:ext>
              </a:extLst>
            </p:cNvPr>
            <p:cNvSpPr/>
            <p:nvPr/>
          </p:nvSpPr>
          <p:spPr>
            <a:xfrm>
              <a:off x="6041794" y="4615232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5468247-A364-493E-9A21-D8448035D4C0}"/>
                </a:ext>
              </a:extLst>
            </p:cNvPr>
            <p:cNvSpPr/>
            <p:nvPr/>
          </p:nvSpPr>
          <p:spPr>
            <a:xfrm>
              <a:off x="5994854" y="2245904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F10CB17D-CB87-40D7-9EBC-E93AA8FE55FD}"/>
                </a:ext>
              </a:extLst>
            </p:cNvPr>
            <p:cNvCxnSpPr/>
            <p:nvPr/>
          </p:nvCxnSpPr>
          <p:spPr>
            <a:xfrm>
              <a:off x="6531429" y="3642633"/>
              <a:ext cx="877364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49715D0-62FC-47EC-9FF3-9EE12878E81D}"/>
                </a:ext>
              </a:extLst>
            </p:cNvPr>
            <p:cNvSpPr txBox="1"/>
            <p:nvPr/>
          </p:nvSpPr>
          <p:spPr>
            <a:xfrm>
              <a:off x="6463962" y="3284868"/>
              <a:ext cx="990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9AC70A1-96F5-4E1E-91B4-122EDAB009AB}"/>
                </a:ext>
              </a:extLst>
            </p:cNvPr>
            <p:cNvSpPr txBox="1"/>
            <p:nvPr/>
          </p:nvSpPr>
          <p:spPr>
            <a:xfrm>
              <a:off x="5589992" y="5106823"/>
              <a:ext cx="12394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점수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5BA1E326-8D04-4EE2-A43A-EFAFB6BEA726}"/>
                </a:ext>
              </a:extLst>
            </p:cNvPr>
            <p:cNvSpPr/>
            <p:nvPr/>
          </p:nvSpPr>
          <p:spPr>
            <a:xfrm>
              <a:off x="1766625" y="378096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CC342909-FAA4-4AA2-A4AB-03117FCD44C5}"/>
                </a:ext>
              </a:extLst>
            </p:cNvPr>
            <p:cNvSpPr/>
            <p:nvPr/>
          </p:nvSpPr>
          <p:spPr>
            <a:xfrm>
              <a:off x="1787405" y="385760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1F579EBF-24EE-4B11-854A-49096620DE17}"/>
                </a:ext>
              </a:extLst>
            </p:cNvPr>
            <p:cNvSpPr/>
            <p:nvPr/>
          </p:nvSpPr>
          <p:spPr>
            <a:xfrm>
              <a:off x="1787405" y="423786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B81CA72-4168-4266-944B-00F958A5C237}"/>
                </a:ext>
              </a:extLst>
            </p:cNvPr>
            <p:cNvSpPr/>
            <p:nvPr/>
          </p:nvSpPr>
          <p:spPr>
            <a:xfrm>
              <a:off x="1787405" y="4618137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3198AFD-58AC-4E75-9EE2-EF2E26C71D13}"/>
                </a:ext>
              </a:extLst>
            </p:cNvPr>
            <p:cNvSpPr/>
            <p:nvPr/>
          </p:nvSpPr>
          <p:spPr>
            <a:xfrm>
              <a:off x="1787405" y="499840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210E6E66-CC6C-454D-AC48-898AA2F087DA}"/>
                </a:ext>
              </a:extLst>
            </p:cNvPr>
            <p:cNvSpPr/>
            <p:nvPr/>
          </p:nvSpPr>
          <p:spPr>
            <a:xfrm>
              <a:off x="1787405" y="613920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86505DA3-6993-4500-BA5F-91FA75E9C4B3}"/>
                    </a:ext>
                  </a:extLst>
                </p:cNvPr>
                <p:cNvSpPr txBox="1"/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86505DA3-6993-4500-BA5F-91FA75E9C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blipFill>
                  <a:blip r:embed="rId5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10D0966-24DF-418C-A7DC-F1F75882F5A2}"/>
                </a:ext>
              </a:extLst>
            </p:cNvPr>
            <p:cNvGrpSpPr/>
            <p:nvPr/>
          </p:nvGrpSpPr>
          <p:grpSpPr>
            <a:xfrm>
              <a:off x="1816280" y="5419505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B6923421-740A-4FDB-9C55-953E5CB472E8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B6923421-740A-4FDB-9C55-953E5CB472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3053E034-D7A3-46CA-AD1D-5629D881090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3053E034-D7A3-46CA-AD1D-5629D88109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FACCD828-1C69-49A4-88CA-95478030A7D5}"/>
                </a:ext>
              </a:extLst>
            </p:cNvPr>
            <p:cNvGrpSpPr/>
            <p:nvPr/>
          </p:nvGrpSpPr>
          <p:grpSpPr>
            <a:xfrm>
              <a:off x="6063661" y="3943618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DC3FE916-09D7-4AB0-B3D3-F9055C43A7C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DC3FE916-09D7-4AB0-B3D3-F9055C43A7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E366D7F7-05DA-4CCC-870C-FEECAC3C2A7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E366D7F7-05DA-4CCC-870C-FEECAC3C2A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F6E6A0B-868B-48AE-B51F-0A41BA1F8C80}"/>
                </a:ext>
              </a:extLst>
            </p:cNvPr>
            <p:cNvGrpSpPr/>
            <p:nvPr/>
          </p:nvGrpSpPr>
          <p:grpSpPr>
            <a:xfrm>
              <a:off x="7654763" y="3952371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76F5B8B6-4F96-477D-BF30-D8E0D11FC0A3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76F5B8B6-4F96-477D-BF30-D8E0D11FC0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857E6D7-B879-4FEA-A494-39D8CA9B88B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857E6D7-B879-4FEA-A494-39D8CA9B88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997DF12-BB13-4DC4-97C2-9ECE59D2EAD9}"/>
                    </a:ext>
                  </a:extLst>
                </p:cNvPr>
                <p:cNvSpPr txBox="1"/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997DF12-BB13-4DC4-97C2-9ECE59D2E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blipFill>
                  <a:blip r:embed="rId12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512C219D-B14F-4D0D-B654-E88AA67C1B88}"/>
                </a:ext>
              </a:extLst>
            </p:cNvPr>
            <p:cNvGrpSpPr/>
            <p:nvPr/>
          </p:nvGrpSpPr>
          <p:grpSpPr>
            <a:xfrm>
              <a:off x="1814867" y="2466963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C8445AD7-19EE-4A37-9F9B-42D5D8AC79E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C8445AD7-19EE-4A37-9F9B-42D5D8AC79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654F21B-75B1-417F-852F-435A9846A7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654F21B-75B1-417F-852F-435A9846A7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0343731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C6B80D-6569-4026-A393-6C57A70DBB62}"/>
              </a:ext>
            </a:extLst>
          </p:cNvPr>
          <p:cNvSpPr txBox="1"/>
          <p:nvPr/>
        </p:nvSpPr>
        <p:spPr>
          <a:xfrm>
            <a:off x="514830" y="968188"/>
            <a:ext cx="9770175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텍스트를 구성하는 하나의 단어를 수치화하는 방법의 일종이다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텍스트 분석에서 흔히 사용하는 방식은 단어 하나에 인덱스 정수를 할당하는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Bag of Words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방법이다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방법을 사용하면 문서는 단어장에 있는 단어의 갯수와 같은 크기의 벡터가 되고 단어장의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단어가 그 문서에 나온 횟수만큼 벡터의 인덱스 위치의 숫자를 증가시킨다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단어장이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"I", "am", "a", "boy", "girl"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다섯개의 단어로 이루어진 경우 각 단어에 다음과 같이 숫자를 할당한다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"I": 0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"am": 1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"a": 2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"boy": 3 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"girl": 4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때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girl"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이라는 문서는 다음과 같이 벡터로 만들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					[1, 1, 1, 0, 1]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임베딩은 하나의 단어를 하나의 인덱스 정수가 아니라 실수 벡터로 나타낸다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임베딩을 하는 경우 다음과 같은 숫자 벡터가 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"I": (0.3, 0.2)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"am": (0.1, 0.8)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"a": (0.5, 0.6)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"boy": (0.2, 0.9) 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"girl": (0.4, 0.7)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56715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7D1BC30-122A-4769-9D5A-0D1F494238B7}"/>
              </a:ext>
            </a:extLst>
          </p:cNvPr>
          <p:cNvSpPr/>
          <p:nvPr/>
        </p:nvSpPr>
        <p:spPr>
          <a:xfrm>
            <a:off x="4421987" y="2176679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A591E44-E5EB-4D30-BFF0-C6D2DF19248B}"/>
              </a:ext>
            </a:extLst>
          </p:cNvPr>
          <p:cNvSpPr/>
          <p:nvPr/>
        </p:nvSpPr>
        <p:spPr>
          <a:xfrm>
            <a:off x="4421987" y="2602958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3A1D3C3-30C4-4D4F-BE20-7BA466A196A8}"/>
              </a:ext>
            </a:extLst>
          </p:cNvPr>
          <p:cNvSpPr/>
          <p:nvPr/>
        </p:nvSpPr>
        <p:spPr>
          <a:xfrm>
            <a:off x="4421987" y="4308075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A357E-61D2-462F-B183-B0F206E06961}"/>
                  </a:ext>
                </a:extLst>
              </p:cNvPr>
              <p:cNvSpPr txBox="1"/>
              <p:nvPr/>
            </p:nvSpPr>
            <p:spPr>
              <a:xfrm>
                <a:off x="4925988" y="5322720"/>
                <a:ext cx="7554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A357E-61D2-462F-B183-B0F206E06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988" y="5322720"/>
                <a:ext cx="75544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C8026BCD-B2AA-445C-BC18-EDD453E4B05A}"/>
              </a:ext>
            </a:extLst>
          </p:cNvPr>
          <p:cNvSpPr/>
          <p:nvPr/>
        </p:nvSpPr>
        <p:spPr>
          <a:xfrm>
            <a:off x="4867228" y="2178036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76159B9-D007-4078-869E-E004EDC396C3}"/>
              </a:ext>
            </a:extLst>
          </p:cNvPr>
          <p:cNvSpPr/>
          <p:nvPr/>
        </p:nvSpPr>
        <p:spPr>
          <a:xfrm>
            <a:off x="4867228" y="2604315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874D5B-3C9B-405D-B4FC-A860ADAEA3B6}"/>
              </a:ext>
            </a:extLst>
          </p:cNvPr>
          <p:cNvSpPr/>
          <p:nvPr/>
        </p:nvSpPr>
        <p:spPr>
          <a:xfrm>
            <a:off x="4867228" y="4309432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0DCE37F-690E-4536-8F3F-6BAE66A38369}"/>
              </a:ext>
            </a:extLst>
          </p:cNvPr>
          <p:cNvSpPr/>
          <p:nvPr/>
        </p:nvSpPr>
        <p:spPr>
          <a:xfrm>
            <a:off x="5758141" y="2179393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A066A64-82A2-4FC6-BAC1-C8C84B6C0226}"/>
              </a:ext>
            </a:extLst>
          </p:cNvPr>
          <p:cNvSpPr/>
          <p:nvPr/>
        </p:nvSpPr>
        <p:spPr>
          <a:xfrm>
            <a:off x="5758141" y="260567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4647D05-1FDF-49F0-AA80-049C111EBBDF}"/>
              </a:ext>
            </a:extLst>
          </p:cNvPr>
          <p:cNvSpPr/>
          <p:nvPr/>
        </p:nvSpPr>
        <p:spPr>
          <a:xfrm>
            <a:off x="5758141" y="431078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EDEF46D-2E27-4B63-82C3-44A1C049908D}"/>
              </a:ext>
            </a:extLst>
          </p:cNvPr>
          <p:cNvCxnSpPr>
            <a:cxnSpLocks/>
          </p:cNvCxnSpPr>
          <p:nvPr/>
        </p:nvCxnSpPr>
        <p:spPr>
          <a:xfrm>
            <a:off x="4238382" y="213148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954D076-66A4-439C-B751-BC2CAB1146CE}"/>
              </a:ext>
            </a:extLst>
          </p:cNvPr>
          <p:cNvCxnSpPr>
            <a:cxnSpLocks/>
          </p:cNvCxnSpPr>
          <p:nvPr/>
        </p:nvCxnSpPr>
        <p:spPr>
          <a:xfrm flipH="1">
            <a:off x="4244441" y="213235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26F2F4F-746E-49A2-B6D8-4779BE1FE828}"/>
              </a:ext>
            </a:extLst>
          </p:cNvPr>
          <p:cNvCxnSpPr>
            <a:cxnSpLocks/>
          </p:cNvCxnSpPr>
          <p:nvPr/>
        </p:nvCxnSpPr>
        <p:spPr>
          <a:xfrm flipH="1">
            <a:off x="4243324" y="516367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9E5DA40-2E82-4F7A-8FC3-2687AC58AC47}"/>
              </a:ext>
            </a:extLst>
          </p:cNvPr>
          <p:cNvCxnSpPr>
            <a:cxnSpLocks/>
          </p:cNvCxnSpPr>
          <p:nvPr/>
        </p:nvCxnSpPr>
        <p:spPr>
          <a:xfrm flipH="1">
            <a:off x="6295240" y="213148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A54B59E-635C-46A3-A131-E5BB061D5E1A}"/>
              </a:ext>
            </a:extLst>
          </p:cNvPr>
          <p:cNvCxnSpPr>
            <a:cxnSpLocks/>
          </p:cNvCxnSpPr>
          <p:nvPr/>
        </p:nvCxnSpPr>
        <p:spPr>
          <a:xfrm>
            <a:off x="6181153" y="213235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2AA0EE-DF68-4DFB-8689-3AA954008A32}"/>
              </a:ext>
            </a:extLst>
          </p:cNvPr>
          <p:cNvCxnSpPr>
            <a:cxnSpLocks/>
          </p:cNvCxnSpPr>
          <p:nvPr/>
        </p:nvCxnSpPr>
        <p:spPr>
          <a:xfrm>
            <a:off x="6182271" y="516367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C6F5DC2-B533-459D-8949-9306606206A4}"/>
              </a:ext>
            </a:extLst>
          </p:cNvPr>
          <p:cNvGrpSpPr/>
          <p:nvPr/>
        </p:nvGrpSpPr>
        <p:grpSpPr>
          <a:xfrm>
            <a:off x="7354131" y="2636222"/>
            <a:ext cx="147690" cy="568022"/>
            <a:chOff x="7783926" y="2236054"/>
            <a:chExt cx="130629" cy="2643307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E40068D-9D8A-4E88-B30C-9A5E426EB207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03A603E-3528-4653-9B0B-EACD2CD85E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FDA7B69-9106-4F29-9020-C8765B7284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F9515B2-31CF-462A-A803-4992D1941406}"/>
              </a:ext>
            </a:extLst>
          </p:cNvPr>
          <p:cNvGrpSpPr/>
          <p:nvPr/>
        </p:nvGrpSpPr>
        <p:grpSpPr>
          <a:xfrm flipH="1">
            <a:off x="9304249" y="2644225"/>
            <a:ext cx="147690" cy="568022"/>
            <a:chOff x="7783926" y="2236054"/>
            <a:chExt cx="130629" cy="2643307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2ACEABB-C0F3-4EFB-9F5A-988CE8B4F7E5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2FAA9E01-AA90-4BE3-8A55-AEAEF30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5B25D04-DDDF-4BEC-BB4B-2419849FF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FBCCE0-FE26-4D09-A574-1A96A938946B}"/>
                  </a:ext>
                </a:extLst>
              </p:cNvPr>
              <p:cNvSpPr txBox="1"/>
              <p:nvPr/>
            </p:nvSpPr>
            <p:spPr>
              <a:xfrm>
                <a:off x="928444" y="3142237"/>
                <a:ext cx="23508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1 0 0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⋯⋯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0 0</a:t>
                </a:r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FBCCE0-FE26-4D09-A574-1A96A9389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44" y="3142237"/>
                <a:ext cx="2350836" cy="523220"/>
              </a:xfrm>
              <a:prstGeom prst="rect">
                <a:avLst/>
              </a:prstGeom>
              <a:blipFill>
                <a:blip r:embed="rId4"/>
                <a:stretch>
                  <a:fillRect l="-5181" t="-11628" r="-4145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타원 38">
            <a:extLst>
              <a:ext uri="{FF2B5EF4-FFF2-40B4-BE49-F238E27FC236}">
                <a16:creationId xmlns:a16="http://schemas.microsoft.com/office/drawing/2014/main" id="{F825B8FC-0310-4175-A7BC-928561523E2F}"/>
              </a:ext>
            </a:extLst>
          </p:cNvPr>
          <p:cNvSpPr/>
          <p:nvPr/>
        </p:nvSpPr>
        <p:spPr>
          <a:xfrm>
            <a:off x="4421987" y="4752565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80A4E7F-1F64-4C5F-9C0E-D72ED1ABD883}"/>
              </a:ext>
            </a:extLst>
          </p:cNvPr>
          <p:cNvSpPr/>
          <p:nvPr/>
        </p:nvSpPr>
        <p:spPr>
          <a:xfrm>
            <a:off x="4867228" y="4753922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68EDF1D-71B6-48E1-BE6B-B9080E6DAA79}"/>
              </a:ext>
            </a:extLst>
          </p:cNvPr>
          <p:cNvSpPr/>
          <p:nvPr/>
        </p:nvSpPr>
        <p:spPr>
          <a:xfrm>
            <a:off x="5758141" y="475527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50FB9AC-7071-44F5-821D-FE9C3E217E57}"/>
              </a:ext>
            </a:extLst>
          </p:cNvPr>
          <p:cNvSpPr/>
          <p:nvPr/>
        </p:nvSpPr>
        <p:spPr>
          <a:xfrm>
            <a:off x="4358528" y="2107781"/>
            <a:ext cx="1844018" cy="48307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1F5454A4-338C-47EC-9412-894532A70955}"/>
              </a:ext>
            </a:extLst>
          </p:cNvPr>
          <p:cNvCxnSpPr>
            <a:cxnSpLocks/>
          </p:cNvCxnSpPr>
          <p:nvPr/>
        </p:nvCxnSpPr>
        <p:spPr>
          <a:xfrm>
            <a:off x="6197864" y="2351417"/>
            <a:ext cx="1156267" cy="568022"/>
          </a:xfrm>
          <a:prstGeom prst="bent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5895F27C-3833-49A2-AA06-30FD2CF62484}"/>
              </a:ext>
            </a:extLst>
          </p:cNvPr>
          <p:cNvSpPr/>
          <p:nvPr/>
        </p:nvSpPr>
        <p:spPr>
          <a:xfrm>
            <a:off x="7513986" y="2738823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E1FCC8C-0EFE-4BC3-BB9B-163DEA362AE1}"/>
              </a:ext>
            </a:extLst>
          </p:cNvPr>
          <p:cNvSpPr/>
          <p:nvPr/>
        </p:nvSpPr>
        <p:spPr>
          <a:xfrm>
            <a:off x="7959227" y="2740180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EDAC8A-E522-4C38-BA4C-5C55D7CA7AF0}"/>
              </a:ext>
            </a:extLst>
          </p:cNvPr>
          <p:cNvSpPr/>
          <p:nvPr/>
        </p:nvSpPr>
        <p:spPr>
          <a:xfrm>
            <a:off x="8988452" y="2741537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95FC66-B196-4336-B161-52993AE1C52E}"/>
              </a:ext>
            </a:extLst>
          </p:cNvPr>
          <p:cNvSpPr txBox="1"/>
          <p:nvPr/>
        </p:nvSpPr>
        <p:spPr>
          <a:xfrm>
            <a:off x="2073642" y="5322721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16B5A7-4B08-4E27-A059-7C63EC9FEA68}"/>
              </a:ext>
            </a:extLst>
          </p:cNvPr>
          <p:cNvSpPr txBox="1"/>
          <p:nvPr/>
        </p:nvSpPr>
        <p:spPr>
          <a:xfrm>
            <a:off x="7513555" y="5322720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5637E2-D592-44A2-8E29-077B2068A9C7}"/>
              </a:ext>
            </a:extLst>
          </p:cNvPr>
          <p:cNvSpPr txBox="1"/>
          <p:nvPr/>
        </p:nvSpPr>
        <p:spPr>
          <a:xfrm>
            <a:off x="6490773" y="5330503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BE23A82-4498-441E-AAFD-E351AF89489B}"/>
              </a:ext>
            </a:extLst>
          </p:cNvPr>
          <p:cNvGrpSpPr/>
          <p:nvPr/>
        </p:nvGrpSpPr>
        <p:grpSpPr>
          <a:xfrm>
            <a:off x="941907" y="3103291"/>
            <a:ext cx="147690" cy="568022"/>
            <a:chOff x="7783926" y="2236054"/>
            <a:chExt cx="130629" cy="2643307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9B76A6B-F6A3-41A4-9810-69DF9F4926A6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9963A4-B117-431A-B7E6-BA7D0DC7F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997828EF-1AAA-40CE-ADDC-9A1AF19172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C0AC53E-E418-4B7C-BD0E-A7F094EEAF66}"/>
              </a:ext>
            </a:extLst>
          </p:cNvPr>
          <p:cNvGrpSpPr/>
          <p:nvPr/>
        </p:nvGrpSpPr>
        <p:grpSpPr>
          <a:xfrm flipH="1">
            <a:off x="3107177" y="3111294"/>
            <a:ext cx="147690" cy="568022"/>
            <a:chOff x="7783926" y="2236054"/>
            <a:chExt cx="130629" cy="2643307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FE50BE2-139D-4B1B-86DD-54F7FEB1AD26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798C3538-C5FA-4743-BBB0-67D790E9D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E65529E-F3FA-4652-8112-80FFEE3162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97ED40-EC78-42ED-95D1-DDB4D02BD838}"/>
              </a:ext>
            </a:extLst>
          </p:cNvPr>
          <p:cNvSpPr txBox="1"/>
          <p:nvPr/>
        </p:nvSpPr>
        <p:spPr>
          <a:xfrm>
            <a:off x="253573" y="1191025"/>
            <a:ext cx="4519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원핫 표현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가중치를 곱한다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6DE50D-2C62-486B-BB0D-C8F2D0202B58}"/>
                  </a:ext>
                </a:extLst>
              </p:cNvPr>
              <p:cNvSpPr txBox="1"/>
              <p:nvPr/>
            </p:nvSpPr>
            <p:spPr>
              <a:xfrm>
                <a:off x="5323962" y="2184363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6DE50D-2C62-486B-BB0D-C8F2D0202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2184363"/>
                <a:ext cx="357469" cy="369332"/>
              </a:xfrm>
              <a:prstGeom prst="rect">
                <a:avLst/>
              </a:prstGeom>
              <a:blipFill>
                <a:blip r:embed="rId5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5EC6AA-D1EF-4C6A-8454-F4B7050044FA}"/>
                  </a:ext>
                </a:extLst>
              </p:cNvPr>
              <p:cNvSpPr txBox="1"/>
              <p:nvPr/>
            </p:nvSpPr>
            <p:spPr>
              <a:xfrm>
                <a:off x="5323962" y="2621071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5EC6AA-D1EF-4C6A-8454-F4B705004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2621071"/>
                <a:ext cx="357469" cy="369332"/>
              </a:xfrm>
              <a:prstGeom prst="rect">
                <a:avLst/>
              </a:prstGeom>
              <a:blipFill>
                <a:blip r:embed="rId6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7F1D42-96EA-4961-8F5E-1A0FEEF78F54}"/>
                  </a:ext>
                </a:extLst>
              </p:cNvPr>
              <p:cNvSpPr txBox="1"/>
              <p:nvPr/>
            </p:nvSpPr>
            <p:spPr>
              <a:xfrm>
                <a:off x="5323962" y="4302587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7F1D42-96EA-4961-8F5E-1A0FEEF78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4302587"/>
                <a:ext cx="357469" cy="369332"/>
              </a:xfrm>
              <a:prstGeom prst="rect">
                <a:avLst/>
              </a:prstGeom>
              <a:blipFill>
                <a:blip r:embed="rId7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EF92F52-5AD8-4CA1-9EE8-C0B20551A363}"/>
                  </a:ext>
                </a:extLst>
              </p:cNvPr>
              <p:cNvSpPr txBox="1"/>
              <p:nvPr/>
            </p:nvSpPr>
            <p:spPr>
              <a:xfrm>
                <a:off x="5323962" y="4754663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EF92F52-5AD8-4CA1-9EE8-C0B20551A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4754663"/>
                <a:ext cx="357469" cy="369332"/>
              </a:xfrm>
              <a:prstGeom prst="rect">
                <a:avLst/>
              </a:prstGeom>
              <a:blipFill>
                <a:blip r:embed="rId6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7675F02-668D-46A3-9ED8-BEBCB164938A}"/>
                  </a:ext>
                </a:extLst>
              </p:cNvPr>
              <p:cNvSpPr txBox="1"/>
              <p:nvPr/>
            </p:nvSpPr>
            <p:spPr>
              <a:xfrm>
                <a:off x="8491039" y="2741960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7675F02-668D-46A3-9ED8-BEBCB164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039" y="2741960"/>
                <a:ext cx="357469" cy="369332"/>
              </a:xfrm>
              <a:prstGeom prst="rect">
                <a:avLst/>
              </a:prstGeom>
              <a:blipFill>
                <a:blip r:embed="rId8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그룹 57">
            <a:extLst>
              <a:ext uri="{FF2B5EF4-FFF2-40B4-BE49-F238E27FC236}">
                <a16:creationId xmlns:a16="http://schemas.microsoft.com/office/drawing/2014/main" id="{25D8DB96-D223-4045-ABE8-457C5E3DF2F0}"/>
              </a:ext>
            </a:extLst>
          </p:cNvPr>
          <p:cNvGrpSpPr/>
          <p:nvPr/>
        </p:nvGrpSpPr>
        <p:grpSpPr>
          <a:xfrm>
            <a:off x="4444264" y="3275665"/>
            <a:ext cx="369332" cy="683361"/>
            <a:chOff x="8084332" y="4169706"/>
            <a:chExt cx="369332" cy="683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28BF13F-6519-4916-83BC-DD62467F4016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28BF13F-6519-4916-83BC-DD62467F40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86DD6A8-9F34-453E-9BBD-94D60FDF9949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86DD6A8-9F34-453E-9BBD-94D60FDF99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1724" b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F4CF4E5-1EFA-4F66-834A-92E67E8EB5EC}"/>
              </a:ext>
            </a:extLst>
          </p:cNvPr>
          <p:cNvGrpSpPr/>
          <p:nvPr/>
        </p:nvGrpSpPr>
        <p:grpSpPr>
          <a:xfrm>
            <a:off x="4885273" y="3275665"/>
            <a:ext cx="369332" cy="683361"/>
            <a:chOff x="8084332" y="4169706"/>
            <a:chExt cx="369332" cy="683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457DD65-DF3C-4447-8109-28CAAD334777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457DD65-DF3C-4447-8109-28CAAD334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B57212F-2FAA-466B-A1C8-2DC94E806428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B57212F-2FAA-466B-A1C8-2DC94E8064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1724" b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AE41E91-402D-43D1-AA63-8B3963E8CF3A}"/>
              </a:ext>
            </a:extLst>
          </p:cNvPr>
          <p:cNvGrpSpPr/>
          <p:nvPr/>
        </p:nvGrpSpPr>
        <p:grpSpPr>
          <a:xfrm>
            <a:off x="5744613" y="3275665"/>
            <a:ext cx="369332" cy="683361"/>
            <a:chOff x="8084332" y="4169706"/>
            <a:chExt cx="369332" cy="683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F7E1428-6E0D-4C49-B347-F57EE4BFFB4D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F7E1428-6E0D-4C49-B347-F57EE4BFF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A1E9A7E-B74C-4745-A703-129ABAB2943A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A1E9A7E-B74C-4745-A703-129ABAB29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blipFill>
                  <a:blip r:embed="rId14"/>
                  <a:stretch>
                    <a:fillRect t="-1724" b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1CD45F1-B700-4B62-B96B-6DCC35830242}"/>
                  </a:ext>
                </a:extLst>
              </p:cNvPr>
              <p:cNvSpPr txBox="1"/>
              <p:nvPr/>
            </p:nvSpPr>
            <p:spPr>
              <a:xfrm>
                <a:off x="1682670" y="5738218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1000000)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1CD45F1-B700-4B62-B96B-6DCC35830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670" y="5738218"/>
                <a:ext cx="1596610" cy="338554"/>
              </a:xfrm>
              <a:prstGeom prst="rect">
                <a:avLst/>
              </a:prstGeom>
              <a:blipFill>
                <a:blip r:embed="rId15"/>
                <a:stretch>
                  <a:fillRect l="-1908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A9A16A9-7EE5-47D4-97A1-5E174EC7ADC5}"/>
                  </a:ext>
                </a:extLst>
              </p:cNvPr>
              <p:cNvSpPr txBox="1"/>
              <p:nvPr/>
            </p:nvSpPr>
            <p:spPr>
              <a:xfrm>
                <a:off x="4635869" y="5738218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(1000000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A9A16A9-7EE5-47D4-97A1-5E174EC7A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869" y="5738218"/>
                <a:ext cx="1596610" cy="338554"/>
              </a:xfrm>
              <a:prstGeom prst="rect">
                <a:avLst/>
              </a:prstGeom>
              <a:blipFill>
                <a:blip r:embed="rId16"/>
                <a:stretch>
                  <a:fillRect l="-1908" t="-7143" r="-8015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80BAD33-89A7-4E49-938C-A001BECF44AA}"/>
                  </a:ext>
                </a:extLst>
              </p:cNvPr>
              <p:cNvSpPr txBox="1"/>
              <p:nvPr/>
            </p:nvSpPr>
            <p:spPr>
              <a:xfrm>
                <a:off x="7189399" y="5738218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80BAD33-89A7-4E49-938C-A001BECF4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399" y="5738218"/>
                <a:ext cx="1596610" cy="338554"/>
              </a:xfrm>
              <a:prstGeom prst="rect">
                <a:avLst/>
              </a:prstGeom>
              <a:blipFill>
                <a:blip r:embed="rId17"/>
                <a:stretch>
                  <a:fillRect l="-1908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3756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87B80D6B-C850-4D28-A8A9-5D260AA3994B}"/>
              </a:ext>
            </a:extLst>
          </p:cNvPr>
          <p:cNvSpPr txBox="1"/>
          <p:nvPr/>
        </p:nvSpPr>
        <p:spPr>
          <a:xfrm>
            <a:off x="270947" y="844775"/>
            <a:ext cx="4287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처리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83F836-C1B4-445D-836F-74E70A439299}"/>
                  </a:ext>
                </a:extLst>
              </p:cNvPr>
              <p:cNvSpPr txBox="1"/>
              <p:nvPr/>
            </p:nvSpPr>
            <p:spPr>
              <a:xfrm>
                <a:off x="8819894" y="4019520"/>
                <a:ext cx="926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𝑑h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83F836-C1B4-445D-836F-74E70A439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9894" y="4019520"/>
                <a:ext cx="92627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9A95E374-9956-4A68-82FB-1B54A78612EF}"/>
              </a:ext>
            </a:extLst>
          </p:cNvPr>
          <p:cNvSpPr/>
          <p:nvPr/>
        </p:nvSpPr>
        <p:spPr>
          <a:xfrm>
            <a:off x="9031533" y="2345277"/>
            <a:ext cx="729449" cy="72944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D2ED98-0B59-4C1B-A52C-935E64432885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8741386" y="2125469"/>
            <a:ext cx="396972" cy="326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1158388-7200-4E48-9465-C14B8AD0C994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8741386" y="2967901"/>
            <a:ext cx="396972" cy="270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5FCBF6-D152-4AD0-B5CF-B7698FFC9B6F}"/>
              </a:ext>
            </a:extLst>
          </p:cNvPr>
          <p:cNvSpPr txBox="1"/>
          <p:nvPr/>
        </p:nvSpPr>
        <p:spPr>
          <a:xfrm>
            <a:off x="8602783" y="166231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A8F5735-A2ED-4264-869A-7D6DA72FF903}"/>
              </a:ext>
            </a:extLst>
          </p:cNvPr>
          <p:cNvSpPr txBox="1"/>
          <p:nvPr/>
        </p:nvSpPr>
        <p:spPr>
          <a:xfrm>
            <a:off x="8468669" y="286936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9D1F546-79CE-4378-8F51-E4F434F9AC7E}"/>
              </a:ext>
            </a:extLst>
          </p:cNvPr>
          <p:cNvSpPr txBox="1"/>
          <p:nvPr/>
        </p:nvSpPr>
        <p:spPr>
          <a:xfrm>
            <a:off x="9366422" y="194480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57F72999-B7C9-4727-853D-F73CC77BA057}"/>
              </a:ext>
            </a:extLst>
          </p:cNvPr>
          <p:cNvCxnSpPr>
            <a:cxnSpLocks/>
            <a:endCxn id="3" idx="6"/>
          </p:cNvCxnSpPr>
          <p:nvPr/>
        </p:nvCxnSpPr>
        <p:spPr>
          <a:xfrm flipH="1">
            <a:off x="9760982" y="2710001"/>
            <a:ext cx="5684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7572B05-0383-42A8-A1C3-C0E8FEB74816}"/>
                  </a:ext>
                </a:extLst>
              </p:cNvPr>
              <p:cNvSpPr txBox="1"/>
              <p:nvPr/>
            </p:nvSpPr>
            <p:spPr>
              <a:xfrm>
                <a:off x="8779973" y="913477"/>
                <a:ext cx="1380763" cy="725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w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𝐿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7572B05-0383-42A8-A1C3-C0E8FEB74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973" y="913477"/>
                <a:ext cx="1380763" cy="725776"/>
              </a:xfrm>
              <a:prstGeom prst="rect">
                <a:avLst/>
              </a:prstGeom>
              <a:blipFill>
                <a:blip r:embed="rId4"/>
                <a:stretch>
                  <a:fillRect l="-8811" b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TextBox 175">
            <a:extLst>
              <a:ext uri="{FF2B5EF4-FFF2-40B4-BE49-F238E27FC236}">
                <a16:creationId xmlns:a16="http://schemas.microsoft.com/office/drawing/2014/main" id="{E67904DB-E769-4528-9697-7530BC232C22}"/>
              </a:ext>
            </a:extLst>
          </p:cNvPr>
          <p:cNvSpPr txBox="1"/>
          <p:nvPr/>
        </p:nvSpPr>
        <p:spPr>
          <a:xfrm>
            <a:off x="8398731" y="4645958"/>
            <a:ext cx="14285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 (a,b,c)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8D988-D244-4C6A-A13F-34F8369AE333}"/>
              </a:ext>
            </a:extLst>
          </p:cNvPr>
          <p:cNvSpPr txBox="1"/>
          <p:nvPr/>
        </p:nvSpPr>
        <p:spPr>
          <a:xfrm>
            <a:off x="9138358" y="4809846"/>
            <a:ext cx="1005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(10,1) (1,3)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6A874E4-F554-41B0-8654-54C6ECAFC01C}"/>
              </a:ext>
            </a:extLst>
          </p:cNvPr>
          <p:cNvGrpSpPr/>
          <p:nvPr/>
        </p:nvGrpSpPr>
        <p:grpSpPr>
          <a:xfrm>
            <a:off x="353514" y="1292206"/>
            <a:ext cx="7839691" cy="5151067"/>
            <a:chOff x="1051346" y="1249733"/>
            <a:chExt cx="8304182" cy="5456261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170B7828-1571-4BBE-AC70-CF0B0586A847}"/>
                </a:ext>
              </a:extLst>
            </p:cNvPr>
            <p:cNvSpPr/>
            <p:nvPr/>
          </p:nvSpPr>
          <p:spPr>
            <a:xfrm>
              <a:off x="1752472" y="4133985"/>
              <a:ext cx="237587" cy="2375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18A195F-BE57-4421-BA34-F9194B67EE28}"/>
                </a:ext>
              </a:extLst>
            </p:cNvPr>
            <p:cNvSpPr/>
            <p:nvPr/>
          </p:nvSpPr>
          <p:spPr>
            <a:xfrm>
              <a:off x="1752472" y="4418632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F2A3D27-D8D7-4F7D-9E43-D62E7BD552DE}"/>
                </a:ext>
              </a:extLst>
            </p:cNvPr>
            <p:cNvSpPr/>
            <p:nvPr/>
          </p:nvSpPr>
          <p:spPr>
            <a:xfrm>
              <a:off x="1752472" y="4703278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C5E40AC6-DFB8-49E8-8184-1CC7F876949E}"/>
                </a:ext>
              </a:extLst>
            </p:cNvPr>
            <p:cNvSpPr/>
            <p:nvPr/>
          </p:nvSpPr>
          <p:spPr>
            <a:xfrm>
              <a:off x="1752472" y="4987924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93DB86A-B7E9-45E4-86DC-4D0B8072FCDE}"/>
                </a:ext>
              </a:extLst>
            </p:cNvPr>
            <p:cNvSpPr/>
            <p:nvPr/>
          </p:nvSpPr>
          <p:spPr>
            <a:xfrm>
              <a:off x="1752472" y="5272571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37F8B0C6-EC29-4B1F-A4FC-91C339365072}"/>
                </a:ext>
              </a:extLst>
            </p:cNvPr>
            <p:cNvSpPr/>
            <p:nvPr/>
          </p:nvSpPr>
          <p:spPr>
            <a:xfrm>
              <a:off x="1752472" y="5557218"/>
              <a:ext cx="237587" cy="23758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5DA0BE5-B39A-472C-9495-58089ABB6133}"/>
                </a:ext>
              </a:extLst>
            </p:cNvPr>
            <p:cNvSpPr txBox="1"/>
            <p:nvPr/>
          </p:nvSpPr>
          <p:spPr>
            <a:xfrm>
              <a:off x="1990058" y="6239941"/>
              <a:ext cx="504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9B5EBC0C-195E-472B-83B4-55AEC737760D}"/>
                </a:ext>
              </a:extLst>
            </p:cNvPr>
            <p:cNvSpPr/>
            <p:nvPr/>
          </p:nvSpPr>
          <p:spPr>
            <a:xfrm>
              <a:off x="2049780" y="4134892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EDA6D7B-4D43-477A-80B4-A7195DDAF532}"/>
                </a:ext>
              </a:extLst>
            </p:cNvPr>
            <p:cNvSpPr/>
            <p:nvPr/>
          </p:nvSpPr>
          <p:spPr>
            <a:xfrm>
              <a:off x="2049780" y="4419538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C6996B55-ADEB-4076-91AC-06A9E597F352}"/>
                </a:ext>
              </a:extLst>
            </p:cNvPr>
            <p:cNvSpPr/>
            <p:nvPr/>
          </p:nvSpPr>
          <p:spPr>
            <a:xfrm>
              <a:off x="2049780" y="4704184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91E198CE-E4DA-42C5-B940-30316F25EC28}"/>
                </a:ext>
              </a:extLst>
            </p:cNvPr>
            <p:cNvSpPr/>
            <p:nvPr/>
          </p:nvSpPr>
          <p:spPr>
            <a:xfrm>
              <a:off x="2049780" y="4988831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1CDD3786-D6FC-47C2-84D3-527FDDE3D3E1}"/>
                </a:ext>
              </a:extLst>
            </p:cNvPr>
            <p:cNvSpPr/>
            <p:nvPr/>
          </p:nvSpPr>
          <p:spPr>
            <a:xfrm>
              <a:off x="2049780" y="5273477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C8882F8C-F3BA-4481-A0B0-389BBAACB9EB}"/>
                </a:ext>
              </a:extLst>
            </p:cNvPr>
            <p:cNvSpPr/>
            <p:nvPr/>
          </p:nvSpPr>
          <p:spPr>
            <a:xfrm>
              <a:off x="2049780" y="5558124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7289F381-27C8-465B-80BF-50C4CBBD050E}"/>
                </a:ext>
              </a:extLst>
            </p:cNvPr>
            <p:cNvSpPr/>
            <p:nvPr/>
          </p:nvSpPr>
          <p:spPr>
            <a:xfrm>
              <a:off x="2347088" y="4135798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1625F37C-0AF9-45F8-A63D-AA920F074CDD}"/>
                </a:ext>
              </a:extLst>
            </p:cNvPr>
            <p:cNvSpPr/>
            <p:nvPr/>
          </p:nvSpPr>
          <p:spPr>
            <a:xfrm>
              <a:off x="2347088" y="4420444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B67CCC96-1BBD-47B8-9144-124774190AC9}"/>
                </a:ext>
              </a:extLst>
            </p:cNvPr>
            <p:cNvSpPr/>
            <p:nvPr/>
          </p:nvSpPr>
          <p:spPr>
            <a:xfrm>
              <a:off x="2347088" y="4705090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146256AB-397D-4445-A315-8DC93E1DCF01}"/>
                </a:ext>
              </a:extLst>
            </p:cNvPr>
            <p:cNvSpPr/>
            <p:nvPr/>
          </p:nvSpPr>
          <p:spPr>
            <a:xfrm>
              <a:off x="2347088" y="4989737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9C34E413-D966-4C1A-8B73-983DCC4D9C29}"/>
                </a:ext>
              </a:extLst>
            </p:cNvPr>
            <p:cNvSpPr/>
            <p:nvPr/>
          </p:nvSpPr>
          <p:spPr>
            <a:xfrm>
              <a:off x="2347088" y="5274383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4538C9F0-478A-4DE2-B75E-AAA3F40D0C5B}"/>
                </a:ext>
              </a:extLst>
            </p:cNvPr>
            <p:cNvSpPr/>
            <p:nvPr/>
          </p:nvSpPr>
          <p:spPr>
            <a:xfrm>
              <a:off x="2347088" y="5559030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79D619A-4926-419B-95DE-BA1A151667A0}"/>
                </a:ext>
              </a:extLst>
            </p:cNvPr>
            <p:cNvCxnSpPr>
              <a:cxnSpLocks/>
            </p:cNvCxnSpPr>
            <p:nvPr/>
          </p:nvCxnSpPr>
          <p:spPr>
            <a:xfrm>
              <a:off x="1629870" y="4103804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B0DEFC99-69F0-40E0-89E2-2113E75083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3916" y="4104390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D4590ED7-46EC-437D-B49C-38779A031F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3170" y="6128538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046736BD-472D-4E6F-B5EC-133BFFCE56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734" y="4103804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912D6E9-65F0-4D4A-BE47-D8A30B249232}"/>
                </a:ext>
              </a:extLst>
            </p:cNvPr>
            <p:cNvCxnSpPr>
              <a:cxnSpLocks/>
            </p:cNvCxnSpPr>
            <p:nvPr/>
          </p:nvCxnSpPr>
          <p:spPr>
            <a:xfrm>
              <a:off x="2629553" y="4104390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6241CDB-AAD5-4ACC-BF10-EC9E1FFCEDB5}"/>
                </a:ext>
              </a:extLst>
            </p:cNvPr>
            <p:cNvCxnSpPr>
              <a:cxnSpLocks/>
            </p:cNvCxnSpPr>
            <p:nvPr/>
          </p:nvCxnSpPr>
          <p:spPr>
            <a:xfrm>
              <a:off x="2630299" y="6128538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26D425E0-90F5-4DB9-93BF-56508B0120D0}"/>
                </a:ext>
              </a:extLst>
            </p:cNvPr>
            <p:cNvGrpSpPr/>
            <p:nvPr/>
          </p:nvGrpSpPr>
          <p:grpSpPr>
            <a:xfrm>
              <a:off x="3289861" y="4986408"/>
              <a:ext cx="98619" cy="379295"/>
              <a:chOff x="7783926" y="2236054"/>
              <a:chExt cx="130629" cy="2643307"/>
            </a:xfrm>
          </p:grpSpPr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EFB00A5A-1E01-46E9-9AC0-D3EA061F78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ECBB65C0-9A95-4AB5-BC00-5A231EDB94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B946D158-402F-418B-BCBA-C286DE25FC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15EFA64A-AB66-4648-BB7C-A92958E64DB3}"/>
                </a:ext>
              </a:extLst>
            </p:cNvPr>
            <p:cNvGrpSpPr/>
            <p:nvPr/>
          </p:nvGrpSpPr>
          <p:grpSpPr>
            <a:xfrm flipH="1">
              <a:off x="4243140" y="4991752"/>
              <a:ext cx="98619" cy="379295"/>
              <a:chOff x="7783926" y="2236054"/>
              <a:chExt cx="130629" cy="2643307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43E2F684-5B72-42CB-9FA5-60D8705D3D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BB89CC66-6232-4117-87A0-7CB6906141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C8F9A81C-19B2-4539-9F0B-0180C23A9F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DD65C9B4-F3C3-45FE-81A0-A9683683D079}"/>
                </a:ext>
              </a:extLst>
            </p:cNvPr>
            <p:cNvSpPr/>
            <p:nvPr/>
          </p:nvSpPr>
          <p:spPr>
            <a:xfrm>
              <a:off x="1752472" y="5854024"/>
              <a:ext cx="237587" cy="23758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00FC9BEA-0449-4B58-A88C-D8B4E0A798A2}"/>
                </a:ext>
              </a:extLst>
            </p:cNvPr>
            <p:cNvSpPr/>
            <p:nvPr/>
          </p:nvSpPr>
          <p:spPr>
            <a:xfrm>
              <a:off x="2049780" y="5854931"/>
              <a:ext cx="237587" cy="23758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B3980BCC-18ED-491D-96ED-EC2484D7D188}"/>
                </a:ext>
              </a:extLst>
            </p:cNvPr>
            <p:cNvSpPr/>
            <p:nvPr/>
          </p:nvSpPr>
          <p:spPr>
            <a:xfrm>
              <a:off x="2347088" y="5855837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ED3216A4-3C9B-465A-ACCC-89BF967B6248}"/>
                </a:ext>
              </a:extLst>
            </p:cNvPr>
            <p:cNvSpPr/>
            <p:nvPr/>
          </p:nvSpPr>
          <p:spPr>
            <a:xfrm>
              <a:off x="1664258" y="4108358"/>
              <a:ext cx="976454" cy="284616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58534CF3-6CE5-427E-9773-D1F973BF675C}"/>
                </a:ext>
              </a:extLst>
            </p:cNvPr>
            <p:cNvCxnSpPr>
              <a:cxnSpLocks/>
              <a:stCxn id="112" idx="3"/>
              <a:endCxn id="14" idx="2"/>
            </p:cNvCxnSpPr>
            <p:nvPr/>
          </p:nvCxnSpPr>
          <p:spPr>
            <a:xfrm>
              <a:off x="2640712" y="4250666"/>
              <a:ext cx="640965" cy="93073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C6088D24-CCC9-4483-BC54-08179D97FAF7}"/>
                </a:ext>
              </a:extLst>
            </p:cNvPr>
            <p:cNvSpPr/>
            <p:nvPr/>
          </p:nvSpPr>
          <p:spPr>
            <a:xfrm>
              <a:off x="3396603" y="5054919"/>
              <a:ext cx="237587" cy="2375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7E50061C-8A5D-444A-9F84-7A21DFDD3257}"/>
                </a:ext>
              </a:extLst>
            </p:cNvPr>
            <p:cNvSpPr/>
            <p:nvPr/>
          </p:nvSpPr>
          <p:spPr>
            <a:xfrm>
              <a:off x="3693911" y="5055825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8AF4F214-2AE1-4C4F-98A2-872A3F506541}"/>
                </a:ext>
              </a:extLst>
            </p:cNvPr>
            <p:cNvSpPr/>
            <p:nvPr/>
          </p:nvSpPr>
          <p:spPr>
            <a:xfrm>
              <a:off x="3991219" y="5056731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5243C98-1683-403C-8776-CFB9084B7330}"/>
                </a:ext>
              </a:extLst>
            </p:cNvPr>
            <p:cNvSpPr txBox="1"/>
            <p:nvPr/>
          </p:nvSpPr>
          <p:spPr>
            <a:xfrm>
              <a:off x="3612220" y="5356590"/>
              <a:ext cx="504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D05ABB3-054D-45F0-916A-95556589F5F5}"/>
                </a:ext>
              </a:extLst>
            </p:cNvPr>
            <p:cNvSpPr/>
            <p:nvPr/>
          </p:nvSpPr>
          <p:spPr>
            <a:xfrm>
              <a:off x="3281677" y="5146821"/>
              <a:ext cx="69156" cy="6915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31A479D7-3B60-433E-A4A4-E6C9CD05DC94}"/>
                </a:ext>
              </a:extLst>
            </p:cNvPr>
            <p:cNvSpPr/>
            <p:nvPr/>
          </p:nvSpPr>
          <p:spPr>
            <a:xfrm>
              <a:off x="6114046" y="4136526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03B595B1-9C74-45F1-AE6D-B2DB81FDAC35}"/>
                </a:ext>
              </a:extLst>
            </p:cNvPr>
            <p:cNvSpPr/>
            <p:nvPr/>
          </p:nvSpPr>
          <p:spPr>
            <a:xfrm>
              <a:off x="6114046" y="4728905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727026CD-1014-49F1-9173-B1B1383E2096}"/>
                </a:ext>
              </a:extLst>
            </p:cNvPr>
            <p:cNvSpPr/>
            <p:nvPr/>
          </p:nvSpPr>
          <p:spPr>
            <a:xfrm>
              <a:off x="6114046" y="501355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690C9CE2-F08B-405D-84BC-C7AD0A9B36B0}"/>
                </a:ext>
              </a:extLst>
            </p:cNvPr>
            <p:cNvSpPr/>
            <p:nvPr/>
          </p:nvSpPr>
          <p:spPr>
            <a:xfrm>
              <a:off x="6114046" y="5298198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CADA96EC-C1B4-4CBF-93E0-C068716ADB1E}"/>
                </a:ext>
              </a:extLst>
            </p:cNvPr>
            <p:cNvSpPr/>
            <p:nvPr/>
          </p:nvSpPr>
          <p:spPr>
            <a:xfrm>
              <a:off x="6114046" y="5582845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8CFA39A-8C83-4AFA-81D2-17DF51F6E653}"/>
                </a:ext>
              </a:extLst>
            </p:cNvPr>
            <p:cNvSpPr txBox="1"/>
            <p:nvPr/>
          </p:nvSpPr>
          <p:spPr>
            <a:xfrm>
              <a:off x="6234619" y="6239941"/>
              <a:ext cx="7116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dW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B371D9C2-B37B-4DD6-B844-59B8B4E5D306}"/>
                </a:ext>
              </a:extLst>
            </p:cNvPr>
            <p:cNvSpPr/>
            <p:nvPr/>
          </p:nvSpPr>
          <p:spPr>
            <a:xfrm>
              <a:off x="6411354" y="4137432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2CC04824-72A8-4A5A-A041-47BC419C35C3}"/>
                </a:ext>
              </a:extLst>
            </p:cNvPr>
            <p:cNvSpPr/>
            <p:nvPr/>
          </p:nvSpPr>
          <p:spPr>
            <a:xfrm>
              <a:off x="6411354" y="472981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0CB8A085-D546-453C-99BA-479A001E8AD3}"/>
                </a:ext>
              </a:extLst>
            </p:cNvPr>
            <p:cNvSpPr/>
            <p:nvPr/>
          </p:nvSpPr>
          <p:spPr>
            <a:xfrm>
              <a:off x="6411354" y="5014458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AC8BFA41-52EE-4F40-B803-035E53EE0D53}"/>
                </a:ext>
              </a:extLst>
            </p:cNvPr>
            <p:cNvSpPr/>
            <p:nvPr/>
          </p:nvSpPr>
          <p:spPr>
            <a:xfrm>
              <a:off x="6411354" y="5299104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07F32227-58C5-4051-8703-163C5F1C37AF}"/>
                </a:ext>
              </a:extLst>
            </p:cNvPr>
            <p:cNvSpPr/>
            <p:nvPr/>
          </p:nvSpPr>
          <p:spPr>
            <a:xfrm>
              <a:off x="6411354" y="558375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81FE88BD-3DCE-4BF5-93ED-1F7D5F0EBEE9}"/>
                </a:ext>
              </a:extLst>
            </p:cNvPr>
            <p:cNvSpPr/>
            <p:nvPr/>
          </p:nvSpPr>
          <p:spPr>
            <a:xfrm>
              <a:off x="6708662" y="4138338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678EFD89-8C29-419E-ADD3-4FD264F28112}"/>
                </a:ext>
              </a:extLst>
            </p:cNvPr>
            <p:cNvSpPr/>
            <p:nvPr/>
          </p:nvSpPr>
          <p:spPr>
            <a:xfrm>
              <a:off x="6708662" y="4730717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9A8E5909-81F7-45F3-A4BA-D331FEEB7E0D}"/>
                </a:ext>
              </a:extLst>
            </p:cNvPr>
            <p:cNvSpPr/>
            <p:nvPr/>
          </p:nvSpPr>
          <p:spPr>
            <a:xfrm>
              <a:off x="6708662" y="5015364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E8CD5292-9FB5-4FF3-AF88-B1FCF5B85684}"/>
                </a:ext>
              </a:extLst>
            </p:cNvPr>
            <p:cNvSpPr/>
            <p:nvPr/>
          </p:nvSpPr>
          <p:spPr>
            <a:xfrm>
              <a:off x="6708662" y="5300010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A2ACA713-2FE4-45CC-9207-B3827722A00E}"/>
                </a:ext>
              </a:extLst>
            </p:cNvPr>
            <p:cNvSpPr/>
            <p:nvPr/>
          </p:nvSpPr>
          <p:spPr>
            <a:xfrm>
              <a:off x="6708662" y="5584657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B9BE21B6-5AFD-4B42-B681-E7F7D9C53C5D}"/>
                </a:ext>
              </a:extLst>
            </p:cNvPr>
            <p:cNvCxnSpPr>
              <a:cxnSpLocks/>
            </p:cNvCxnSpPr>
            <p:nvPr/>
          </p:nvCxnSpPr>
          <p:spPr>
            <a:xfrm>
              <a:off x="5991444" y="4129431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FEACB769-5B3E-4BF3-995E-72E6B3F389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4744" y="615416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02335BA-61FF-4ED0-B00A-9BB627A024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308" y="4129431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3672DB4-D91B-4C29-8B43-AF53C09387F5}"/>
                </a:ext>
              </a:extLst>
            </p:cNvPr>
            <p:cNvGrpSpPr/>
            <p:nvPr/>
          </p:nvGrpSpPr>
          <p:grpSpPr>
            <a:xfrm>
              <a:off x="6112504" y="4425702"/>
              <a:ext cx="832203" cy="239400"/>
              <a:chOff x="5031029" y="3669382"/>
              <a:chExt cx="832203" cy="239400"/>
            </a:xfrm>
          </p:grpSpPr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4B1A53E7-0EC7-46C2-B4AE-B09062A0D99A}"/>
                  </a:ext>
                </a:extLst>
              </p:cNvPr>
              <p:cNvSpPr/>
              <p:nvPr/>
            </p:nvSpPr>
            <p:spPr>
              <a:xfrm>
                <a:off x="5031029" y="3669382"/>
                <a:ext cx="237587" cy="237587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98F4F951-11E8-4D61-8530-4C5C51253318}"/>
                  </a:ext>
                </a:extLst>
              </p:cNvPr>
              <p:cNvSpPr/>
              <p:nvPr/>
            </p:nvSpPr>
            <p:spPr>
              <a:xfrm>
                <a:off x="5328337" y="3670289"/>
                <a:ext cx="237587" cy="237587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22F67F62-F276-4A2B-B360-B372D37BD60A}"/>
                  </a:ext>
                </a:extLst>
              </p:cNvPr>
              <p:cNvSpPr/>
              <p:nvPr/>
            </p:nvSpPr>
            <p:spPr>
              <a:xfrm>
                <a:off x="5625645" y="3671195"/>
                <a:ext cx="237587" cy="237587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93BFE58-07B8-42DD-ACEB-F009E2A65B45}"/>
                </a:ext>
              </a:extLst>
            </p:cNvPr>
            <p:cNvGrpSpPr/>
            <p:nvPr/>
          </p:nvGrpSpPr>
          <p:grpSpPr>
            <a:xfrm>
              <a:off x="5991444" y="4129431"/>
              <a:ext cx="1067772" cy="0"/>
              <a:chOff x="4912473" y="3639787"/>
              <a:chExt cx="1067772" cy="0"/>
            </a:xfrm>
          </p:grpSpPr>
          <p:cxnSp>
            <p:nvCxnSpPr>
              <p:cNvPr id="139" name="직선 연결선 138">
                <a:extLst>
                  <a:ext uri="{FF2B5EF4-FFF2-40B4-BE49-F238E27FC236}">
                    <a16:creationId xmlns:a16="http://schemas.microsoft.com/office/drawing/2014/main" id="{E1D9518E-4287-458C-AA39-C9FBDC0EF6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12473" y="3639787"/>
                <a:ext cx="72135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72952F56-CCE5-48EF-92BA-2175D5B71B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8110" y="3639787"/>
                <a:ext cx="72135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05B62CB3-1294-4191-B629-01BF23B311AC}"/>
                </a:ext>
              </a:extLst>
            </p:cNvPr>
            <p:cNvCxnSpPr>
              <a:cxnSpLocks/>
            </p:cNvCxnSpPr>
            <p:nvPr/>
          </p:nvCxnSpPr>
          <p:spPr>
            <a:xfrm>
              <a:off x="6991873" y="615416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751580B4-CDD8-48B5-95FF-311C2623AE80}"/>
                </a:ext>
              </a:extLst>
            </p:cNvPr>
            <p:cNvGrpSpPr/>
            <p:nvPr/>
          </p:nvGrpSpPr>
          <p:grpSpPr>
            <a:xfrm>
              <a:off x="7651435" y="5012035"/>
              <a:ext cx="98619" cy="379295"/>
              <a:chOff x="7783926" y="2236054"/>
              <a:chExt cx="130629" cy="2643307"/>
            </a:xfrm>
          </p:grpSpPr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269B8785-0E05-4BF2-9EFB-707DFFE604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CE1912E3-9412-4E79-9D59-7BB7F7FCFD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E725A19A-E51B-4C32-9900-DC85451E90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643D5CEA-57B2-4A09-8A27-0512B6E7481C}"/>
                </a:ext>
              </a:extLst>
            </p:cNvPr>
            <p:cNvGrpSpPr/>
            <p:nvPr/>
          </p:nvGrpSpPr>
          <p:grpSpPr>
            <a:xfrm flipH="1">
              <a:off x="8604714" y="5017379"/>
              <a:ext cx="98619" cy="379295"/>
              <a:chOff x="7783926" y="2236054"/>
              <a:chExt cx="130629" cy="2643307"/>
            </a:xfrm>
          </p:grpSpPr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4D472C7F-BB92-46A1-800E-BADD30736A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FE0F1312-D5E2-45DF-9C0E-7F5FAF0A5E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A0538CD8-06E7-4910-A70F-48C63119C0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0ED47801-1A47-4711-BF54-4A24E9B06DB0}"/>
                </a:ext>
              </a:extLst>
            </p:cNvPr>
            <p:cNvSpPr/>
            <p:nvPr/>
          </p:nvSpPr>
          <p:spPr>
            <a:xfrm>
              <a:off x="6114046" y="587965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1FAA0BED-B3DD-465F-8157-063A76AA51F0}"/>
                </a:ext>
              </a:extLst>
            </p:cNvPr>
            <p:cNvSpPr/>
            <p:nvPr/>
          </p:nvSpPr>
          <p:spPr>
            <a:xfrm>
              <a:off x="6411354" y="5880558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E50DB8EC-9CD6-40FC-89BC-AB3087623788}"/>
                </a:ext>
              </a:extLst>
            </p:cNvPr>
            <p:cNvSpPr/>
            <p:nvPr/>
          </p:nvSpPr>
          <p:spPr>
            <a:xfrm>
              <a:off x="6708662" y="5881464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672A139C-B81D-4469-8DDB-121463182ABE}"/>
                </a:ext>
              </a:extLst>
            </p:cNvPr>
            <p:cNvSpPr/>
            <p:nvPr/>
          </p:nvSpPr>
          <p:spPr>
            <a:xfrm>
              <a:off x="6051486" y="4103804"/>
              <a:ext cx="976454" cy="284616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2DEDB1F6-BE2F-488B-AF23-7EAE6B3DC330}"/>
                </a:ext>
              </a:extLst>
            </p:cNvPr>
            <p:cNvCxnSpPr>
              <a:cxnSpLocks/>
              <a:stCxn id="161" idx="2"/>
              <a:endCxn id="155" idx="3"/>
            </p:cNvCxnSpPr>
            <p:nvPr/>
          </p:nvCxnSpPr>
          <p:spPr>
            <a:xfrm rot="10800000">
              <a:off x="7027941" y="4246112"/>
              <a:ext cx="615311" cy="96091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5EF6DD3F-7654-4724-8D73-28D28A333905}"/>
                </a:ext>
              </a:extLst>
            </p:cNvPr>
            <p:cNvSpPr/>
            <p:nvPr/>
          </p:nvSpPr>
          <p:spPr>
            <a:xfrm>
              <a:off x="7758177" y="5080546"/>
              <a:ext cx="237587" cy="2375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73B43DA5-0E49-4B9C-A7EA-B70F0614C272}"/>
                </a:ext>
              </a:extLst>
            </p:cNvPr>
            <p:cNvSpPr/>
            <p:nvPr/>
          </p:nvSpPr>
          <p:spPr>
            <a:xfrm>
              <a:off x="8055485" y="5081452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8C3A647-1D3F-40FD-A05D-0F507F0A514F}"/>
                </a:ext>
              </a:extLst>
            </p:cNvPr>
            <p:cNvSpPr/>
            <p:nvPr/>
          </p:nvSpPr>
          <p:spPr>
            <a:xfrm>
              <a:off x="8352793" y="5082358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CB41321-ADA1-473B-A713-1A6B585ED55A}"/>
                </a:ext>
              </a:extLst>
            </p:cNvPr>
            <p:cNvSpPr txBox="1"/>
            <p:nvPr/>
          </p:nvSpPr>
          <p:spPr>
            <a:xfrm>
              <a:off x="7973793" y="5382217"/>
              <a:ext cx="627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dh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5785431F-4E6A-49E6-83DE-1FFD7F912A13}"/>
                </a:ext>
              </a:extLst>
            </p:cNvPr>
            <p:cNvSpPr/>
            <p:nvPr/>
          </p:nvSpPr>
          <p:spPr>
            <a:xfrm>
              <a:off x="7643251" y="5172448"/>
              <a:ext cx="69156" cy="6915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EC619DA1-052D-4E18-9282-CF81F56718D9}"/>
                </a:ext>
              </a:extLst>
            </p:cNvPr>
            <p:cNvSpPr/>
            <p:nvPr/>
          </p:nvSpPr>
          <p:spPr>
            <a:xfrm>
              <a:off x="2494502" y="1770257"/>
              <a:ext cx="755443" cy="1939661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사각형: 둥근 모서리 162">
                  <a:extLst>
                    <a:ext uri="{FF2B5EF4-FFF2-40B4-BE49-F238E27FC236}">
                      <a16:creationId xmlns:a16="http://schemas.microsoft.com/office/drawing/2014/main" id="{0F91E7A4-CD8B-446F-8FD5-6759F2F2EEB4}"/>
                    </a:ext>
                  </a:extLst>
                </p:cNvPr>
                <p:cNvSpPr/>
                <p:nvPr/>
              </p:nvSpPr>
              <p:spPr>
                <a:xfrm>
                  <a:off x="2525238" y="3272196"/>
                  <a:ext cx="695199" cy="414272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사각형: 둥근 모서리 162">
                  <a:extLst>
                    <a:ext uri="{FF2B5EF4-FFF2-40B4-BE49-F238E27FC236}">
                      <a16:creationId xmlns:a16="http://schemas.microsoft.com/office/drawing/2014/main" id="{0F91E7A4-CD8B-446F-8FD5-6759F2F2EE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5238" y="3272196"/>
                  <a:ext cx="695199" cy="414272"/>
                </a:xfrm>
                <a:prstGeom prst="roundRect">
                  <a:avLst/>
                </a:prstGeom>
                <a:blipFill>
                  <a:blip r:embed="rId5"/>
                  <a:stretch>
                    <a:fillRect b="-1515"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68" name="직선 화살표 연결선 7167">
              <a:extLst>
                <a:ext uri="{FF2B5EF4-FFF2-40B4-BE49-F238E27FC236}">
                  <a16:creationId xmlns:a16="http://schemas.microsoft.com/office/drawing/2014/main" id="{7EA56294-0A34-46D5-896E-404212C228AE}"/>
                </a:ext>
              </a:extLst>
            </p:cNvPr>
            <p:cNvCxnSpPr>
              <a:cxnSpLocks/>
              <a:endCxn id="162" idx="1"/>
            </p:cNvCxnSpPr>
            <p:nvPr/>
          </p:nvCxnSpPr>
          <p:spPr>
            <a:xfrm>
              <a:off x="1990058" y="2740088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>
              <a:extLst>
                <a:ext uri="{FF2B5EF4-FFF2-40B4-BE49-F238E27FC236}">
                  <a16:creationId xmlns:a16="http://schemas.microsoft.com/office/drawing/2014/main" id="{85DBFAA7-DB0D-4C90-85C2-B4A6F89AE0C4}"/>
                </a:ext>
              </a:extLst>
            </p:cNvPr>
            <p:cNvCxnSpPr>
              <a:cxnSpLocks/>
            </p:cNvCxnSpPr>
            <p:nvPr/>
          </p:nvCxnSpPr>
          <p:spPr>
            <a:xfrm>
              <a:off x="3260453" y="2724719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2" name="TextBox 7171">
              <a:extLst>
                <a:ext uri="{FF2B5EF4-FFF2-40B4-BE49-F238E27FC236}">
                  <a16:creationId xmlns:a16="http://schemas.microsoft.com/office/drawing/2014/main" id="{21D3B4C8-952A-429A-B3A9-24A29970CBF7}"/>
                </a:ext>
              </a:extLst>
            </p:cNvPr>
            <p:cNvSpPr txBox="1"/>
            <p:nvPr/>
          </p:nvSpPr>
          <p:spPr>
            <a:xfrm>
              <a:off x="1926046" y="2337906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idx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14E0D0E7-D0B5-45FE-8784-C0E00E0CD3D1}"/>
                </a:ext>
              </a:extLst>
            </p:cNvPr>
            <p:cNvSpPr txBox="1"/>
            <p:nvPr/>
          </p:nvSpPr>
          <p:spPr>
            <a:xfrm>
              <a:off x="3362634" y="2337906"/>
              <a:ext cx="300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84845FF-8C87-4C28-AB6E-D0A83126A68F}"/>
                </a:ext>
              </a:extLst>
            </p:cNvPr>
            <p:cNvSpPr/>
            <p:nvPr/>
          </p:nvSpPr>
          <p:spPr>
            <a:xfrm>
              <a:off x="7231119" y="1775288"/>
              <a:ext cx="755443" cy="1939661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사각형: 둥근 모서리 170">
                  <a:extLst>
                    <a:ext uri="{FF2B5EF4-FFF2-40B4-BE49-F238E27FC236}">
                      <a16:creationId xmlns:a16="http://schemas.microsoft.com/office/drawing/2014/main" id="{BB8FCB3E-2334-436E-AD4F-9C041F03738C}"/>
                    </a:ext>
                  </a:extLst>
                </p:cNvPr>
                <p:cNvSpPr/>
                <p:nvPr/>
              </p:nvSpPr>
              <p:spPr>
                <a:xfrm>
                  <a:off x="7261855" y="3277227"/>
                  <a:ext cx="695199" cy="414272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1" name="사각형: 둥근 모서리 170">
                  <a:extLst>
                    <a:ext uri="{FF2B5EF4-FFF2-40B4-BE49-F238E27FC236}">
                      <a16:creationId xmlns:a16="http://schemas.microsoft.com/office/drawing/2014/main" id="{BB8FCB3E-2334-436E-AD4F-9C041F0373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855" y="3277227"/>
                  <a:ext cx="695199" cy="414272"/>
                </a:xfrm>
                <a:prstGeom prst="roundRect">
                  <a:avLst/>
                </a:prstGeom>
                <a:blipFill>
                  <a:blip r:embed="rId6"/>
                  <a:stretch>
                    <a:fillRect b="-1515"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26CBA779-A819-4EC5-A962-BDEE0862DD8B}"/>
                </a:ext>
              </a:extLst>
            </p:cNvPr>
            <p:cNvCxnSpPr>
              <a:cxnSpLocks/>
              <a:endCxn id="170" idx="1"/>
            </p:cNvCxnSpPr>
            <p:nvPr/>
          </p:nvCxnSpPr>
          <p:spPr>
            <a:xfrm>
              <a:off x="6726675" y="2745119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DB677EC6-32B1-4E90-B983-0824A4599188}"/>
                </a:ext>
              </a:extLst>
            </p:cNvPr>
            <p:cNvCxnSpPr>
              <a:cxnSpLocks/>
            </p:cNvCxnSpPr>
            <p:nvPr/>
          </p:nvCxnSpPr>
          <p:spPr>
            <a:xfrm>
              <a:off x="7997070" y="2729750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75DCC1C2-FE06-4462-ABFA-1EFA3B7C574C}"/>
                </a:ext>
              </a:extLst>
            </p:cNvPr>
            <p:cNvSpPr txBox="1"/>
            <p:nvPr/>
          </p:nvSpPr>
          <p:spPr>
            <a:xfrm>
              <a:off x="6662663" y="2342937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idx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3309AA7-76F2-4893-9740-0390923922AE}"/>
                </a:ext>
              </a:extLst>
            </p:cNvPr>
            <p:cNvSpPr txBox="1"/>
            <p:nvPr/>
          </p:nvSpPr>
          <p:spPr>
            <a:xfrm>
              <a:off x="8052711" y="2351895"/>
              <a:ext cx="300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64DCDD87-0A2E-4B91-8B87-FF17D4FE95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7175" y="2845010"/>
              <a:ext cx="48441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955EDBDE-1AED-4BF4-8423-54852C7B6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0080" y="2845010"/>
              <a:ext cx="48441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BF70BC12-6DB0-4DDA-9972-6314D7A080B7}"/>
                </a:ext>
              </a:extLst>
            </p:cNvPr>
            <p:cNvSpPr txBox="1"/>
            <p:nvPr/>
          </p:nvSpPr>
          <p:spPr>
            <a:xfrm>
              <a:off x="8079339" y="2870223"/>
              <a:ext cx="4235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dh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39639EC1-CF34-40A7-BD0B-970A19272B5B}"/>
                </a:ext>
              </a:extLst>
            </p:cNvPr>
            <p:cNvSpPr txBox="1"/>
            <p:nvPr/>
          </p:nvSpPr>
          <p:spPr>
            <a:xfrm>
              <a:off x="6741456" y="2835724"/>
              <a:ext cx="500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dW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7178" name="그룹 7177">
              <a:extLst>
                <a:ext uri="{FF2B5EF4-FFF2-40B4-BE49-F238E27FC236}">
                  <a16:creationId xmlns:a16="http://schemas.microsoft.com/office/drawing/2014/main" id="{C0789438-F3DC-4078-A838-34FE71C79742}"/>
                </a:ext>
              </a:extLst>
            </p:cNvPr>
            <p:cNvGrpSpPr/>
            <p:nvPr/>
          </p:nvGrpSpPr>
          <p:grpSpPr>
            <a:xfrm>
              <a:off x="1051346" y="1249733"/>
              <a:ext cx="8304182" cy="5456261"/>
              <a:chOff x="711791" y="1029661"/>
              <a:chExt cx="9344008" cy="5570923"/>
            </a:xfrm>
          </p:grpSpPr>
          <p:sp>
            <p:nvSpPr>
              <p:cNvPr id="7177" name="직사각형 7176">
                <a:extLst>
                  <a:ext uri="{FF2B5EF4-FFF2-40B4-BE49-F238E27FC236}">
                    <a16:creationId xmlns:a16="http://schemas.microsoft.com/office/drawing/2014/main" id="{F2385FA6-3BE7-452F-9F49-A88339036C1B}"/>
                  </a:ext>
                </a:extLst>
              </p:cNvPr>
              <p:cNvSpPr/>
              <p:nvPr/>
            </p:nvSpPr>
            <p:spPr>
              <a:xfrm>
                <a:off x="711791" y="1029661"/>
                <a:ext cx="4672004" cy="365572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순전파</a:t>
                </a: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87799E86-8829-40B4-AEE4-B90C137EF90C}"/>
                  </a:ext>
                </a:extLst>
              </p:cNvPr>
              <p:cNvSpPr/>
              <p:nvPr/>
            </p:nvSpPr>
            <p:spPr>
              <a:xfrm>
                <a:off x="711791" y="1398687"/>
                <a:ext cx="4672004" cy="520189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B6D1F7FA-CAFE-4ABF-823B-35D12AE93920}"/>
                  </a:ext>
                </a:extLst>
              </p:cNvPr>
              <p:cNvSpPr/>
              <p:nvPr/>
            </p:nvSpPr>
            <p:spPr>
              <a:xfrm>
                <a:off x="5383795" y="1029661"/>
                <a:ext cx="4672004" cy="365572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역전파</a:t>
                </a: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667713EF-E7F2-4B48-BB80-F02191C375FB}"/>
                  </a:ext>
                </a:extLst>
              </p:cNvPr>
              <p:cNvSpPr/>
              <p:nvPr/>
            </p:nvSpPr>
            <p:spPr>
              <a:xfrm>
                <a:off x="5383795" y="1398687"/>
                <a:ext cx="4672004" cy="520189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403BA93-189C-41C3-ACBA-7DBD6031B50E}"/>
                </a:ext>
              </a:extLst>
            </p:cNvPr>
            <p:cNvSpPr txBox="1"/>
            <p:nvPr/>
          </p:nvSpPr>
          <p:spPr>
            <a:xfrm>
              <a:off x="6380596" y="3099188"/>
              <a:ext cx="8707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self.idx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84782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87B80D6B-C850-4D28-A8A9-5D260AA3994B}"/>
              </a:ext>
            </a:extLst>
          </p:cNvPr>
          <p:cNvSpPr txBox="1"/>
          <p:nvPr/>
        </p:nvSpPr>
        <p:spPr>
          <a:xfrm>
            <a:off x="504937" y="1259177"/>
            <a:ext cx="913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idx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배열의 원소 중 값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 번호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같은 원소가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해당 행에 할당할 때 문제가 생긴다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170B7828-1571-4BBE-AC70-CF0B0586A847}"/>
              </a:ext>
            </a:extLst>
          </p:cNvPr>
          <p:cNvSpPr/>
          <p:nvPr/>
        </p:nvSpPr>
        <p:spPr>
          <a:xfrm>
            <a:off x="2204275" y="2320997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18A195F-BE57-4421-BA34-F9194B67EE28}"/>
              </a:ext>
            </a:extLst>
          </p:cNvPr>
          <p:cNvSpPr/>
          <p:nvPr/>
        </p:nvSpPr>
        <p:spPr>
          <a:xfrm>
            <a:off x="2204275" y="2687314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F2A3D27-D8D7-4F7D-9E43-D62E7BD552DE}"/>
              </a:ext>
            </a:extLst>
          </p:cNvPr>
          <p:cNvSpPr/>
          <p:nvPr/>
        </p:nvSpPr>
        <p:spPr>
          <a:xfrm>
            <a:off x="2204275" y="3053630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5E40AC6-DFB8-49E8-8184-1CC7F876949E}"/>
              </a:ext>
            </a:extLst>
          </p:cNvPr>
          <p:cNvSpPr/>
          <p:nvPr/>
        </p:nvSpPr>
        <p:spPr>
          <a:xfrm>
            <a:off x="2204275" y="3419945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37F8B0C6-EC29-4B1F-A4FC-91C339365072}"/>
              </a:ext>
            </a:extLst>
          </p:cNvPr>
          <p:cNvSpPr/>
          <p:nvPr/>
        </p:nvSpPr>
        <p:spPr>
          <a:xfrm>
            <a:off x="2204275" y="4152579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5DA0BE5-B39A-472C-9495-58089ABB6133}"/>
              </a:ext>
            </a:extLst>
          </p:cNvPr>
          <p:cNvSpPr txBox="1"/>
          <p:nvPr/>
        </p:nvSpPr>
        <p:spPr>
          <a:xfrm>
            <a:off x="2339884" y="5031186"/>
            <a:ext cx="993119" cy="59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dW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B5EBC0C-195E-472B-83B4-55AEC737760D}"/>
              </a:ext>
            </a:extLst>
          </p:cNvPr>
          <p:cNvSpPr/>
          <p:nvPr/>
        </p:nvSpPr>
        <p:spPr>
          <a:xfrm>
            <a:off x="2586886" y="2322165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9EDA6D7B-4D43-477A-80B4-A7195DDAF532}"/>
              </a:ext>
            </a:extLst>
          </p:cNvPr>
          <p:cNvSpPr/>
          <p:nvPr/>
        </p:nvSpPr>
        <p:spPr>
          <a:xfrm>
            <a:off x="2586886" y="2688480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6996B55-ADEB-4076-91AC-06A9E597F352}"/>
              </a:ext>
            </a:extLst>
          </p:cNvPr>
          <p:cNvSpPr/>
          <p:nvPr/>
        </p:nvSpPr>
        <p:spPr>
          <a:xfrm>
            <a:off x="2586886" y="3054796"/>
            <a:ext cx="305754" cy="30575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1E198CE-E4DA-42C5-B940-30316F25EC28}"/>
              </a:ext>
            </a:extLst>
          </p:cNvPr>
          <p:cNvSpPr/>
          <p:nvPr/>
        </p:nvSpPr>
        <p:spPr>
          <a:xfrm>
            <a:off x="2586886" y="3421112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8882F8C-F3BA-4481-A0B0-389BBAACB9EB}"/>
              </a:ext>
            </a:extLst>
          </p:cNvPr>
          <p:cNvSpPr/>
          <p:nvPr/>
        </p:nvSpPr>
        <p:spPr>
          <a:xfrm>
            <a:off x="2586886" y="4153745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7289F381-27C8-465B-80BF-50C4CBBD050E}"/>
              </a:ext>
            </a:extLst>
          </p:cNvPr>
          <p:cNvSpPr/>
          <p:nvPr/>
        </p:nvSpPr>
        <p:spPr>
          <a:xfrm>
            <a:off x="2969496" y="2323331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625F37C-0AF9-45F8-A63D-AA920F074CDD}"/>
              </a:ext>
            </a:extLst>
          </p:cNvPr>
          <p:cNvSpPr/>
          <p:nvPr/>
        </p:nvSpPr>
        <p:spPr>
          <a:xfrm>
            <a:off x="2969496" y="2689646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67CCC96-1BBD-47B8-9144-124774190AC9}"/>
              </a:ext>
            </a:extLst>
          </p:cNvPr>
          <p:cNvSpPr/>
          <p:nvPr/>
        </p:nvSpPr>
        <p:spPr>
          <a:xfrm>
            <a:off x="2969496" y="3055962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46256AB-397D-4445-A315-8DC93E1DCF01}"/>
              </a:ext>
            </a:extLst>
          </p:cNvPr>
          <p:cNvSpPr/>
          <p:nvPr/>
        </p:nvSpPr>
        <p:spPr>
          <a:xfrm>
            <a:off x="2969496" y="3422278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4538C9F0-478A-4DE2-B75E-AAA3F40D0C5B}"/>
              </a:ext>
            </a:extLst>
          </p:cNvPr>
          <p:cNvSpPr/>
          <p:nvPr/>
        </p:nvSpPr>
        <p:spPr>
          <a:xfrm>
            <a:off x="2969496" y="4154911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79D619A-4926-419B-95DE-BA1A151667A0}"/>
              </a:ext>
            </a:extLst>
          </p:cNvPr>
          <p:cNvCxnSpPr>
            <a:cxnSpLocks/>
          </p:cNvCxnSpPr>
          <p:nvPr/>
        </p:nvCxnSpPr>
        <p:spPr>
          <a:xfrm>
            <a:off x="2046497" y="2282157"/>
            <a:ext cx="0" cy="260566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B0DEFC99-69F0-40E0-89E2-2113E7508324}"/>
              </a:ext>
            </a:extLst>
          </p:cNvPr>
          <p:cNvCxnSpPr>
            <a:cxnSpLocks/>
          </p:cNvCxnSpPr>
          <p:nvPr/>
        </p:nvCxnSpPr>
        <p:spPr>
          <a:xfrm flipH="1">
            <a:off x="2051704" y="2282911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D4590ED7-46EC-437D-B49C-38779A031F29}"/>
              </a:ext>
            </a:extLst>
          </p:cNvPr>
          <p:cNvCxnSpPr>
            <a:cxnSpLocks/>
          </p:cNvCxnSpPr>
          <p:nvPr/>
        </p:nvCxnSpPr>
        <p:spPr>
          <a:xfrm flipH="1">
            <a:off x="2050744" y="4887820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046736BD-472D-4E6F-B5EC-133BFFCE56EA}"/>
              </a:ext>
            </a:extLst>
          </p:cNvPr>
          <p:cNvCxnSpPr>
            <a:cxnSpLocks/>
          </p:cNvCxnSpPr>
          <p:nvPr/>
        </p:nvCxnSpPr>
        <p:spPr>
          <a:xfrm flipH="1">
            <a:off x="3431044" y="2282157"/>
            <a:ext cx="0" cy="260566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912D6E9-65F0-4D4A-BE47-D8A30B249232}"/>
              </a:ext>
            </a:extLst>
          </p:cNvPr>
          <p:cNvCxnSpPr>
            <a:cxnSpLocks/>
          </p:cNvCxnSpPr>
          <p:nvPr/>
        </p:nvCxnSpPr>
        <p:spPr>
          <a:xfrm>
            <a:off x="3333005" y="2282911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6241CDB-AAD5-4ACC-BF10-EC9E1FFCEDB5}"/>
              </a:ext>
            </a:extLst>
          </p:cNvPr>
          <p:cNvCxnSpPr>
            <a:cxnSpLocks/>
          </p:cNvCxnSpPr>
          <p:nvPr/>
        </p:nvCxnSpPr>
        <p:spPr>
          <a:xfrm>
            <a:off x="3333965" y="4887820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DD65C9B4-F3C3-45FE-81A0-A9683683D079}"/>
              </a:ext>
            </a:extLst>
          </p:cNvPr>
          <p:cNvSpPr/>
          <p:nvPr/>
        </p:nvSpPr>
        <p:spPr>
          <a:xfrm>
            <a:off x="2204275" y="4534543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0FC9BEA-0449-4B58-A88C-D8B4E0A798A2}"/>
              </a:ext>
            </a:extLst>
          </p:cNvPr>
          <p:cNvSpPr/>
          <p:nvPr/>
        </p:nvSpPr>
        <p:spPr>
          <a:xfrm>
            <a:off x="2586886" y="4535710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3980BCC-18ED-491D-96ED-EC2484D7D188}"/>
              </a:ext>
            </a:extLst>
          </p:cNvPr>
          <p:cNvSpPr/>
          <p:nvPr/>
        </p:nvSpPr>
        <p:spPr>
          <a:xfrm>
            <a:off x="2969496" y="4536876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ED3216A4-3C9B-465A-ACCC-89BF967B6248}"/>
              </a:ext>
            </a:extLst>
          </p:cNvPr>
          <p:cNvSpPr/>
          <p:nvPr/>
        </p:nvSpPr>
        <p:spPr>
          <a:xfrm>
            <a:off x="2090751" y="2288018"/>
            <a:ext cx="1256614" cy="36627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85DBFAA7-DB0D-4C90-85C2-B4A6F89AE0C4}"/>
              </a:ext>
            </a:extLst>
          </p:cNvPr>
          <p:cNvCxnSpPr>
            <a:cxnSpLocks/>
            <a:stCxn id="118" idx="2"/>
            <a:endCxn id="112" idx="3"/>
          </p:cNvCxnSpPr>
          <p:nvPr/>
        </p:nvCxnSpPr>
        <p:spPr>
          <a:xfrm flipH="1" flipV="1">
            <a:off x="3347366" y="2471156"/>
            <a:ext cx="1292214" cy="341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77CEF41B-5F0C-49F1-B906-9E55DD4E914B}"/>
              </a:ext>
            </a:extLst>
          </p:cNvPr>
          <p:cNvSpPr/>
          <p:nvPr/>
        </p:nvSpPr>
        <p:spPr>
          <a:xfrm>
            <a:off x="4639580" y="2659732"/>
            <a:ext cx="305754" cy="30575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A912CB8F-1010-4363-8538-663334021A37}"/>
              </a:ext>
            </a:extLst>
          </p:cNvPr>
          <p:cNvSpPr/>
          <p:nvPr/>
        </p:nvSpPr>
        <p:spPr>
          <a:xfrm>
            <a:off x="4614614" y="3027214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CF9B4143-D973-4D40-83F4-2BF7AFD86FF1}"/>
              </a:ext>
            </a:extLst>
          </p:cNvPr>
          <p:cNvSpPr/>
          <p:nvPr/>
        </p:nvSpPr>
        <p:spPr>
          <a:xfrm>
            <a:off x="4639580" y="3392364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613C8E0B-BBD9-4545-9D1F-C9070EAA086F}"/>
              </a:ext>
            </a:extLst>
          </p:cNvPr>
          <p:cNvSpPr/>
          <p:nvPr/>
        </p:nvSpPr>
        <p:spPr>
          <a:xfrm>
            <a:off x="4639580" y="3758680"/>
            <a:ext cx="305754" cy="3057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658739C6-8959-4D94-AA89-3B236FB45408}"/>
              </a:ext>
            </a:extLst>
          </p:cNvPr>
          <p:cNvSpPr/>
          <p:nvPr/>
        </p:nvSpPr>
        <p:spPr>
          <a:xfrm>
            <a:off x="5022190" y="2660899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752CD0B5-2C0A-4D04-926F-358AB4508E17}"/>
              </a:ext>
            </a:extLst>
          </p:cNvPr>
          <p:cNvSpPr/>
          <p:nvPr/>
        </p:nvSpPr>
        <p:spPr>
          <a:xfrm>
            <a:off x="5022190" y="3027214"/>
            <a:ext cx="305754" cy="3057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35AF1B29-B919-4DAD-971A-4FEB09696123}"/>
              </a:ext>
            </a:extLst>
          </p:cNvPr>
          <p:cNvSpPr/>
          <p:nvPr/>
        </p:nvSpPr>
        <p:spPr>
          <a:xfrm>
            <a:off x="5022190" y="3393530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CA61AD67-A678-4116-8D26-1452F67AEE33}"/>
              </a:ext>
            </a:extLst>
          </p:cNvPr>
          <p:cNvSpPr/>
          <p:nvPr/>
        </p:nvSpPr>
        <p:spPr>
          <a:xfrm>
            <a:off x="5022190" y="3759847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83B30B4A-6665-4F13-8942-BEDDC0D77467}"/>
              </a:ext>
            </a:extLst>
          </p:cNvPr>
          <p:cNvSpPr/>
          <p:nvPr/>
        </p:nvSpPr>
        <p:spPr>
          <a:xfrm>
            <a:off x="5404801" y="2662065"/>
            <a:ext cx="305754" cy="3057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5DC04DD4-BBDA-4DDA-8F1B-E61F4ABBC44E}"/>
              </a:ext>
            </a:extLst>
          </p:cNvPr>
          <p:cNvSpPr/>
          <p:nvPr/>
        </p:nvSpPr>
        <p:spPr>
          <a:xfrm>
            <a:off x="5404801" y="3028380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684A6083-FD77-494C-BC7E-116B119BBB71}"/>
              </a:ext>
            </a:extLst>
          </p:cNvPr>
          <p:cNvSpPr/>
          <p:nvPr/>
        </p:nvSpPr>
        <p:spPr>
          <a:xfrm>
            <a:off x="5404801" y="3394696"/>
            <a:ext cx="305754" cy="3057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F77D42C3-903F-4D13-8B0E-15BE91972A72}"/>
              </a:ext>
            </a:extLst>
          </p:cNvPr>
          <p:cNvSpPr/>
          <p:nvPr/>
        </p:nvSpPr>
        <p:spPr>
          <a:xfrm>
            <a:off x="5404801" y="3761013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19A240-60FD-4561-A809-C6389ABC987A}"/>
              </a:ext>
            </a:extLst>
          </p:cNvPr>
          <p:cNvGrpSpPr/>
          <p:nvPr/>
        </p:nvGrpSpPr>
        <p:grpSpPr>
          <a:xfrm>
            <a:off x="4481801" y="2620891"/>
            <a:ext cx="60782" cy="1531687"/>
            <a:chOff x="3539284" y="4312699"/>
            <a:chExt cx="79746" cy="2029180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E79EBA7A-1A04-4E0A-BD7F-5B9E8AF838D8}"/>
                </a:ext>
              </a:extLst>
            </p:cNvPr>
            <p:cNvCxnSpPr>
              <a:cxnSpLocks/>
            </p:cNvCxnSpPr>
            <p:nvPr/>
          </p:nvCxnSpPr>
          <p:spPr>
            <a:xfrm>
              <a:off x="3539284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D80B3CCD-E993-4A35-A3AA-0B135E88CA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3330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97782AAA-C016-460D-BAEB-84B8C35718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6895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59A9B7F-D2F5-41D7-84B4-4C2047E7C7A7}"/>
              </a:ext>
            </a:extLst>
          </p:cNvPr>
          <p:cNvGrpSpPr/>
          <p:nvPr/>
        </p:nvGrpSpPr>
        <p:grpSpPr>
          <a:xfrm>
            <a:off x="5768309" y="2620891"/>
            <a:ext cx="58837" cy="1531687"/>
            <a:chOff x="4538967" y="4312699"/>
            <a:chExt cx="77192" cy="2029180"/>
          </a:xfrm>
        </p:grpSpPr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09002F1-6F23-48EF-AFC1-B5819BF625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5148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6E6E9B23-C038-4AF3-96EF-5D26F8C09FDC}"/>
                </a:ext>
              </a:extLst>
            </p:cNvPr>
            <p:cNvCxnSpPr>
              <a:cxnSpLocks/>
            </p:cNvCxnSpPr>
            <p:nvPr/>
          </p:nvCxnSpPr>
          <p:spPr>
            <a:xfrm>
              <a:off x="4538967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97FE1827-1740-4E9A-9C59-A44733148BD6}"/>
                </a:ext>
              </a:extLst>
            </p:cNvPr>
            <p:cNvCxnSpPr>
              <a:cxnSpLocks/>
            </p:cNvCxnSpPr>
            <p:nvPr/>
          </p:nvCxnSpPr>
          <p:spPr>
            <a:xfrm>
              <a:off x="4544024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타원 196">
            <a:extLst>
              <a:ext uri="{FF2B5EF4-FFF2-40B4-BE49-F238E27FC236}">
                <a16:creationId xmlns:a16="http://schemas.microsoft.com/office/drawing/2014/main" id="{A1FD98E9-B373-4888-83CD-FC80A40C4893}"/>
              </a:ext>
            </a:extLst>
          </p:cNvPr>
          <p:cNvSpPr/>
          <p:nvPr/>
        </p:nvSpPr>
        <p:spPr>
          <a:xfrm>
            <a:off x="2200210" y="3770514"/>
            <a:ext cx="305754" cy="3057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0D3164F7-4282-4507-BF18-E812CF67AA7F}"/>
              </a:ext>
            </a:extLst>
          </p:cNvPr>
          <p:cNvSpPr/>
          <p:nvPr/>
        </p:nvSpPr>
        <p:spPr>
          <a:xfrm>
            <a:off x="2582820" y="3771681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2E9D5985-DC7F-49DA-B29A-02A48F5C1E14}"/>
              </a:ext>
            </a:extLst>
          </p:cNvPr>
          <p:cNvSpPr/>
          <p:nvPr/>
        </p:nvSpPr>
        <p:spPr>
          <a:xfrm>
            <a:off x="2965431" y="3772847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74E7E278-548A-4779-9004-7E1F4991808F}"/>
              </a:ext>
            </a:extLst>
          </p:cNvPr>
          <p:cNvCxnSpPr>
            <a:cxnSpLocks/>
            <a:stCxn id="165" idx="2"/>
            <a:endCxn id="112" idx="3"/>
          </p:cNvCxnSpPr>
          <p:nvPr/>
        </p:nvCxnSpPr>
        <p:spPr>
          <a:xfrm flipH="1" flipV="1">
            <a:off x="3347366" y="2471156"/>
            <a:ext cx="1292214" cy="1074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4132206C-61AC-48EF-BEBA-25FA2D6FA41B}"/>
              </a:ext>
            </a:extLst>
          </p:cNvPr>
          <p:cNvCxnSpPr>
            <a:cxnSpLocks/>
            <a:stCxn id="164" idx="2"/>
            <a:endCxn id="91" idx="6"/>
          </p:cNvCxnSpPr>
          <p:nvPr/>
        </p:nvCxnSpPr>
        <p:spPr>
          <a:xfrm flipH="1">
            <a:off x="3275250" y="3180092"/>
            <a:ext cx="1339364" cy="28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0825D03A-BF2E-4EA4-980E-F4434918DA97}"/>
              </a:ext>
            </a:extLst>
          </p:cNvPr>
          <p:cNvCxnSpPr>
            <a:cxnSpLocks/>
            <a:stCxn id="166" idx="2"/>
            <a:endCxn id="199" idx="6"/>
          </p:cNvCxnSpPr>
          <p:nvPr/>
        </p:nvCxnSpPr>
        <p:spPr>
          <a:xfrm flipH="1">
            <a:off x="3271185" y="3911557"/>
            <a:ext cx="1368394" cy="14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00F0864D-82FA-4384-B2C2-4BCE3D957555}"/>
              </a:ext>
            </a:extLst>
          </p:cNvPr>
          <p:cNvSpPr txBox="1"/>
          <p:nvPr/>
        </p:nvSpPr>
        <p:spPr>
          <a:xfrm>
            <a:off x="4815591" y="4237481"/>
            <a:ext cx="993119" cy="59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dh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1242B825-5F41-4B7E-A7B1-4FC2964CD615}"/>
              </a:ext>
            </a:extLst>
          </p:cNvPr>
          <p:cNvGrpSpPr/>
          <p:nvPr/>
        </p:nvGrpSpPr>
        <p:grpSpPr>
          <a:xfrm>
            <a:off x="6471588" y="2620891"/>
            <a:ext cx="60782" cy="1531687"/>
            <a:chOff x="3539284" y="4312699"/>
            <a:chExt cx="79746" cy="2029180"/>
          </a:xfrm>
        </p:grpSpPr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4F7E827C-F2C1-4964-9C52-8AD43F6DEA81}"/>
                </a:ext>
              </a:extLst>
            </p:cNvPr>
            <p:cNvCxnSpPr>
              <a:cxnSpLocks/>
            </p:cNvCxnSpPr>
            <p:nvPr/>
          </p:nvCxnSpPr>
          <p:spPr>
            <a:xfrm>
              <a:off x="3539284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B6A41A58-0EE6-4B8E-B713-AA89B5C9C2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3330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D11BC3DA-C393-4517-AA66-D9D6D974A9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6895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EB73697C-F8E1-4420-8508-8D135D987E1D}"/>
              </a:ext>
            </a:extLst>
          </p:cNvPr>
          <p:cNvGrpSpPr/>
          <p:nvPr/>
        </p:nvGrpSpPr>
        <p:grpSpPr>
          <a:xfrm>
            <a:off x="6917560" y="2620891"/>
            <a:ext cx="58837" cy="1531687"/>
            <a:chOff x="4538967" y="4312699"/>
            <a:chExt cx="77192" cy="2029180"/>
          </a:xfrm>
        </p:grpSpPr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1ACAB705-030A-489E-8550-AF77225A57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5148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5A157277-C3F8-4684-9AD9-9E79AF1B5942}"/>
                </a:ext>
              </a:extLst>
            </p:cNvPr>
            <p:cNvCxnSpPr>
              <a:cxnSpLocks/>
            </p:cNvCxnSpPr>
            <p:nvPr/>
          </p:nvCxnSpPr>
          <p:spPr>
            <a:xfrm>
              <a:off x="4538967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D5E837AC-C8C0-4339-92E0-B19C3B69D3DF}"/>
                </a:ext>
              </a:extLst>
            </p:cNvPr>
            <p:cNvCxnSpPr>
              <a:cxnSpLocks/>
            </p:cNvCxnSpPr>
            <p:nvPr/>
          </p:nvCxnSpPr>
          <p:spPr>
            <a:xfrm>
              <a:off x="4544024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1B60649D-05B6-45C0-A444-E20BBEAAC1E3}"/>
              </a:ext>
            </a:extLst>
          </p:cNvPr>
          <p:cNvSpPr txBox="1"/>
          <p:nvPr/>
        </p:nvSpPr>
        <p:spPr>
          <a:xfrm>
            <a:off x="6529653" y="4228404"/>
            <a:ext cx="993119" cy="59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idx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37903F52-E186-48E5-A0BB-A68711F32F4F}"/>
              </a:ext>
            </a:extLst>
          </p:cNvPr>
          <p:cNvSpPr txBox="1"/>
          <p:nvPr/>
        </p:nvSpPr>
        <p:spPr>
          <a:xfrm>
            <a:off x="6531504" y="2591813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8769ABA-CC0B-4A66-A98F-D4B1956F2304}"/>
              </a:ext>
            </a:extLst>
          </p:cNvPr>
          <p:cNvSpPr txBox="1"/>
          <p:nvPr/>
        </p:nvSpPr>
        <p:spPr>
          <a:xfrm>
            <a:off x="6531504" y="2982818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5D386CC1-8579-45B4-BD78-C15091DB01A5}"/>
              </a:ext>
            </a:extLst>
          </p:cNvPr>
          <p:cNvSpPr txBox="1"/>
          <p:nvPr/>
        </p:nvSpPr>
        <p:spPr>
          <a:xfrm>
            <a:off x="6531504" y="3373823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40316DD-30F1-4A76-8C04-8EBB46ED7EBE}"/>
              </a:ext>
            </a:extLst>
          </p:cNvPr>
          <p:cNvSpPr txBox="1"/>
          <p:nvPr/>
        </p:nvSpPr>
        <p:spPr>
          <a:xfrm>
            <a:off x="6531504" y="3764827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ADF9F7-993C-4EF5-AEC2-EAAED31AB2B9}"/>
                  </a:ext>
                </a:extLst>
              </p:cNvPr>
              <p:cNvSpPr txBox="1"/>
              <p:nvPr/>
            </p:nvSpPr>
            <p:spPr>
              <a:xfrm>
                <a:off x="4728570" y="1704669"/>
                <a:ext cx="1209883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w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den>
                    </m:f>
                  </m:oMath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ADF9F7-993C-4EF5-AEC2-EAAED31AB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570" y="1704669"/>
                <a:ext cx="1209883" cy="635367"/>
              </a:xfrm>
              <a:prstGeom prst="rect">
                <a:avLst/>
              </a:prstGeom>
              <a:blipFill>
                <a:blip r:embed="rId3"/>
                <a:stretch>
                  <a:fillRect l="-8081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B97C21BA-FFDB-4A04-98BA-F41400538EB2}"/>
              </a:ext>
            </a:extLst>
          </p:cNvPr>
          <p:cNvSpPr txBox="1"/>
          <p:nvPr/>
        </p:nvSpPr>
        <p:spPr>
          <a:xfrm>
            <a:off x="6160362" y="2591813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A4DF757-9BB6-4AEF-A396-3AF0F2B8D701}"/>
              </a:ext>
            </a:extLst>
          </p:cNvPr>
          <p:cNvSpPr txBox="1"/>
          <p:nvPr/>
        </p:nvSpPr>
        <p:spPr>
          <a:xfrm>
            <a:off x="6160362" y="2982818"/>
            <a:ext cx="49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C522E5-23D5-4A10-9F68-95D272800D2D}"/>
              </a:ext>
            </a:extLst>
          </p:cNvPr>
          <p:cNvSpPr txBox="1"/>
          <p:nvPr/>
        </p:nvSpPr>
        <p:spPr>
          <a:xfrm>
            <a:off x="6149276" y="3373822"/>
            <a:ext cx="49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B1C5321-B754-4488-8199-526B0D4E0916}"/>
              </a:ext>
            </a:extLst>
          </p:cNvPr>
          <p:cNvSpPr txBox="1"/>
          <p:nvPr/>
        </p:nvSpPr>
        <p:spPr>
          <a:xfrm>
            <a:off x="6160362" y="3764827"/>
            <a:ext cx="49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2436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4.1 word2vec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4.2 word2vec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 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개선판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word2vec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속도 개선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67485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87B80D6B-C850-4D28-A8A9-5D260AA3994B}"/>
              </a:ext>
            </a:extLst>
          </p:cNvPr>
          <p:cNvSpPr txBox="1"/>
          <p:nvPr/>
        </p:nvSpPr>
        <p:spPr>
          <a:xfrm>
            <a:off x="504937" y="1259177"/>
            <a:ext cx="714811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남은 병목은 은닉층 이후의 처리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계산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어휘가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만개일 때를 가정한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있었는데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뉴런과 가중치 행렬의 곱을 할때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은닉층 뉴런과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100*100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만인 가중치 행렬을 곱해야 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 때도 같은 계산을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소프트맥스의 계산량도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exp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만번 수행해야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뉴런과 가중치 행렬의 곱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계층의 계산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가볍게 해야한다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30383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 이후 계산의 문제점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A86CE75-D835-4BD2-A446-3346E4B9B081}"/>
              </a:ext>
            </a:extLst>
          </p:cNvPr>
          <p:cNvGrpSpPr/>
          <p:nvPr/>
        </p:nvGrpSpPr>
        <p:grpSpPr>
          <a:xfrm>
            <a:off x="426562" y="812637"/>
            <a:ext cx="8878500" cy="6061596"/>
            <a:chOff x="426562" y="812637"/>
            <a:chExt cx="8878500" cy="606159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4DD2AC3-F9ED-4F27-860C-B3842F2EEBD1}"/>
                </a:ext>
              </a:extLst>
            </p:cNvPr>
            <p:cNvGrpSpPr/>
            <p:nvPr/>
          </p:nvGrpSpPr>
          <p:grpSpPr>
            <a:xfrm>
              <a:off x="938477" y="892135"/>
              <a:ext cx="871969" cy="736777"/>
              <a:chOff x="233340" y="1921826"/>
              <a:chExt cx="871969" cy="736777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2B296EA-5D34-4876-A61C-602CAAEDA974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847200D1-656C-489D-8293-EAC320EB014D}"/>
                  </a:ext>
                </a:extLst>
              </p:cNvPr>
              <p:cNvCxnSpPr>
                <a:cxnSpLocks/>
                <a:stCxn id="102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496C834-D595-4180-8A45-D46C65A0D834}"/>
                </a:ext>
              </a:extLst>
            </p:cNvPr>
            <p:cNvGrpSpPr/>
            <p:nvPr/>
          </p:nvGrpSpPr>
          <p:grpSpPr>
            <a:xfrm>
              <a:off x="963834" y="1280625"/>
              <a:ext cx="842013" cy="343102"/>
              <a:chOff x="263296" y="2353832"/>
              <a:chExt cx="842013" cy="343102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22FB5F2-3843-40CA-91A8-A61F43B2F2D6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308E836D-E10A-49C3-A5F1-D1F7469ED748}"/>
                  </a:ext>
                </a:extLst>
              </p:cNvPr>
              <p:cNvCxnSpPr>
                <a:cxnSpLocks/>
                <a:stCxn id="100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7643D2F-B024-45A9-BBEC-CF59064F1B1C}"/>
                </a:ext>
              </a:extLst>
            </p:cNvPr>
            <p:cNvGrpSpPr/>
            <p:nvPr/>
          </p:nvGrpSpPr>
          <p:grpSpPr>
            <a:xfrm>
              <a:off x="434431" y="1657222"/>
              <a:ext cx="1371416" cy="343102"/>
              <a:chOff x="-266107" y="2785837"/>
              <a:chExt cx="1371416" cy="343102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B47E38-B81F-45DD-99B2-E2E508FA944A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2E2C0C63-8960-4253-A069-DF69159178BB}"/>
                  </a:ext>
                </a:extLst>
              </p:cNvPr>
              <p:cNvCxnSpPr>
                <a:cxnSpLocks/>
                <a:stCxn id="98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6EA3BB7-05B5-49AA-BF35-0A8D1CCB6FE8}"/>
                </a:ext>
              </a:extLst>
            </p:cNvPr>
            <p:cNvGrpSpPr/>
            <p:nvPr/>
          </p:nvGrpSpPr>
          <p:grpSpPr>
            <a:xfrm>
              <a:off x="929686" y="2034649"/>
              <a:ext cx="874958" cy="343102"/>
              <a:chOff x="230351" y="3217842"/>
              <a:chExt cx="874958" cy="343102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7DC1FA4-6204-4006-87DB-845F48C4720A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B644278F-0C0E-41D3-BCE5-7585780C35FA}"/>
                  </a:ext>
                </a:extLst>
              </p:cNvPr>
              <p:cNvCxnSpPr>
                <a:cxnSpLocks/>
                <a:stCxn id="96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3319934-1D89-4194-B3AB-694DD0FADE2A}"/>
                </a:ext>
              </a:extLst>
            </p:cNvPr>
            <p:cNvGrpSpPr/>
            <p:nvPr/>
          </p:nvGrpSpPr>
          <p:grpSpPr>
            <a:xfrm>
              <a:off x="1240924" y="3177161"/>
              <a:ext cx="580918" cy="343102"/>
              <a:chOff x="524391" y="4513859"/>
              <a:chExt cx="580918" cy="343102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0B37159-68A2-4A48-935E-3056FA5CDF63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E7131BB1-4EF0-43FE-8288-9F0137C4CE7C}"/>
                  </a:ext>
                </a:extLst>
              </p:cNvPr>
              <p:cNvCxnSpPr>
                <a:cxnSpLocks/>
                <a:stCxn id="94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236134-F524-4AC8-983C-FBA58D407F46}"/>
                </a:ext>
              </a:extLst>
            </p:cNvPr>
            <p:cNvSpPr txBox="1"/>
            <p:nvPr/>
          </p:nvSpPr>
          <p:spPr>
            <a:xfrm>
              <a:off x="7502714" y="5080951"/>
              <a:ext cx="559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확률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C75BC48-3848-49EE-B76B-B67953F60475}"/>
                </a:ext>
              </a:extLst>
            </p:cNvPr>
            <p:cNvGrpSpPr/>
            <p:nvPr/>
          </p:nvGrpSpPr>
          <p:grpSpPr>
            <a:xfrm>
              <a:off x="1805849" y="900358"/>
              <a:ext cx="317400" cy="2599006"/>
              <a:chOff x="1805849" y="900358"/>
              <a:chExt cx="317400" cy="2599006"/>
            </a:xfrm>
          </p:grpSpPr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4B6A56BB-1B60-4122-8BF0-3CCAEDA4075F}"/>
                  </a:ext>
                </a:extLst>
              </p:cNvPr>
              <p:cNvSpPr/>
              <p:nvPr/>
            </p:nvSpPr>
            <p:spPr>
              <a:xfrm>
                <a:off x="1805849" y="900358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AF389BD8-9746-4C5D-AB30-7D169CDF60FC}"/>
                  </a:ext>
                </a:extLst>
              </p:cNvPr>
              <p:cNvSpPr/>
              <p:nvPr/>
            </p:nvSpPr>
            <p:spPr>
              <a:xfrm>
                <a:off x="1805849" y="128062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A5828228-FBE1-4259-A3BF-F3B40ADC82C8}"/>
                  </a:ext>
                </a:extLst>
              </p:cNvPr>
              <p:cNvSpPr/>
              <p:nvPr/>
            </p:nvSpPr>
            <p:spPr>
              <a:xfrm>
                <a:off x="1805849" y="1660894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B7BDFF5D-85D0-486E-9D7D-A878C34F4F61}"/>
                  </a:ext>
                </a:extLst>
              </p:cNvPr>
              <p:cNvSpPr/>
              <p:nvPr/>
            </p:nvSpPr>
            <p:spPr>
              <a:xfrm>
                <a:off x="1805849" y="2041161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384096F7-5B1F-4779-95BF-26E0C7A901E3}"/>
                  </a:ext>
                </a:extLst>
              </p:cNvPr>
              <p:cNvSpPr/>
              <p:nvPr/>
            </p:nvSpPr>
            <p:spPr>
              <a:xfrm>
                <a:off x="1805849" y="2421429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4D4267CE-B80C-4678-BE67-029164AEDB5C}"/>
                  </a:ext>
                </a:extLst>
              </p:cNvPr>
              <p:cNvSpPr/>
              <p:nvPr/>
            </p:nvSpPr>
            <p:spPr>
              <a:xfrm>
                <a:off x="1805849" y="280169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23C42DEE-F477-4B47-B355-39B981898846}"/>
                  </a:ext>
                </a:extLst>
              </p:cNvPr>
              <p:cNvSpPr/>
              <p:nvPr/>
            </p:nvSpPr>
            <p:spPr>
              <a:xfrm>
                <a:off x="1805849" y="3181965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FDA8A72-6221-46BF-8815-25BA2B3EB0B5}"/>
                </a:ext>
              </a:extLst>
            </p:cNvPr>
            <p:cNvSpPr/>
            <p:nvPr/>
          </p:nvSpPr>
          <p:spPr>
            <a:xfrm>
              <a:off x="1758909" y="81263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0C70F5C-0F38-44BC-A33F-E87E7280510F}"/>
                </a:ext>
              </a:extLst>
            </p:cNvPr>
            <p:cNvGrpSpPr/>
            <p:nvPr/>
          </p:nvGrpSpPr>
          <p:grpSpPr>
            <a:xfrm>
              <a:off x="3761293" y="3010007"/>
              <a:ext cx="411278" cy="1240326"/>
              <a:chOff x="3553685" y="1561371"/>
              <a:chExt cx="411278" cy="1240326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22F22FF4-313D-4DAC-9CF3-02B85D395A6A}"/>
                  </a:ext>
                </a:extLst>
              </p:cNvPr>
              <p:cNvSpPr/>
              <p:nvPr/>
            </p:nvSpPr>
            <p:spPr>
              <a:xfrm>
                <a:off x="3600623" y="1656057"/>
                <a:ext cx="317400" cy="31739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1A872A46-0A0D-4893-AE68-8C701A274E66}"/>
                  </a:ext>
                </a:extLst>
              </p:cNvPr>
              <p:cNvSpPr/>
              <p:nvPr/>
            </p:nvSpPr>
            <p:spPr>
              <a:xfrm>
                <a:off x="3600623" y="2414539"/>
                <a:ext cx="317400" cy="31739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6E2CE16-FD71-4E08-9A74-F0A2C5451F4F}"/>
                  </a:ext>
                </a:extLst>
              </p:cNvPr>
              <p:cNvSpPr/>
              <p:nvPr/>
            </p:nvSpPr>
            <p:spPr>
              <a:xfrm>
                <a:off x="3553685" y="1561371"/>
                <a:ext cx="411278" cy="124032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AFF36CE-4328-4EF1-9CE5-C3134839CB81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812637"/>
              <a:ext cx="1591104" cy="21954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DED5A24-B92F-4ACD-9B50-8EF3EC4D8E4E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3575362"/>
              <a:ext cx="1591102" cy="664267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0B7F10B-6669-4546-9CA6-4552A8EB55C8}"/>
                    </a:ext>
                  </a:extLst>
                </p:cNvPr>
                <p:cNvSpPr txBox="1"/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0B7F10B-6669-4546-9CA6-4552A8EB55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blipFill>
                  <a:blip r:embed="rId3"/>
                  <a:stretch>
                    <a:fillRect t="-114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74411E3-39C1-4582-BEE4-D6EC3208A8E9}"/>
                </a:ext>
              </a:extLst>
            </p:cNvPr>
            <p:cNvGrpSpPr/>
            <p:nvPr/>
          </p:nvGrpSpPr>
          <p:grpSpPr>
            <a:xfrm>
              <a:off x="930608" y="3851139"/>
              <a:ext cx="871969" cy="736777"/>
              <a:chOff x="233340" y="1921826"/>
              <a:chExt cx="871969" cy="736777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E702F31-0994-41D5-A01F-8BC247300610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39E3B638-4841-4B5A-B5D6-053519C5AEE1}"/>
                  </a:ext>
                </a:extLst>
              </p:cNvPr>
              <p:cNvCxnSpPr>
                <a:cxnSpLocks/>
                <a:stCxn id="82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6A93511-DF8F-41A1-82BE-3FA3E0A44591}"/>
                </a:ext>
              </a:extLst>
            </p:cNvPr>
            <p:cNvGrpSpPr/>
            <p:nvPr/>
          </p:nvGrpSpPr>
          <p:grpSpPr>
            <a:xfrm>
              <a:off x="955965" y="4239629"/>
              <a:ext cx="842013" cy="343102"/>
              <a:chOff x="263296" y="2353832"/>
              <a:chExt cx="842013" cy="343102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D31E708-1050-4170-9661-323FE11C3898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3B957C1A-E3EA-4E78-A738-0B9FA4DBA13A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0BBB136-2927-492B-82DF-94454FB85F65}"/>
                </a:ext>
              </a:extLst>
            </p:cNvPr>
            <p:cNvGrpSpPr/>
            <p:nvPr/>
          </p:nvGrpSpPr>
          <p:grpSpPr>
            <a:xfrm>
              <a:off x="426562" y="4616226"/>
              <a:ext cx="1371416" cy="343102"/>
              <a:chOff x="-266107" y="2785837"/>
              <a:chExt cx="1371416" cy="343102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780846-9015-49D0-B60A-4EEA1684115C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58245D5A-75B5-4997-89FD-74CDC489A94A}"/>
                  </a:ext>
                </a:extLst>
              </p:cNvPr>
              <p:cNvCxnSpPr>
                <a:cxnSpLocks/>
                <a:stCxn id="78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0EA2E72-36ED-4664-AC91-148D15564894}"/>
                </a:ext>
              </a:extLst>
            </p:cNvPr>
            <p:cNvGrpSpPr/>
            <p:nvPr/>
          </p:nvGrpSpPr>
          <p:grpSpPr>
            <a:xfrm>
              <a:off x="921817" y="4993653"/>
              <a:ext cx="874958" cy="343102"/>
              <a:chOff x="230351" y="3217842"/>
              <a:chExt cx="874958" cy="343102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FA1DB2E-9630-4C28-8843-75E3A67649B6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003EC7E-B5AF-4C61-975D-516CE584E52D}"/>
                  </a:ext>
                </a:extLst>
              </p:cNvPr>
              <p:cNvCxnSpPr>
                <a:cxnSpLocks/>
                <a:stCxn id="76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34B729D-7C8B-4111-8AB3-A750FA15395A}"/>
                </a:ext>
              </a:extLst>
            </p:cNvPr>
            <p:cNvGrpSpPr/>
            <p:nvPr/>
          </p:nvGrpSpPr>
          <p:grpSpPr>
            <a:xfrm>
              <a:off x="1233055" y="6136165"/>
              <a:ext cx="580918" cy="343102"/>
              <a:chOff x="524391" y="4513859"/>
              <a:chExt cx="580918" cy="343102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5A61AF0-7130-445B-B89A-ECD49B19F975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20DF8C93-C2AF-4C58-9E99-6E24255AC837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080A742-3304-40F8-8B37-6DE946738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332" y="3026671"/>
              <a:ext cx="1598959" cy="76005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307F27A-C13D-449F-A6FE-5983403C6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0187" y="4239629"/>
              <a:ext cx="1591104" cy="230350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064120-5D16-4ED6-95FD-AB5C16D0821A}"/>
                </a:ext>
              </a:extLst>
            </p:cNvPr>
            <p:cNvSpPr txBox="1"/>
            <p:nvPr/>
          </p:nvSpPr>
          <p:spPr>
            <a:xfrm>
              <a:off x="3647656" y="4310238"/>
              <a:ext cx="74761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4D603ED-552A-4138-9908-17332F537823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A0FD62D-CC03-40CF-8B8A-C0FB1FA5380B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2821B18-BDF9-4821-923D-1D28AB3E6594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74002CE-F1DA-44DB-BA45-B2DC7244E59C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122DA4A-16E0-4F2A-80DE-9856D7610B16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837319D-486E-4726-8BE9-660699EADA25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05FD047-CF41-4C0D-AF0D-22895BA91A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2571" y="2248809"/>
              <a:ext cx="1813801" cy="7581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C8283F5-4862-4B23-A81C-4549994F94F1}"/>
                </a:ext>
              </a:extLst>
            </p:cNvPr>
            <p:cNvCxnSpPr>
              <a:cxnSpLocks/>
            </p:cNvCxnSpPr>
            <p:nvPr/>
          </p:nvCxnSpPr>
          <p:spPr>
            <a:xfrm>
              <a:off x="4172567" y="4248397"/>
              <a:ext cx="1813803" cy="750009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5E9DA4-093E-42C2-8A38-C649A8CF9C76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77C8F09-6B45-4F72-B563-152E2E6E957D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DEED0A-573B-467A-A5BD-5653ABC329BA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FBCA0B5-796E-4837-B1AC-BEE6344AE4D4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EB533D-D11F-45EE-8560-6F0CCE598263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6079C65-377E-4E5C-A3B3-6982972F0EDE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0E5A9E-7F7E-4919-9C79-34531B4F6EC7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C2351875-6CC5-4E03-812F-E4C615F5F5B8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1C85876-D25F-4868-BF05-F11E38A0C438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2AACFF0-338D-485B-A825-4CFDE8D0F4F5}"/>
                    </a:ext>
                  </a:extLst>
                </p:cNvPr>
                <p:cNvSpPr txBox="1"/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×1000000)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2AACFF0-338D-485B-A825-4CFDE8D0F4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blipFill>
                  <a:blip r:embed="rId4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B91571B-7020-4646-A9B2-B6E81A0DE91D}"/>
                </a:ext>
              </a:extLst>
            </p:cNvPr>
            <p:cNvSpPr txBox="1"/>
            <p:nvPr/>
          </p:nvSpPr>
          <p:spPr>
            <a:xfrm>
              <a:off x="1371774" y="6535679"/>
              <a:ext cx="12426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맥락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838E3D0-D292-4CFB-94C6-3698738695F4}"/>
                </a:ext>
              </a:extLst>
            </p:cNvPr>
            <p:cNvSpPr/>
            <p:nvPr/>
          </p:nvSpPr>
          <p:spPr>
            <a:xfrm>
              <a:off x="6041794" y="2333625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95BCAD1-F0E1-4573-9D75-2FC90FFA184D}"/>
                </a:ext>
              </a:extLst>
            </p:cNvPr>
            <p:cNvSpPr/>
            <p:nvPr/>
          </p:nvSpPr>
          <p:spPr>
            <a:xfrm>
              <a:off x="6041794" y="2713893"/>
              <a:ext cx="317400" cy="3173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8195AB8-EB17-4D49-AAA1-771A1A345CFC}"/>
                </a:ext>
              </a:extLst>
            </p:cNvPr>
            <p:cNvSpPr/>
            <p:nvPr/>
          </p:nvSpPr>
          <p:spPr>
            <a:xfrm>
              <a:off x="6041794" y="3094161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452D93B-3B97-4852-BCDC-9034114338B6}"/>
                </a:ext>
              </a:extLst>
            </p:cNvPr>
            <p:cNvSpPr/>
            <p:nvPr/>
          </p:nvSpPr>
          <p:spPr>
            <a:xfrm>
              <a:off x="6041794" y="3474428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1864A12-6364-4305-BB21-6848356AD35A}"/>
                </a:ext>
              </a:extLst>
            </p:cNvPr>
            <p:cNvSpPr/>
            <p:nvPr/>
          </p:nvSpPr>
          <p:spPr>
            <a:xfrm>
              <a:off x="6041794" y="4615232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E8A0F9F-AC47-4EC7-9355-17332D3A38D1}"/>
                </a:ext>
              </a:extLst>
            </p:cNvPr>
            <p:cNvSpPr/>
            <p:nvPr/>
          </p:nvSpPr>
          <p:spPr>
            <a:xfrm>
              <a:off x="5994854" y="2245904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0210838D-9B0B-4D1E-B735-061EBE307023}"/>
                </a:ext>
              </a:extLst>
            </p:cNvPr>
            <p:cNvCxnSpPr/>
            <p:nvPr/>
          </p:nvCxnSpPr>
          <p:spPr>
            <a:xfrm>
              <a:off x="6531429" y="3642633"/>
              <a:ext cx="877364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BC8B5B-7B47-4DB1-BCE4-C786811E841C}"/>
                </a:ext>
              </a:extLst>
            </p:cNvPr>
            <p:cNvSpPr txBox="1"/>
            <p:nvPr/>
          </p:nvSpPr>
          <p:spPr>
            <a:xfrm>
              <a:off x="6463962" y="3284868"/>
              <a:ext cx="990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118294-2E3E-406E-95DB-AC68C8C56E0B}"/>
                </a:ext>
              </a:extLst>
            </p:cNvPr>
            <p:cNvSpPr txBox="1"/>
            <p:nvPr/>
          </p:nvSpPr>
          <p:spPr>
            <a:xfrm>
              <a:off x="5589992" y="5106823"/>
              <a:ext cx="12394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점수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A96EF76-1002-4783-99A9-2A94E56E651A}"/>
                </a:ext>
              </a:extLst>
            </p:cNvPr>
            <p:cNvSpPr/>
            <p:nvPr/>
          </p:nvSpPr>
          <p:spPr>
            <a:xfrm>
              <a:off x="1766625" y="378096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B4A8486-BA76-470F-9FB7-16E36474FEA5}"/>
                </a:ext>
              </a:extLst>
            </p:cNvPr>
            <p:cNvSpPr/>
            <p:nvPr/>
          </p:nvSpPr>
          <p:spPr>
            <a:xfrm>
              <a:off x="1787405" y="385760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D6B03D1-D1C7-4426-A368-13238AB1AF08}"/>
                </a:ext>
              </a:extLst>
            </p:cNvPr>
            <p:cNvSpPr/>
            <p:nvPr/>
          </p:nvSpPr>
          <p:spPr>
            <a:xfrm>
              <a:off x="1787405" y="423786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7F207D0-248A-4C70-8E0C-77017534F1AB}"/>
                </a:ext>
              </a:extLst>
            </p:cNvPr>
            <p:cNvSpPr/>
            <p:nvPr/>
          </p:nvSpPr>
          <p:spPr>
            <a:xfrm>
              <a:off x="1787405" y="4618137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C56058E-9DB0-4A74-8449-CDC7F4FB38CC}"/>
                </a:ext>
              </a:extLst>
            </p:cNvPr>
            <p:cNvSpPr/>
            <p:nvPr/>
          </p:nvSpPr>
          <p:spPr>
            <a:xfrm>
              <a:off x="1787405" y="499840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CDF1E40-9247-4612-B5DD-BDD5677AE12D}"/>
                </a:ext>
              </a:extLst>
            </p:cNvPr>
            <p:cNvSpPr/>
            <p:nvPr/>
          </p:nvSpPr>
          <p:spPr>
            <a:xfrm>
              <a:off x="1787405" y="613920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B2761FC-998B-4CC0-A71F-BA9E6A483F1D}"/>
                    </a:ext>
                  </a:extLst>
                </p:cNvPr>
                <p:cNvSpPr txBox="1"/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B2761FC-998B-4CC0-A71F-BA9E6A483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blipFill>
                  <a:blip r:embed="rId5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A1FCE71-8C37-40A6-87A2-7934CE18B21A}"/>
                </a:ext>
              </a:extLst>
            </p:cNvPr>
            <p:cNvGrpSpPr/>
            <p:nvPr/>
          </p:nvGrpSpPr>
          <p:grpSpPr>
            <a:xfrm>
              <a:off x="1816280" y="5419505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43B3A20-80EB-42AA-9980-6F7E986746B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43B3A20-80EB-42AA-9980-6F7E986746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CB8C26A-C2BB-4B47-AB57-FD7439A86A9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CB8C26A-C2BB-4B47-AB57-FD7439A86A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56CE4713-5008-44AD-A00D-F8CED3EEE112}"/>
                </a:ext>
              </a:extLst>
            </p:cNvPr>
            <p:cNvGrpSpPr/>
            <p:nvPr/>
          </p:nvGrpSpPr>
          <p:grpSpPr>
            <a:xfrm>
              <a:off x="6063661" y="3943618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523BBE-6223-4917-90B2-C68C56DD88D9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523BBE-6223-4917-90B2-C68C56DD88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383F988-76B1-4EB7-9CE9-8FA8FAA10E1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383F988-76B1-4EB7-9CE9-8FA8FAA10E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37A40F0-5493-4CEB-85A7-76008AAAA486}"/>
                </a:ext>
              </a:extLst>
            </p:cNvPr>
            <p:cNvGrpSpPr/>
            <p:nvPr/>
          </p:nvGrpSpPr>
          <p:grpSpPr>
            <a:xfrm>
              <a:off x="7654763" y="3952371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E206FFB-A831-43D9-BA71-2C89B348FE7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E206FFB-A831-43D9-BA71-2C89B348FE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DDC6450-58C7-4EA8-97CA-5D839BEB3B5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DDC6450-58C7-4EA8-97CA-5D839BEB3B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94F155E-AEEC-48AA-839D-0DA79C8DB618}"/>
                    </a:ext>
                  </a:extLst>
                </p:cNvPr>
                <p:cNvSpPr txBox="1"/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94F155E-AEEC-48AA-839D-0DA79C8DB6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blipFill>
                  <a:blip r:embed="rId12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1F6FEEB-8CE6-4BB9-8376-5720C9C7B805}"/>
                </a:ext>
              </a:extLst>
            </p:cNvPr>
            <p:cNvGrpSpPr/>
            <p:nvPr/>
          </p:nvGrpSpPr>
          <p:grpSpPr>
            <a:xfrm>
              <a:off x="1814867" y="2466963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71ABB552-74D8-4C4E-9F67-4F823EBF196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71ABB552-74D8-4C4E-9F67-4F823EBF19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725E181-1ECC-4029-9B69-9D0917C87A9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725E181-1ECC-4029-9B69-9D0917C87A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38907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D4CB7F-E198-4E8B-A8B8-A1B14C9DD45C}"/>
              </a:ext>
            </a:extLst>
          </p:cNvPr>
          <p:cNvSpPr/>
          <p:nvPr/>
        </p:nvSpPr>
        <p:spPr>
          <a:xfrm>
            <a:off x="1659751" y="1805748"/>
            <a:ext cx="1252497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7AB962-6DCC-491A-BF8E-3F383851B9BE}"/>
              </a:ext>
            </a:extLst>
          </p:cNvPr>
          <p:cNvSpPr/>
          <p:nvPr/>
        </p:nvSpPr>
        <p:spPr>
          <a:xfrm>
            <a:off x="3903489" y="1805748"/>
            <a:ext cx="1252497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F463FE-BBED-4934-B72A-F1ED7B2243F1}"/>
              </a:ext>
            </a:extLst>
          </p:cNvPr>
          <p:cNvSpPr/>
          <p:nvPr/>
        </p:nvSpPr>
        <p:spPr>
          <a:xfrm>
            <a:off x="6147227" y="1805748"/>
            <a:ext cx="1252497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2B27B-E82A-437C-9045-1CD53A43DBF7}"/>
              </a:ext>
            </a:extLst>
          </p:cNvPr>
          <p:cNvSpPr txBox="1"/>
          <p:nvPr/>
        </p:nvSpPr>
        <p:spPr>
          <a:xfrm>
            <a:off x="430485" y="3230783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1CA31-1291-4907-A22A-27FF16D8C9C5}"/>
              </a:ext>
            </a:extLst>
          </p:cNvPr>
          <p:cNvSpPr txBox="1"/>
          <p:nvPr/>
        </p:nvSpPr>
        <p:spPr>
          <a:xfrm>
            <a:off x="8390965" y="3230783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ECE92F6-E198-47D6-824D-FCA371B6E61E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858807" y="3492393"/>
            <a:ext cx="80094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1DA503-7A98-4AD9-B4A5-2214A889323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912248" y="3492394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FBE69A-71C7-485F-BDCF-8438EFA4CA7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155986" y="3492394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30F920-110C-4089-8C4E-D56D2041EDB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399724" y="3492393"/>
            <a:ext cx="99124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8981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 이후 계산의 문제점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8F5B4A-2965-46C1-847F-79DE59E2BE88}"/>
                  </a:ext>
                </a:extLst>
              </p:cNvPr>
              <p:cNvSpPr txBox="1"/>
              <p:nvPr/>
            </p:nvSpPr>
            <p:spPr>
              <a:xfrm>
                <a:off x="2503054" y="1959429"/>
                <a:ext cx="4354674" cy="1089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𝑘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1000000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8F5B4A-2965-46C1-847F-79DE59E2B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054" y="1959429"/>
                <a:ext cx="4354674" cy="1089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57215DC-2A78-4E91-9C4E-F1D9070B5CEB}"/>
              </a:ext>
            </a:extLst>
          </p:cNvPr>
          <p:cNvSpPr txBox="1"/>
          <p:nvPr/>
        </p:nvSpPr>
        <p:spPr>
          <a:xfrm>
            <a:off x="453357" y="1221761"/>
            <a:ext cx="4834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어휘가 많아 지면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계산량이 증가한다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421679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215DC-2A78-4E91-9C4E-F1D9070B5CEB}"/>
              </a:ext>
            </a:extLst>
          </p:cNvPr>
          <p:cNvSpPr txBox="1"/>
          <p:nvPr/>
        </p:nvSpPr>
        <p:spPr>
          <a:xfrm>
            <a:off x="453357" y="1221761"/>
            <a:ext cx="676826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샘플링의 핵심은 다중분류를 이진분류로 근사하는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분류는 맥락이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단어는 무엇입니까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대답하는 것이고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분류는 맥락이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단어는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입니까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대답하는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이런식으로 하면 출력층에 뉴런을 하나만 준비하면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출력층의 이 뉴런이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점수를 출력하는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867306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CAD4A1-7D8B-4DEB-89C4-1933CCD0F956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8B02878-B872-41B3-B75F-797EB420C10C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377D5D9B-0E3F-453B-8A93-CF785276C695}"/>
                </a:ext>
              </a:extLst>
            </p:cNvPr>
            <p:cNvCxnSpPr>
              <a:cxnSpLocks/>
              <a:stCxn id="102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9C2DC44-8595-4C92-A0EC-D6D7D3DBAF8B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00DC174-B554-4C11-8B21-9412B98F9D4D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8963B437-61F0-492D-91C3-725AEAB6A90F}"/>
                </a:ext>
              </a:extLst>
            </p:cNvPr>
            <p:cNvCxnSpPr>
              <a:cxnSpLocks/>
              <a:stCxn id="100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494C7D-F2B3-4EBD-A5C7-FCD7EB28A6F8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AF0CC8C-AE7E-4404-A051-BA88ACA8FC00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FCAA0DED-505D-427A-AE49-4BB511974464}"/>
                </a:ext>
              </a:extLst>
            </p:cNvPr>
            <p:cNvCxnSpPr>
              <a:cxnSpLocks/>
              <a:stCxn id="98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502B465-369E-4866-866B-BA028FCBD80A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2627AAB-714E-4AE1-8ED1-492AFCF3172C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A444B46C-9DEA-4F4E-A962-682D61C9F44A}"/>
                </a:ext>
              </a:extLst>
            </p:cNvPr>
            <p:cNvCxnSpPr>
              <a:cxnSpLocks/>
              <a:stCxn id="9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8B3CEF2-5DD1-42AE-B180-8DA2D2FFC5E1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664163-4F81-4F7D-B659-3A744428C592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8F325BF1-6A27-46A7-ACF6-73B18C204DBA}"/>
                </a:ext>
              </a:extLst>
            </p:cNvPr>
            <p:cNvCxnSpPr>
              <a:cxnSpLocks/>
              <a:stCxn id="94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4816277-DABE-4757-B76A-27DB28A7E2AC}"/>
              </a:ext>
            </a:extLst>
          </p:cNvPr>
          <p:cNvGrpSpPr/>
          <p:nvPr/>
        </p:nvGrpSpPr>
        <p:grpSpPr>
          <a:xfrm>
            <a:off x="1805849" y="900358"/>
            <a:ext cx="317400" cy="2599006"/>
            <a:chOff x="1805849" y="900358"/>
            <a:chExt cx="317400" cy="2599006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D0CF208-4C3D-4764-B57C-0BFED68DF4BE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C6FB0F05-A14B-4ADA-B0AE-E0A7D35B25E3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68DD4C98-7B04-4000-9C4C-487DF65B3E6C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D30006C8-E260-46FC-A808-8E999535DD5B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E7F1832-BC2E-4731-89E2-466084805D42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C865BDC9-9CF4-4CEF-A2D9-5080AF3C64E8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D010F1F3-46AF-4011-B5F5-C413A18C63B4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9D53F8-7A5C-41AB-B487-CD8194EEE3BA}"/>
              </a:ext>
            </a:extLst>
          </p:cNvPr>
          <p:cNvSpPr/>
          <p:nvPr/>
        </p:nvSpPr>
        <p:spPr>
          <a:xfrm>
            <a:off x="1758909" y="81263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9A41675-6D98-44C5-91C4-7F980B6846CF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FF11B4D8-9AB5-44E3-9E47-24D70EE11D47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01CCBCF7-B49E-464A-B1A3-4041D9A4B41C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590790D-D9A9-443C-AB17-B9E205345105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8135BCE-CC29-4E76-A2CD-424F651280D8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57554C-04AD-442A-9DB4-8BBC28052612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57F393-F6EB-47FB-A6C5-DCFF80B90028}"/>
                  </a:ext>
                </a:extLst>
              </p:cNvPr>
              <p:cNvSpPr txBox="1"/>
              <p:nvPr/>
            </p:nvSpPr>
            <p:spPr>
              <a:xfrm>
                <a:off x="2126340" y="4019855"/>
                <a:ext cx="159015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(1000000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57F393-F6EB-47FB-A6C5-DCFF80B90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340" y="4019855"/>
                <a:ext cx="1590151" cy="579646"/>
              </a:xfrm>
              <a:prstGeom prst="rect">
                <a:avLst/>
              </a:prstGeom>
              <a:blipFill>
                <a:blip r:embed="rId3"/>
                <a:stretch>
                  <a:fillRect t="-114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F54B35-D9E2-4BCB-8D3C-32EC4BB277FB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67902B0-9DC0-4E79-A7FA-DDDC7CF449A3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50105CC-CC6E-4CB9-836E-3986923A2804}"/>
                </a:ext>
              </a:extLst>
            </p:cNvPr>
            <p:cNvCxnSpPr>
              <a:cxnSpLocks/>
              <a:stCxn id="82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8FAEEFB-0AC7-485B-9661-3EEC2E3D2B1E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6BD716E-8F53-49B0-ADA1-EB3E97E54DD2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B9BDD4D7-D802-4BCC-AA19-66508F278738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B4F738-7E3F-4313-A58F-AB1B92E9FCD0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46A7E09-B178-4DA3-B520-954F91BCB746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9F73BA9A-C41A-40A3-AB55-6D49DFEB31EF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C0C0E46-E8B3-4036-91A2-06158AD758A4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3B939C6-3C41-4D79-AFCF-F89AA6F15168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ACFFDAED-198D-4AC0-AB43-9F51BF64E8BC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45C51E2-14CB-4DC7-B866-B39F9CC3CBFF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6E1A1DC-2C72-4613-9915-A8D3D45B74F5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77744BBD-2A71-4C88-A169-9916233D89A9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BFA2745-8BC9-4FA9-B908-081329A44402}"/>
              </a:ext>
            </a:extLst>
          </p:cNvPr>
          <p:cNvCxnSpPr>
            <a:cxnSpLocks/>
          </p:cNvCxnSpPr>
          <p:nvPr/>
        </p:nvCxnSpPr>
        <p:spPr>
          <a:xfrm flipV="1">
            <a:off x="2162332" y="3026671"/>
            <a:ext cx="1598959" cy="7600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D160543-CAC2-4EC8-8DD5-26BC386557CE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F99C37F-8734-4088-927B-A5A5B9538C1B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C828E1D-37BD-40C3-A8FC-E930705A3361}"/>
              </a:ext>
            </a:extLst>
          </p:cNvPr>
          <p:cNvSpPr/>
          <p:nvPr/>
        </p:nvSpPr>
        <p:spPr>
          <a:xfrm>
            <a:off x="7623900" y="2713893"/>
            <a:ext cx="317400" cy="3173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8369C72-9AFA-423E-87CB-5D4A5EDAB540}"/>
              </a:ext>
            </a:extLst>
          </p:cNvPr>
          <p:cNvCxnSpPr>
            <a:cxnSpLocks/>
          </p:cNvCxnSpPr>
          <p:nvPr/>
        </p:nvCxnSpPr>
        <p:spPr>
          <a:xfrm flipV="1">
            <a:off x="4172571" y="2681393"/>
            <a:ext cx="1891090" cy="32555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1AC5606-4BBC-45C2-98F1-F558F3FC7A29}"/>
              </a:ext>
            </a:extLst>
          </p:cNvPr>
          <p:cNvCxnSpPr>
            <a:cxnSpLocks/>
          </p:cNvCxnSpPr>
          <p:nvPr/>
        </p:nvCxnSpPr>
        <p:spPr>
          <a:xfrm flipV="1">
            <a:off x="4172567" y="3057990"/>
            <a:ext cx="1865397" cy="119040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DE3E12-0C32-4A70-A88A-34432A4883C6}"/>
                  </a:ext>
                </a:extLst>
              </p:cNvPr>
              <p:cNvSpPr txBox="1"/>
              <p:nvPr/>
            </p:nvSpPr>
            <p:spPr>
              <a:xfrm>
                <a:off x="4191187" y="3473451"/>
                <a:ext cx="1562209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(100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×1000000)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DE3E12-0C32-4A70-A88A-34432A488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187" y="3473451"/>
                <a:ext cx="1562209" cy="579646"/>
              </a:xfrm>
              <a:prstGeom prst="rect">
                <a:avLst/>
              </a:prstGeom>
              <a:blipFill>
                <a:blip r:embed="rId4"/>
                <a:stretch>
                  <a:fillRect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2DCDBC8F-1629-4990-8CDD-D3E8ABCE897C}"/>
              </a:ext>
            </a:extLst>
          </p:cNvPr>
          <p:cNvSpPr txBox="1"/>
          <p:nvPr/>
        </p:nvSpPr>
        <p:spPr>
          <a:xfrm>
            <a:off x="1371774" y="6535679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33734FF-EE0A-4FE9-87D5-530DCDE53A05}"/>
              </a:ext>
            </a:extLst>
          </p:cNvPr>
          <p:cNvSpPr/>
          <p:nvPr/>
        </p:nvSpPr>
        <p:spPr>
          <a:xfrm>
            <a:off x="6041794" y="2333625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F5CA0F3-A85E-4358-B9B4-66101E3A12CB}"/>
              </a:ext>
            </a:extLst>
          </p:cNvPr>
          <p:cNvSpPr/>
          <p:nvPr/>
        </p:nvSpPr>
        <p:spPr>
          <a:xfrm>
            <a:off x="6041794" y="2713893"/>
            <a:ext cx="317400" cy="31739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91298AF-977A-4EE6-8FA5-4FC3986EFA10}"/>
              </a:ext>
            </a:extLst>
          </p:cNvPr>
          <p:cNvSpPr/>
          <p:nvPr/>
        </p:nvSpPr>
        <p:spPr>
          <a:xfrm>
            <a:off x="6041794" y="3094161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732DF08-E255-4E99-8FC9-2169E6016488}"/>
              </a:ext>
            </a:extLst>
          </p:cNvPr>
          <p:cNvSpPr/>
          <p:nvPr/>
        </p:nvSpPr>
        <p:spPr>
          <a:xfrm>
            <a:off x="6041794" y="3474428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A25EDAE-0CF2-40C2-AEB0-4639649E0ABD}"/>
              </a:ext>
            </a:extLst>
          </p:cNvPr>
          <p:cNvSpPr/>
          <p:nvPr/>
        </p:nvSpPr>
        <p:spPr>
          <a:xfrm>
            <a:off x="6041794" y="4615232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0B6A29B-415A-4D42-9559-294689A0FEE8}"/>
              </a:ext>
            </a:extLst>
          </p:cNvPr>
          <p:cNvSpPr/>
          <p:nvPr/>
        </p:nvSpPr>
        <p:spPr>
          <a:xfrm>
            <a:off x="5994854" y="2245904"/>
            <a:ext cx="411278" cy="2762722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E400DA8-7051-4CEF-B1C8-87291B3A668E}"/>
              </a:ext>
            </a:extLst>
          </p:cNvPr>
          <p:cNvCxnSpPr/>
          <p:nvPr/>
        </p:nvCxnSpPr>
        <p:spPr>
          <a:xfrm>
            <a:off x="6618097" y="2891398"/>
            <a:ext cx="8773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550BE51-D21D-4267-9BCE-873977137637}"/>
              </a:ext>
            </a:extLst>
          </p:cNvPr>
          <p:cNvSpPr txBox="1"/>
          <p:nvPr/>
        </p:nvSpPr>
        <p:spPr>
          <a:xfrm>
            <a:off x="6550630" y="2533633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91238C4-E754-440A-A0B4-966CBDEEA648}"/>
              </a:ext>
            </a:extLst>
          </p:cNvPr>
          <p:cNvSpPr txBox="1"/>
          <p:nvPr/>
        </p:nvSpPr>
        <p:spPr>
          <a:xfrm>
            <a:off x="5589992" y="5106823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54BFC57-FC42-4BF0-B123-C48531C62A7E}"/>
              </a:ext>
            </a:extLst>
          </p:cNvPr>
          <p:cNvSpPr/>
          <p:nvPr/>
        </p:nvSpPr>
        <p:spPr>
          <a:xfrm>
            <a:off x="1766625" y="378096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E4F2D92-9F17-425E-8572-18FDEE4AC412}"/>
              </a:ext>
            </a:extLst>
          </p:cNvPr>
          <p:cNvSpPr/>
          <p:nvPr/>
        </p:nvSpPr>
        <p:spPr>
          <a:xfrm>
            <a:off x="1787405" y="385760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3258D4C7-C28E-48F6-9629-E8218067790B}"/>
              </a:ext>
            </a:extLst>
          </p:cNvPr>
          <p:cNvSpPr/>
          <p:nvPr/>
        </p:nvSpPr>
        <p:spPr>
          <a:xfrm>
            <a:off x="1787405" y="423786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2927B3F-1D43-427C-8F34-9EC83B335569}"/>
              </a:ext>
            </a:extLst>
          </p:cNvPr>
          <p:cNvSpPr/>
          <p:nvPr/>
        </p:nvSpPr>
        <p:spPr>
          <a:xfrm>
            <a:off x="1787405" y="4618137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95A9A97-87C5-41CA-9321-87CAB92816DF}"/>
              </a:ext>
            </a:extLst>
          </p:cNvPr>
          <p:cNvSpPr/>
          <p:nvPr/>
        </p:nvSpPr>
        <p:spPr>
          <a:xfrm>
            <a:off x="1787405" y="499840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7B39C2B-C5D5-4058-9EBF-001F6DE61B20}"/>
              </a:ext>
            </a:extLst>
          </p:cNvPr>
          <p:cNvSpPr/>
          <p:nvPr/>
        </p:nvSpPr>
        <p:spPr>
          <a:xfrm>
            <a:off x="1787405" y="6139208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740A0C-660E-4D1C-936E-45A65ED625AF}"/>
                  </a:ext>
                </a:extLst>
              </p:cNvPr>
              <p:cNvSpPr txBox="1"/>
              <p:nvPr/>
            </p:nvSpPr>
            <p:spPr>
              <a:xfrm>
                <a:off x="2126340" y="2375347"/>
                <a:ext cx="159015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(1000000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740A0C-660E-4D1C-936E-45A65ED62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340" y="2375347"/>
                <a:ext cx="1590151" cy="579646"/>
              </a:xfrm>
              <a:prstGeom prst="rect">
                <a:avLst/>
              </a:prstGeom>
              <a:blipFill>
                <a:blip r:embed="rId5"/>
                <a:stretch>
                  <a:fillRect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그룹 60">
            <a:extLst>
              <a:ext uri="{FF2B5EF4-FFF2-40B4-BE49-F238E27FC236}">
                <a16:creationId xmlns:a16="http://schemas.microsoft.com/office/drawing/2014/main" id="{C2C508FC-AC3D-4490-8B0D-A1A3B4AF05DA}"/>
              </a:ext>
            </a:extLst>
          </p:cNvPr>
          <p:cNvGrpSpPr/>
          <p:nvPr/>
        </p:nvGrpSpPr>
        <p:grpSpPr>
          <a:xfrm>
            <a:off x="1816280" y="5419505"/>
            <a:ext cx="307780" cy="582694"/>
            <a:chOff x="88004" y="2564812"/>
            <a:chExt cx="307780" cy="5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E8E104C-1377-4723-A094-D2B86E5614E3}"/>
                    </a:ext>
                  </a:extLst>
                </p:cNvPr>
                <p:cNvSpPr txBox="1"/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E8E104C-1377-4723-A094-D2B86E561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40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648079C-AEDC-4087-88AC-F6008BA536AF}"/>
                    </a:ext>
                  </a:extLst>
                </p:cNvPr>
                <p:cNvSpPr txBox="1"/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648079C-AEDC-4087-88AC-F6008BA536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blipFill>
                  <a:blip r:embed="rId7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D089840-3C7E-4D4D-9528-58243D2A8EBD}"/>
              </a:ext>
            </a:extLst>
          </p:cNvPr>
          <p:cNvGrpSpPr/>
          <p:nvPr/>
        </p:nvGrpSpPr>
        <p:grpSpPr>
          <a:xfrm>
            <a:off x="6063661" y="3943618"/>
            <a:ext cx="307780" cy="582694"/>
            <a:chOff x="88004" y="2564812"/>
            <a:chExt cx="307780" cy="5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1E08E69-0677-40D2-8E42-4A89D3C929B2}"/>
                    </a:ext>
                  </a:extLst>
                </p:cNvPr>
                <p:cNvSpPr txBox="1"/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bg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bg2">
                        <a:lumMod val="40000"/>
                        <a:lumOff val="60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1E08E69-0677-40D2-8E42-4A89D3C929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blipFill>
                  <a:blip r:embed="rId8"/>
                  <a:stretch>
                    <a:fillRect t="-2041" b="-20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E696892-5967-4F1B-A850-F243D8CAE7A2}"/>
                    </a:ext>
                  </a:extLst>
                </p:cNvPr>
                <p:cNvSpPr txBox="1"/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bg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bg2">
                        <a:lumMod val="40000"/>
                        <a:lumOff val="60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E696892-5967-4F1B-A850-F243D8CAE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blipFill>
                  <a:blip r:embed="rId9"/>
                  <a:stretch>
                    <a:fillRect t="-2041" b="-20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F87848D-CC8D-4B71-9FFB-7563084D2FBF}"/>
                  </a:ext>
                </a:extLst>
              </p:cNvPr>
              <p:cNvSpPr txBox="1"/>
              <p:nvPr/>
            </p:nvSpPr>
            <p:spPr>
              <a:xfrm rot="5400000">
                <a:off x="3838115" y="3493681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F87848D-CC8D-4B71-9FFB-7563084D2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838115" y="3493681"/>
                <a:ext cx="298159" cy="307777"/>
              </a:xfrm>
              <a:prstGeom prst="rect">
                <a:avLst/>
              </a:prstGeom>
              <a:blipFill>
                <a:blip r:embed="rId10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그룹 64">
            <a:extLst>
              <a:ext uri="{FF2B5EF4-FFF2-40B4-BE49-F238E27FC236}">
                <a16:creationId xmlns:a16="http://schemas.microsoft.com/office/drawing/2014/main" id="{5F1E2C3C-12F3-425F-BB66-7A7178D37D4A}"/>
              </a:ext>
            </a:extLst>
          </p:cNvPr>
          <p:cNvGrpSpPr/>
          <p:nvPr/>
        </p:nvGrpSpPr>
        <p:grpSpPr>
          <a:xfrm>
            <a:off x="1814867" y="2466963"/>
            <a:ext cx="307780" cy="582694"/>
            <a:chOff x="88004" y="2564812"/>
            <a:chExt cx="307780" cy="5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DAA56E-811A-4BDE-B214-33EEE4381D10}"/>
                    </a:ext>
                  </a:extLst>
                </p:cNvPr>
                <p:cNvSpPr txBox="1"/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DAA56E-811A-4BDE-B214-33EEE4381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blipFill>
                  <a:blip r:embed="rId11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63FA878-CE2A-409F-8CD4-AF3765D95D9B}"/>
                    </a:ext>
                  </a:extLst>
                </p:cNvPr>
                <p:cNvSpPr txBox="1"/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63FA878-CE2A-409F-8CD4-AF3765D95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40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3C54AD6-0955-4CFA-938F-895CF902C94C}"/>
              </a:ext>
            </a:extLst>
          </p:cNvPr>
          <p:cNvSpPr/>
          <p:nvPr/>
        </p:nvSpPr>
        <p:spPr>
          <a:xfrm>
            <a:off x="6010359" y="2682458"/>
            <a:ext cx="380268" cy="380268"/>
          </a:xfrm>
          <a:prstGeom prst="round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D45A8944-1684-4022-B210-006C7AA2DA1B}"/>
              </a:ext>
            </a:extLst>
          </p:cNvPr>
          <p:cNvSpPr/>
          <p:nvPr/>
        </p:nvSpPr>
        <p:spPr>
          <a:xfrm>
            <a:off x="7592466" y="2682458"/>
            <a:ext cx="380268" cy="380268"/>
          </a:xfrm>
          <a:prstGeom prst="round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75AC127-4801-4C39-8FCD-5ADA999C5397}"/>
              </a:ext>
            </a:extLst>
          </p:cNvPr>
          <p:cNvSpPr txBox="1"/>
          <p:nvPr/>
        </p:nvSpPr>
        <p:spPr>
          <a:xfrm>
            <a:off x="3266124" y="1071184"/>
            <a:ext cx="357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단어만의 점수를 구하는 신경망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28AA045-49DA-4569-9A1C-328EF6525805}"/>
              </a:ext>
            </a:extLst>
          </p:cNvPr>
          <p:cNvSpPr txBox="1"/>
          <p:nvPr/>
        </p:nvSpPr>
        <p:spPr>
          <a:xfrm>
            <a:off x="3292156" y="5814014"/>
            <a:ext cx="7107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출력 측의 가중치 행렬의 내적은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해당하는 열만 추출하고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추출된 벡터와 은닉층 뉴런과의 내적을 구하면 끝이다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E65E124-89E8-41DF-880C-8D3960CAB801}"/>
              </a:ext>
            </a:extLst>
          </p:cNvPr>
          <p:cNvSpPr txBox="1"/>
          <p:nvPr/>
        </p:nvSpPr>
        <p:spPr>
          <a:xfrm>
            <a:off x="7567248" y="3134897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</a:t>
            </a:r>
          </a:p>
        </p:txBody>
      </p:sp>
    </p:spTree>
    <p:extLst>
      <p:ext uri="{BB962C8B-B14F-4D97-AF65-F5344CB8AC3E}">
        <p14:creationId xmlns:p14="http://schemas.microsoft.com/office/powerpoint/2010/main" val="172486255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DEA103E-B5D2-401C-8F14-BA39FA793248}"/>
                  </a:ext>
                </a:extLst>
              </p:cNvPr>
              <p:cNvSpPr txBox="1"/>
              <p:nvPr/>
            </p:nvSpPr>
            <p:spPr>
              <a:xfrm>
                <a:off x="5031982" y="4723815"/>
                <a:ext cx="7554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DEA103E-B5D2-401C-8F14-BA39FA793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982" y="4723815"/>
                <a:ext cx="755443" cy="584775"/>
              </a:xfrm>
              <a:prstGeom prst="rect">
                <a:avLst/>
              </a:prstGeom>
              <a:blipFill>
                <a:blip r:embed="rId3"/>
                <a:stretch>
                  <a:fillRect r="-21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22C3E633-2492-422D-B7BB-F3D864559B48}"/>
              </a:ext>
            </a:extLst>
          </p:cNvPr>
          <p:cNvCxnSpPr>
            <a:cxnSpLocks/>
            <a:stCxn id="180" idx="0"/>
            <a:endCxn id="198" idx="2"/>
          </p:cNvCxnSpPr>
          <p:nvPr/>
        </p:nvCxnSpPr>
        <p:spPr>
          <a:xfrm rot="5400000" flipH="1" flipV="1">
            <a:off x="2802420" y="1432312"/>
            <a:ext cx="1184547" cy="2187144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09FB0AD-28CF-473E-AF4B-9A3A5F24FDE0}"/>
              </a:ext>
            </a:extLst>
          </p:cNvPr>
          <p:cNvGrpSpPr/>
          <p:nvPr/>
        </p:nvGrpSpPr>
        <p:grpSpPr>
          <a:xfrm>
            <a:off x="8783355" y="3020422"/>
            <a:ext cx="637848" cy="568022"/>
            <a:chOff x="8783355" y="2636222"/>
            <a:chExt cx="637848" cy="568022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148EE1C3-D4DD-4C87-8F20-2FB8E5D078A4}"/>
                </a:ext>
              </a:extLst>
            </p:cNvPr>
            <p:cNvGrpSpPr/>
            <p:nvPr/>
          </p:nvGrpSpPr>
          <p:grpSpPr>
            <a:xfrm>
              <a:off x="8783355" y="2636222"/>
              <a:ext cx="147690" cy="568022"/>
              <a:chOff x="7783926" y="2236054"/>
              <a:chExt cx="130629" cy="2643307"/>
            </a:xfrm>
          </p:grpSpPr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BAD8003E-FC96-4FFB-9704-D9FE682DEF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8ABD3CD3-27F5-4FCD-B281-9CF840F415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B48C79E1-99CB-4971-B765-726C9B7210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3DCCAE86-30FA-452A-92A8-B3D7CCCFAF1F}"/>
                </a:ext>
              </a:extLst>
            </p:cNvPr>
            <p:cNvGrpSpPr/>
            <p:nvPr/>
          </p:nvGrpSpPr>
          <p:grpSpPr>
            <a:xfrm flipH="1">
              <a:off x="9273513" y="2636222"/>
              <a:ext cx="147690" cy="568022"/>
              <a:chOff x="7783926" y="2236054"/>
              <a:chExt cx="130629" cy="2643307"/>
            </a:xfrm>
          </p:grpSpPr>
          <p:cxnSp>
            <p:nvCxnSpPr>
              <p:cNvPr id="129" name="직선 연결선 128">
                <a:extLst>
                  <a:ext uri="{FF2B5EF4-FFF2-40B4-BE49-F238E27FC236}">
                    <a16:creationId xmlns:a16="http://schemas.microsoft.com/office/drawing/2014/main" id="{7E66AFB8-99E3-4220-B959-5192235855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62AF2BB2-7438-4B87-A4CA-58049BC343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8606E10E-7111-4337-951C-98B64B873B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97719D8C-B50A-4431-B01B-D9FB9505B378}"/>
                </a:ext>
              </a:extLst>
            </p:cNvPr>
            <p:cNvSpPr/>
            <p:nvPr/>
          </p:nvSpPr>
          <p:spPr>
            <a:xfrm>
              <a:off x="8920158" y="2738823"/>
              <a:ext cx="355804" cy="35580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0DBD61CB-D1EF-43B0-A27F-40685264F4B4}"/>
              </a:ext>
            </a:extLst>
          </p:cNvPr>
          <p:cNvSpPr txBox="1"/>
          <p:nvPr/>
        </p:nvSpPr>
        <p:spPr>
          <a:xfrm>
            <a:off x="2179636" y="4723816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1170248-86D1-4E39-AF84-5D60C4B72F9C}"/>
              </a:ext>
            </a:extLst>
          </p:cNvPr>
          <p:cNvSpPr txBox="1"/>
          <p:nvPr/>
        </p:nvSpPr>
        <p:spPr>
          <a:xfrm>
            <a:off x="8789753" y="4723815"/>
            <a:ext cx="914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17B3DC96-AC29-4E36-A649-B9FF0A05A96E}"/>
                  </a:ext>
                </a:extLst>
              </p:cNvPr>
              <p:cNvSpPr txBox="1"/>
              <p:nvPr/>
            </p:nvSpPr>
            <p:spPr>
              <a:xfrm>
                <a:off x="1950028" y="5139313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17B3DC96-AC29-4E36-A649-B9FF0A05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028" y="5139313"/>
                <a:ext cx="1596610" cy="338554"/>
              </a:xfrm>
              <a:prstGeom prst="rect">
                <a:avLst/>
              </a:prstGeom>
              <a:blipFill>
                <a:blip r:embed="rId7"/>
                <a:stretch>
                  <a:fillRect l="-2290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70AB37D-6B9D-4E05-A72E-8803DA077EF0}"/>
                  </a:ext>
                </a:extLst>
              </p:cNvPr>
              <p:cNvSpPr txBox="1"/>
              <p:nvPr/>
            </p:nvSpPr>
            <p:spPr>
              <a:xfrm>
                <a:off x="4741863" y="5139313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(100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1000000)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70AB37D-6B9D-4E05-A72E-8803DA077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863" y="5139313"/>
                <a:ext cx="1596610" cy="338554"/>
              </a:xfrm>
              <a:prstGeom prst="rect">
                <a:avLst/>
              </a:prstGeom>
              <a:blipFill>
                <a:blip r:embed="rId8"/>
                <a:stretch>
                  <a:fillRect l="-2290" t="-7143" r="-7634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0B94C9A-9FE5-413D-8914-ED24DDFE1426}"/>
                  </a:ext>
                </a:extLst>
              </p:cNvPr>
              <p:cNvSpPr txBox="1"/>
              <p:nvPr/>
            </p:nvSpPr>
            <p:spPr>
              <a:xfrm>
                <a:off x="8778405" y="5139313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0B94C9A-9FE5-413D-8914-ED24DDFE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405" y="5139313"/>
                <a:ext cx="1596610" cy="338554"/>
              </a:xfrm>
              <a:prstGeom prst="rect">
                <a:avLst/>
              </a:prstGeom>
              <a:blipFill>
                <a:blip r:embed="rId9"/>
                <a:stretch>
                  <a:fillRect l="-1908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443537B2-2ACA-430B-9437-DDD7CBD2A1BF}"/>
              </a:ext>
            </a:extLst>
          </p:cNvPr>
          <p:cNvGrpSpPr/>
          <p:nvPr/>
        </p:nvGrpSpPr>
        <p:grpSpPr>
          <a:xfrm>
            <a:off x="1438834" y="3012419"/>
            <a:ext cx="1644452" cy="576025"/>
            <a:chOff x="754958" y="2280523"/>
            <a:chExt cx="1644452" cy="576025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70D36A9E-2B95-44FB-9186-D8A3C0568ADE}"/>
                </a:ext>
              </a:extLst>
            </p:cNvPr>
            <p:cNvGrpSpPr/>
            <p:nvPr/>
          </p:nvGrpSpPr>
          <p:grpSpPr>
            <a:xfrm>
              <a:off x="754958" y="2280523"/>
              <a:ext cx="147690" cy="568022"/>
              <a:chOff x="7783926" y="2236054"/>
              <a:chExt cx="130629" cy="2643307"/>
            </a:xfrm>
          </p:grpSpPr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44B20D6E-EA50-4C5A-8629-590F2E0AD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 170">
                <a:extLst>
                  <a:ext uri="{FF2B5EF4-FFF2-40B4-BE49-F238E27FC236}">
                    <a16:creationId xmlns:a16="http://schemas.microsoft.com/office/drawing/2014/main" id="{0914849C-D884-4335-8EE0-6C8500135A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 171">
                <a:extLst>
                  <a:ext uri="{FF2B5EF4-FFF2-40B4-BE49-F238E27FC236}">
                    <a16:creationId xmlns:a16="http://schemas.microsoft.com/office/drawing/2014/main" id="{C95F2EF0-F695-41B5-A370-57842A10A0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27156389-1576-483A-8629-536E80BDD44C}"/>
                </a:ext>
              </a:extLst>
            </p:cNvPr>
            <p:cNvGrpSpPr/>
            <p:nvPr/>
          </p:nvGrpSpPr>
          <p:grpSpPr>
            <a:xfrm flipH="1">
              <a:off x="2251720" y="2288526"/>
              <a:ext cx="147690" cy="568022"/>
              <a:chOff x="7783926" y="2236054"/>
              <a:chExt cx="130629" cy="2643307"/>
            </a:xfrm>
          </p:grpSpPr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CB320DD6-5C88-45AD-9D93-73ABA3A49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4B79C9BB-3451-4948-BC3A-8A25955C37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C7F6BD5C-3656-40EB-AFBF-18EC3666AA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91BFE31D-2889-4C02-8642-D32390A4B777}"/>
                </a:ext>
              </a:extLst>
            </p:cNvPr>
            <p:cNvSpPr/>
            <p:nvPr/>
          </p:nvSpPr>
          <p:spPr>
            <a:xfrm>
              <a:off x="914813" y="2383124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7E38922A-1663-4D6A-BDD3-DA5D716A3A17}"/>
                </a:ext>
              </a:extLst>
            </p:cNvPr>
            <p:cNvSpPr/>
            <p:nvPr/>
          </p:nvSpPr>
          <p:spPr>
            <a:xfrm>
              <a:off x="1935923" y="2385838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2D025ABB-44AB-43DE-B01E-EDF137D35CF7}"/>
                    </a:ext>
                  </a:extLst>
                </p:cNvPr>
                <p:cNvSpPr txBox="1"/>
                <p:nvPr/>
              </p:nvSpPr>
              <p:spPr>
                <a:xfrm>
                  <a:off x="1438510" y="2386261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2D025ABB-44AB-43DE-B01E-EDF137D35C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510" y="2386261"/>
                  <a:ext cx="357469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695" r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9C65969-046B-448D-9FEF-3D928E6527A2}"/>
              </a:ext>
            </a:extLst>
          </p:cNvPr>
          <p:cNvSpPr txBox="1"/>
          <p:nvPr/>
        </p:nvSpPr>
        <p:spPr>
          <a:xfrm>
            <a:off x="4512311" y="1779193"/>
            <a:ext cx="476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6" name="연결선: 꺾임 205">
            <a:extLst>
              <a:ext uri="{FF2B5EF4-FFF2-40B4-BE49-F238E27FC236}">
                <a16:creationId xmlns:a16="http://schemas.microsoft.com/office/drawing/2014/main" id="{26C0348D-FA59-4758-89D1-71C68F9E288F}"/>
              </a:ext>
            </a:extLst>
          </p:cNvPr>
          <p:cNvCxnSpPr>
            <a:cxnSpLocks/>
            <a:stCxn id="198" idx="6"/>
            <a:endCxn id="138" idx="0"/>
          </p:cNvCxnSpPr>
          <p:nvPr/>
        </p:nvCxnSpPr>
        <p:spPr>
          <a:xfrm>
            <a:off x="5012385" y="1933610"/>
            <a:ext cx="4085675" cy="1189413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타원 197">
            <a:extLst>
              <a:ext uri="{FF2B5EF4-FFF2-40B4-BE49-F238E27FC236}">
                <a16:creationId xmlns:a16="http://schemas.microsoft.com/office/drawing/2014/main" id="{1E3C4255-D66B-4833-9061-259997337EB1}"/>
              </a:ext>
            </a:extLst>
          </p:cNvPr>
          <p:cNvSpPr/>
          <p:nvPr/>
        </p:nvSpPr>
        <p:spPr>
          <a:xfrm>
            <a:off x="4488265" y="1671550"/>
            <a:ext cx="524120" cy="52412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0C4036-AAD3-436B-A7CF-4619166657B1}"/>
              </a:ext>
            </a:extLst>
          </p:cNvPr>
          <p:cNvSpPr txBox="1"/>
          <p:nvPr/>
        </p:nvSpPr>
        <p:spPr>
          <a:xfrm>
            <a:off x="614714" y="5139313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CE2F66E-8783-4436-BA09-F18E2789B7C0}"/>
              </a:ext>
            </a:extLst>
          </p:cNvPr>
          <p:cNvSpPr/>
          <p:nvPr/>
        </p:nvSpPr>
        <p:spPr>
          <a:xfrm>
            <a:off x="4129995" y="2560879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0072942A-F48F-4B06-92A7-3D273E251731}"/>
              </a:ext>
            </a:extLst>
          </p:cNvPr>
          <p:cNvSpPr/>
          <p:nvPr/>
        </p:nvSpPr>
        <p:spPr>
          <a:xfrm>
            <a:off x="4575236" y="2562236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56592145-24B6-4E58-BFD8-C2784841A888}"/>
              </a:ext>
            </a:extLst>
          </p:cNvPr>
          <p:cNvSpPr/>
          <p:nvPr/>
        </p:nvSpPr>
        <p:spPr>
          <a:xfrm>
            <a:off x="5035845" y="2563593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20E5D6C9-5CD0-4781-9980-0D0DC6285551}"/>
              </a:ext>
            </a:extLst>
          </p:cNvPr>
          <p:cNvSpPr/>
          <p:nvPr/>
        </p:nvSpPr>
        <p:spPr>
          <a:xfrm>
            <a:off x="4538003" y="2474260"/>
            <a:ext cx="430270" cy="154152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0B0916F-C8E5-40F9-AA24-002EBF531904}"/>
                  </a:ext>
                </a:extLst>
              </p:cNvPr>
              <p:cNvSpPr txBox="1"/>
              <p:nvPr/>
            </p:nvSpPr>
            <p:spPr>
              <a:xfrm rot="5400000">
                <a:off x="4158203" y="3108370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0B0916F-C8E5-40F9-AA24-002EBF531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158203" y="3108370"/>
                <a:ext cx="357469" cy="369332"/>
              </a:xfrm>
              <a:prstGeom prst="rect">
                <a:avLst/>
              </a:prstGeom>
              <a:blipFill>
                <a:blip r:embed="rId11"/>
                <a:stretch>
                  <a:fillRect t="-1695" b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0DB32A5-49F0-4087-99CB-3441847ECAF4}"/>
                  </a:ext>
                </a:extLst>
              </p:cNvPr>
              <p:cNvSpPr txBox="1"/>
              <p:nvPr/>
            </p:nvSpPr>
            <p:spPr>
              <a:xfrm rot="5400000">
                <a:off x="4591528" y="3108370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0DB32A5-49F0-4087-99CB-3441847EC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591528" y="3108370"/>
                <a:ext cx="357469" cy="369332"/>
              </a:xfrm>
              <a:prstGeom prst="rect">
                <a:avLst/>
              </a:prstGeom>
              <a:blipFill>
                <a:blip r:embed="rId12"/>
                <a:stretch>
                  <a:fillRect t="-1695" b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FDCF4B92-03A7-4D51-AE58-4391A464BACA}"/>
                  </a:ext>
                </a:extLst>
              </p:cNvPr>
              <p:cNvSpPr txBox="1"/>
              <p:nvPr/>
            </p:nvSpPr>
            <p:spPr>
              <a:xfrm rot="5400000">
                <a:off x="5043616" y="3108370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FDCF4B92-03A7-4D51-AE58-4391A464B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043616" y="3108370"/>
                <a:ext cx="357469" cy="369332"/>
              </a:xfrm>
              <a:prstGeom prst="rect">
                <a:avLst/>
              </a:prstGeom>
              <a:blipFill>
                <a:blip r:embed="rId13"/>
                <a:stretch>
                  <a:fillRect t="-1695" b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627F9D59-6AB6-4904-9608-293E52A543F8}"/>
                  </a:ext>
                </a:extLst>
              </p:cNvPr>
              <p:cNvSpPr txBox="1"/>
              <p:nvPr/>
            </p:nvSpPr>
            <p:spPr>
              <a:xfrm>
                <a:off x="5479414" y="2575894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627F9D59-6AB6-4904-9608-293E52A54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14" y="2575894"/>
                <a:ext cx="357469" cy="369332"/>
              </a:xfrm>
              <a:prstGeom prst="rect">
                <a:avLst/>
              </a:prstGeom>
              <a:blipFill>
                <a:blip r:embed="rId14"/>
                <a:stretch>
                  <a:fillRect l="-1724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4537F7A-B911-4406-B4B4-216E816FB3F6}"/>
                  </a:ext>
                </a:extLst>
              </p:cNvPr>
              <p:cNvSpPr txBox="1"/>
              <p:nvPr/>
            </p:nvSpPr>
            <p:spPr>
              <a:xfrm>
                <a:off x="5755524" y="2575894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4537F7A-B911-4406-B4B4-216E816FB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524" y="2575894"/>
                <a:ext cx="357469" cy="369332"/>
              </a:xfrm>
              <a:prstGeom prst="rect">
                <a:avLst/>
              </a:prstGeom>
              <a:blipFill>
                <a:blip r:embed="rId15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타원 182">
            <a:extLst>
              <a:ext uri="{FF2B5EF4-FFF2-40B4-BE49-F238E27FC236}">
                <a16:creationId xmlns:a16="http://schemas.microsoft.com/office/drawing/2014/main" id="{E8CB38AD-7BDD-4561-8D21-466C9D61EA8D}"/>
              </a:ext>
            </a:extLst>
          </p:cNvPr>
          <p:cNvSpPr/>
          <p:nvPr/>
        </p:nvSpPr>
        <p:spPr>
          <a:xfrm>
            <a:off x="4134701" y="3572810"/>
            <a:ext cx="355804" cy="3558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EE273554-1887-4A36-94CB-F64156FD6D8F}"/>
              </a:ext>
            </a:extLst>
          </p:cNvPr>
          <p:cNvSpPr/>
          <p:nvPr/>
        </p:nvSpPr>
        <p:spPr>
          <a:xfrm>
            <a:off x="4579942" y="3574167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D60EEA2-C537-4006-A797-0D5124038B01}"/>
              </a:ext>
            </a:extLst>
          </p:cNvPr>
          <p:cNvSpPr/>
          <p:nvPr/>
        </p:nvSpPr>
        <p:spPr>
          <a:xfrm>
            <a:off x="5040551" y="3575524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CCB76A5-44B7-4B3F-ADF1-9E2B9ABA1320}"/>
                  </a:ext>
                </a:extLst>
              </p:cNvPr>
              <p:cNvSpPr txBox="1"/>
              <p:nvPr/>
            </p:nvSpPr>
            <p:spPr>
              <a:xfrm>
                <a:off x="5484120" y="3587825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CCB76A5-44B7-4B3F-ADF1-9E2B9ABA1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120" y="3587825"/>
                <a:ext cx="357469" cy="369332"/>
              </a:xfrm>
              <a:prstGeom prst="rect">
                <a:avLst/>
              </a:prstGeom>
              <a:blipFill>
                <a:blip r:embed="rId16"/>
                <a:stretch>
                  <a:fillRect l="-1724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E54CE04A-376C-49D1-B222-164D5F5C2097}"/>
                  </a:ext>
                </a:extLst>
              </p:cNvPr>
              <p:cNvSpPr txBox="1"/>
              <p:nvPr/>
            </p:nvSpPr>
            <p:spPr>
              <a:xfrm>
                <a:off x="5760230" y="3587825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E54CE04A-376C-49D1-B222-164D5F5C2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230" y="3587825"/>
                <a:ext cx="357469" cy="369332"/>
              </a:xfrm>
              <a:prstGeom prst="rect">
                <a:avLst/>
              </a:prstGeom>
              <a:blipFill>
                <a:blip r:embed="rId17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EF72F32E-8AC3-446C-8E92-7B84EB7FE440}"/>
                  </a:ext>
                </a:extLst>
              </p:cNvPr>
              <p:cNvSpPr txBox="1"/>
              <p:nvPr/>
            </p:nvSpPr>
            <p:spPr>
              <a:xfrm>
                <a:off x="5473625" y="3117522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EF72F32E-8AC3-446C-8E92-7B84EB7FE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625" y="3117522"/>
                <a:ext cx="357469" cy="369332"/>
              </a:xfrm>
              <a:prstGeom prst="rect">
                <a:avLst/>
              </a:prstGeom>
              <a:blipFill>
                <a:blip r:embed="rId18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E30B75B9-A0C8-4444-8FCE-B8DD4AF099BD}"/>
                  </a:ext>
                </a:extLst>
              </p:cNvPr>
              <p:cNvSpPr txBox="1"/>
              <p:nvPr/>
            </p:nvSpPr>
            <p:spPr>
              <a:xfrm>
                <a:off x="5749735" y="3117522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E30B75B9-A0C8-4444-8FCE-B8DD4AF09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735" y="3117522"/>
                <a:ext cx="357469" cy="369332"/>
              </a:xfrm>
              <a:prstGeom prst="rect">
                <a:avLst/>
              </a:prstGeom>
              <a:blipFill>
                <a:blip r:embed="rId19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타원 189">
            <a:extLst>
              <a:ext uri="{FF2B5EF4-FFF2-40B4-BE49-F238E27FC236}">
                <a16:creationId xmlns:a16="http://schemas.microsoft.com/office/drawing/2014/main" id="{A09F4FE2-02DB-46E4-AAD1-ED214B37BC35}"/>
              </a:ext>
            </a:extLst>
          </p:cNvPr>
          <p:cNvSpPr/>
          <p:nvPr/>
        </p:nvSpPr>
        <p:spPr>
          <a:xfrm>
            <a:off x="6226351" y="256087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721666F-4108-4235-AF8E-A017AD68FA1D}"/>
                  </a:ext>
                </a:extLst>
              </p:cNvPr>
              <p:cNvSpPr txBox="1"/>
              <p:nvPr/>
            </p:nvSpPr>
            <p:spPr>
              <a:xfrm rot="5400000">
                <a:off x="6234122" y="3105656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721666F-4108-4235-AF8E-A017AD68F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234122" y="3105656"/>
                <a:ext cx="357469" cy="369332"/>
              </a:xfrm>
              <a:prstGeom prst="rect">
                <a:avLst/>
              </a:prstGeom>
              <a:blipFill>
                <a:blip r:embed="rId20"/>
                <a:stretch>
                  <a:fillRect t="-1695" b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타원 191">
            <a:extLst>
              <a:ext uri="{FF2B5EF4-FFF2-40B4-BE49-F238E27FC236}">
                <a16:creationId xmlns:a16="http://schemas.microsoft.com/office/drawing/2014/main" id="{F6D22150-653A-4ABF-B13C-DFA7C798AC25}"/>
              </a:ext>
            </a:extLst>
          </p:cNvPr>
          <p:cNvSpPr/>
          <p:nvPr/>
        </p:nvSpPr>
        <p:spPr>
          <a:xfrm>
            <a:off x="6231057" y="3572810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114147F-0E8F-481D-A46F-6B0FCB034334}"/>
              </a:ext>
            </a:extLst>
          </p:cNvPr>
          <p:cNvGrpSpPr/>
          <p:nvPr/>
        </p:nvGrpSpPr>
        <p:grpSpPr>
          <a:xfrm>
            <a:off x="3960315" y="2515680"/>
            <a:ext cx="2788281" cy="1531486"/>
            <a:chOff x="4236939" y="2131480"/>
            <a:chExt cx="2788281" cy="303219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2A4E1FC-2158-4202-A7D9-CF0D8A85B425}"/>
                </a:ext>
              </a:extLst>
            </p:cNvPr>
            <p:cNvGrpSpPr/>
            <p:nvPr/>
          </p:nvGrpSpPr>
          <p:grpSpPr>
            <a:xfrm>
              <a:off x="6911133" y="2131480"/>
              <a:ext cx="114087" cy="3032190"/>
              <a:chOff x="7610377" y="2131480"/>
              <a:chExt cx="114087" cy="3032190"/>
            </a:xfrm>
          </p:grpSpPr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D51CA8EB-DDF8-459A-AC16-FE123C4144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24464" y="2131480"/>
                <a:ext cx="0" cy="303219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587B2ED0-A930-4422-9003-589A1446F8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0377" y="2132357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B643CBC2-C579-4406-B44B-D70D506057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495" y="5163670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1FA5C10-C779-412F-B5C0-729887BB1BEE}"/>
                </a:ext>
              </a:extLst>
            </p:cNvPr>
            <p:cNvGrpSpPr/>
            <p:nvPr/>
          </p:nvGrpSpPr>
          <p:grpSpPr>
            <a:xfrm>
              <a:off x="4236939" y="2131480"/>
              <a:ext cx="115530" cy="3032190"/>
              <a:chOff x="4236939" y="2131480"/>
              <a:chExt cx="115530" cy="3032190"/>
            </a:xfrm>
          </p:grpSpPr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55B2AE54-A682-42E9-BDE7-9DDF28A921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8382" y="2131480"/>
                <a:ext cx="0" cy="303219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4FC346AB-2BF8-4B7B-8BC5-E609B6F2F3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4441" y="2132357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직선 연결선 192">
                <a:extLst>
                  <a:ext uri="{FF2B5EF4-FFF2-40B4-BE49-F238E27FC236}">
                    <a16:creationId xmlns:a16="http://schemas.microsoft.com/office/drawing/2014/main" id="{C6AFC8D5-41CE-4D7F-B8D2-2F2478AE6A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6939" y="5162390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F0FB717-F046-4BD9-8220-01F8170DB484}"/>
              </a:ext>
            </a:extLst>
          </p:cNvPr>
          <p:cNvCxnSpPr>
            <a:cxnSpLocks/>
            <a:stCxn id="136" idx="0"/>
            <a:endCxn id="198" idx="4"/>
          </p:cNvCxnSpPr>
          <p:nvPr/>
        </p:nvCxnSpPr>
        <p:spPr>
          <a:xfrm flipH="1" flipV="1">
            <a:off x="4750325" y="2195670"/>
            <a:ext cx="2813" cy="2785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CA056EA-DF03-4991-AA25-B5C57C7706C5}"/>
              </a:ext>
            </a:extLst>
          </p:cNvPr>
          <p:cNvSpPr txBox="1"/>
          <p:nvPr/>
        </p:nvSpPr>
        <p:spPr>
          <a:xfrm>
            <a:off x="437990" y="1052713"/>
            <a:ext cx="581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해당하는 열벡터와 은닉층 뉴런의 내적을 계산한다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5C07FE0-654B-41CC-91C8-672E85CD651F}"/>
              </a:ext>
            </a:extLst>
          </p:cNvPr>
          <p:cNvCxnSpPr/>
          <p:nvPr/>
        </p:nvCxnSpPr>
        <p:spPr>
          <a:xfrm flipV="1">
            <a:off x="7403123" y="870438"/>
            <a:ext cx="0" cy="1767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E4EAFAB-E63C-4BD2-8C2E-9D4905D8E49A}"/>
              </a:ext>
            </a:extLst>
          </p:cNvPr>
          <p:cNvCxnSpPr/>
          <p:nvPr/>
        </p:nvCxnSpPr>
        <p:spPr>
          <a:xfrm>
            <a:off x="7086600" y="2365131"/>
            <a:ext cx="18335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원호 71">
            <a:extLst>
              <a:ext uri="{FF2B5EF4-FFF2-40B4-BE49-F238E27FC236}">
                <a16:creationId xmlns:a16="http://schemas.microsoft.com/office/drawing/2014/main" id="{8ECACFEE-3A7E-41C8-B7BC-F1F58ED4C7BB}"/>
              </a:ext>
            </a:extLst>
          </p:cNvPr>
          <p:cNvSpPr/>
          <p:nvPr/>
        </p:nvSpPr>
        <p:spPr>
          <a:xfrm flipH="1" flipV="1">
            <a:off x="7501150" y="-206814"/>
            <a:ext cx="2717050" cy="2510569"/>
          </a:xfrm>
          <a:prstGeom prst="arc">
            <a:avLst>
              <a:gd name="adj1" fmla="val 16200000"/>
              <a:gd name="adj2" fmla="val 13262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557F00-9CF1-47E6-936A-C337DC9BBE36}"/>
              </a:ext>
            </a:extLst>
          </p:cNvPr>
          <p:cNvSpPr txBox="1"/>
          <p:nvPr/>
        </p:nvSpPr>
        <p:spPr>
          <a:xfrm>
            <a:off x="8706665" y="2457915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50548C5-F75E-4CB8-9057-6A862F157D14}"/>
              </a:ext>
            </a:extLst>
          </p:cNvPr>
          <p:cNvSpPr txBox="1"/>
          <p:nvPr/>
        </p:nvSpPr>
        <p:spPr>
          <a:xfrm>
            <a:off x="6990301" y="815997"/>
            <a:ext cx="60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E7C573B-975D-4F44-B693-56404D8FFF1E}"/>
              </a:ext>
            </a:extLst>
          </p:cNvPr>
          <p:cNvSpPr/>
          <p:nvPr/>
        </p:nvSpPr>
        <p:spPr>
          <a:xfrm>
            <a:off x="7498318" y="962831"/>
            <a:ext cx="257124" cy="25712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01293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 함수와 교차 엔트로피 오차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8B58B803-8D79-427C-AE82-E976E9EF5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3037851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/>
              <p:nvPr/>
            </p:nvSpPr>
            <p:spPr>
              <a:xfrm>
                <a:off x="6007964" y="1973664"/>
                <a:ext cx="1909625" cy="816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y</m:t>
                      </m:r>
                      <m:r>
                        <a:rPr lang="en-US" altLang="ko-K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964" y="1973664"/>
                <a:ext cx="1909625" cy="816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F3FC41A-90A1-4B53-B1B7-30ED34575C93}"/>
              </a:ext>
            </a:extLst>
          </p:cNvPr>
          <p:cNvSpPr/>
          <p:nvPr/>
        </p:nvSpPr>
        <p:spPr>
          <a:xfrm>
            <a:off x="1421546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FF231D-C2B0-4AB5-900A-E55F34DFBE78}"/>
              </a:ext>
            </a:extLst>
          </p:cNvPr>
          <p:cNvCxnSpPr/>
          <p:nvPr/>
        </p:nvCxnSpPr>
        <p:spPr>
          <a:xfrm>
            <a:off x="484094" y="3995697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25A90D7-77D7-40CE-AD5E-479A0A604BFF}"/>
              </a:ext>
            </a:extLst>
          </p:cNvPr>
          <p:cNvCxnSpPr/>
          <p:nvPr/>
        </p:nvCxnSpPr>
        <p:spPr>
          <a:xfrm>
            <a:off x="2389734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557BA1B-942C-4EC0-AD46-BF65BA31181E}"/>
              </a:ext>
            </a:extLst>
          </p:cNvPr>
          <p:cNvCxnSpPr>
            <a:cxnSpLocks/>
          </p:cNvCxnSpPr>
          <p:nvPr/>
        </p:nvCxnSpPr>
        <p:spPr>
          <a:xfrm flipH="1">
            <a:off x="2389734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8B29909-57C1-44C3-9C6A-5E3163A81276}"/>
              </a:ext>
            </a:extLst>
          </p:cNvPr>
          <p:cNvCxnSpPr>
            <a:cxnSpLocks/>
          </p:cNvCxnSpPr>
          <p:nvPr/>
        </p:nvCxnSpPr>
        <p:spPr>
          <a:xfrm flipH="1">
            <a:off x="484094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/>
              <p:nvPr/>
            </p:nvSpPr>
            <p:spPr>
              <a:xfrm>
                <a:off x="2712464" y="3550024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464" y="3550024"/>
                <a:ext cx="411843" cy="400110"/>
              </a:xfrm>
              <a:prstGeom prst="rect">
                <a:avLst/>
              </a:prstGeom>
              <a:blipFill>
                <a:blip r:embed="rId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/>
              <p:nvPr/>
            </p:nvSpPr>
            <p:spPr>
              <a:xfrm>
                <a:off x="772178" y="3587903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78" y="3587903"/>
                <a:ext cx="41184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/>
              <p:nvPr/>
            </p:nvSpPr>
            <p:spPr>
              <a:xfrm>
                <a:off x="208883" y="4189964"/>
                <a:ext cx="1280799" cy="602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3" y="4189964"/>
                <a:ext cx="1280799" cy="6026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/>
              <p:nvPr/>
            </p:nvSpPr>
            <p:spPr>
              <a:xfrm>
                <a:off x="2702345" y="4189964"/>
                <a:ext cx="479939" cy="602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345" y="4189964"/>
                <a:ext cx="479939" cy="6026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370247" y="1084940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시그모이드 함수의 그래프</a:t>
            </a:r>
          </a:p>
        </p:txBody>
      </p:sp>
    </p:spTree>
    <p:extLst>
      <p:ext uri="{BB962C8B-B14F-4D97-AF65-F5344CB8AC3E}">
        <p14:creationId xmlns:p14="http://schemas.microsoft.com/office/powerpoint/2010/main" val="312645018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 함수와 교차 엔트로피 오차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/>
              <p:nvPr/>
            </p:nvSpPr>
            <p:spPr>
              <a:xfrm>
                <a:off x="2942627" y="1704453"/>
                <a:ext cx="45557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𝑡𝑙𝑜𝑔𝑦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627" y="1704453"/>
                <a:ext cx="4555734" cy="369332"/>
              </a:xfrm>
              <a:prstGeom prst="rect">
                <a:avLst/>
              </a:prstGeom>
              <a:blipFill>
                <a:blip r:embed="rId3"/>
                <a:stretch>
                  <a:fillRect l="-937" t="-1667" r="-1606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F3FC41A-90A1-4B53-B1B7-30ED34575C93}"/>
              </a:ext>
            </a:extLst>
          </p:cNvPr>
          <p:cNvSpPr/>
          <p:nvPr/>
        </p:nvSpPr>
        <p:spPr>
          <a:xfrm>
            <a:off x="1506070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FF231D-C2B0-4AB5-900A-E55F34DFBE78}"/>
              </a:ext>
            </a:extLst>
          </p:cNvPr>
          <p:cNvCxnSpPr/>
          <p:nvPr/>
        </p:nvCxnSpPr>
        <p:spPr>
          <a:xfrm>
            <a:off x="568618" y="3995697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25A90D7-77D7-40CE-AD5E-479A0A604BFF}"/>
              </a:ext>
            </a:extLst>
          </p:cNvPr>
          <p:cNvCxnSpPr/>
          <p:nvPr/>
        </p:nvCxnSpPr>
        <p:spPr>
          <a:xfrm>
            <a:off x="2474258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557BA1B-942C-4EC0-AD46-BF65BA31181E}"/>
              </a:ext>
            </a:extLst>
          </p:cNvPr>
          <p:cNvCxnSpPr>
            <a:cxnSpLocks/>
          </p:cNvCxnSpPr>
          <p:nvPr/>
        </p:nvCxnSpPr>
        <p:spPr>
          <a:xfrm flipH="1">
            <a:off x="2474258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8B29909-57C1-44C3-9C6A-5E3163A81276}"/>
              </a:ext>
            </a:extLst>
          </p:cNvPr>
          <p:cNvCxnSpPr>
            <a:cxnSpLocks/>
          </p:cNvCxnSpPr>
          <p:nvPr/>
        </p:nvCxnSpPr>
        <p:spPr>
          <a:xfrm flipH="1">
            <a:off x="568618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/>
              <p:nvPr/>
            </p:nvSpPr>
            <p:spPr>
              <a:xfrm>
                <a:off x="2796988" y="3550024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988" y="3550024"/>
                <a:ext cx="411843" cy="40011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/>
              <p:nvPr/>
            </p:nvSpPr>
            <p:spPr>
              <a:xfrm>
                <a:off x="856702" y="3587903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02" y="3587903"/>
                <a:ext cx="41184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/>
              <p:nvPr/>
            </p:nvSpPr>
            <p:spPr>
              <a:xfrm>
                <a:off x="815919" y="4213016"/>
                <a:ext cx="476220" cy="560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19" y="4213016"/>
                <a:ext cx="476220" cy="560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/>
              <p:nvPr/>
            </p:nvSpPr>
            <p:spPr>
              <a:xfrm>
                <a:off x="2786869" y="4189964"/>
                <a:ext cx="479939" cy="602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869" y="4189964"/>
                <a:ext cx="479939" cy="6026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370247" y="1084940"/>
            <a:ext cx="585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 Entropy Error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계산 그래프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514DF0A-9820-4F77-BF42-8B18E4DE3310}"/>
              </a:ext>
            </a:extLst>
          </p:cNvPr>
          <p:cNvSpPr/>
          <p:nvPr/>
        </p:nvSpPr>
        <p:spPr>
          <a:xfrm>
            <a:off x="3442446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176F6F6-6CA8-4C78-9BB2-EC7921ED9D22}"/>
              </a:ext>
            </a:extLst>
          </p:cNvPr>
          <p:cNvCxnSpPr/>
          <p:nvPr/>
        </p:nvCxnSpPr>
        <p:spPr>
          <a:xfrm>
            <a:off x="4435825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65C0BE9-0936-4244-9FF8-F568D6249C85}"/>
              </a:ext>
            </a:extLst>
          </p:cNvPr>
          <p:cNvCxnSpPr>
            <a:cxnSpLocks/>
          </p:cNvCxnSpPr>
          <p:nvPr/>
        </p:nvCxnSpPr>
        <p:spPr>
          <a:xfrm flipH="1">
            <a:off x="4435825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2BD47E-8139-488E-95BF-BD121191733D}"/>
                  </a:ext>
                </a:extLst>
              </p:cNvPr>
              <p:cNvSpPr txBox="1"/>
              <p:nvPr/>
            </p:nvSpPr>
            <p:spPr>
              <a:xfrm>
                <a:off x="4431984" y="3550024"/>
                <a:ext cx="8130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2BD47E-8139-488E-95BF-BD1211917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984" y="3550024"/>
                <a:ext cx="81304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3B0E21-19FB-4528-903B-3BCA1CF94EF1}"/>
                  </a:ext>
                </a:extLst>
              </p:cNvPr>
              <p:cNvSpPr txBox="1"/>
              <p:nvPr/>
            </p:nvSpPr>
            <p:spPr>
              <a:xfrm>
                <a:off x="4679629" y="4214694"/>
                <a:ext cx="4171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3B0E21-19FB-4528-903B-3BCA1CF94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629" y="4214694"/>
                <a:ext cx="41710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7E61CF-1933-4D59-9472-82B83C6106F9}"/>
                  </a:ext>
                </a:extLst>
              </p:cNvPr>
              <p:cNvSpPr txBox="1"/>
              <p:nvPr/>
            </p:nvSpPr>
            <p:spPr>
              <a:xfrm>
                <a:off x="705055" y="4998234"/>
                <a:ext cx="6979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7E61CF-1933-4D59-9472-82B83C61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55" y="4998234"/>
                <a:ext cx="697948" cy="338554"/>
              </a:xfrm>
              <a:prstGeom prst="rect">
                <a:avLst/>
              </a:prstGeom>
              <a:blipFill>
                <a:blip r:embed="rId10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1E9F3A6-01F2-4E0C-863A-21D162052D93}"/>
              </a:ext>
            </a:extLst>
          </p:cNvPr>
          <p:cNvSpPr txBox="1"/>
          <p:nvPr/>
        </p:nvSpPr>
        <p:spPr>
          <a:xfrm>
            <a:off x="838586" y="4836289"/>
            <a:ext cx="430887" cy="2198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C917A2-A3CF-411E-AAA9-B23DDC88D9D0}"/>
              </a:ext>
            </a:extLst>
          </p:cNvPr>
          <p:cNvCxnSpPr>
            <a:cxnSpLocks/>
          </p:cNvCxnSpPr>
          <p:nvPr/>
        </p:nvCxnSpPr>
        <p:spPr>
          <a:xfrm>
            <a:off x="2912248" y="2944248"/>
            <a:ext cx="530198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C48811-BAAE-41B1-B2D5-9B59AC11434D}"/>
                  </a:ext>
                </a:extLst>
              </p:cNvPr>
              <p:cNvSpPr txBox="1"/>
              <p:nvPr/>
            </p:nvSpPr>
            <p:spPr>
              <a:xfrm>
                <a:off x="2992104" y="2506259"/>
                <a:ext cx="3704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C48811-BAAE-41B1-B2D5-9B59AC114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104" y="2506259"/>
                <a:ext cx="370486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7DCE178-5AFA-4012-89F8-842AAFB777AE}"/>
              </a:ext>
            </a:extLst>
          </p:cNvPr>
          <p:cNvCxnSpPr/>
          <p:nvPr/>
        </p:nvCxnSpPr>
        <p:spPr>
          <a:xfrm>
            <a:off x="6815737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C4B0575-11F7-4101-9911-0A622B1872E4}"/>
              </a:ext>
            </a:extLst>
          </p:cNvPr>
          <p:cNvCxnSpPr>
            <a:cxnSpLocks/>
          </p:cNvCxnSpPr>
          <p:nvPr/>
        </p:nvCxnSpPr>
        <p:spPr>
          <a:xfrm flipH="1">
            <a:off x="6815737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966A30-43D6-4E79-9410-70FB0F82948D}"/>
                  </a:ext>
                </a:extLst>
              </p:cNvPr>
              <p:cNvSpPr txBox="1"/>
              <p:nvPr/>
            </p:nvSpPr>
            <p:spPr>
              <a:xfrm>
                <a:off x="7138467" y="3550024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966A30-43D6-4E79-9410-70FB0F829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467" y="3550024"/>
                <a:ext cx="41184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5974A2-BD5C-4581-8953-0451FA9958B5}"/>
                  </a:ext>
                </a:extLst>
              </p:cNvPr>
              <p:cNvSpPr txBox="1"/>
              <p:nvPr/>
            </p:nvSpPr>
            <p:spPr>
              <a:xfrm>
                <a:off x="7128348" y="4189964"/>
                <a:ext cx="474232" cy="560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5974A2-BD5C-4581-8953-0451FA995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348" y="4189964"/>
                <a:ext cx="474232" cy="5605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ED7ECFC-82E3-444C-862A-A2A9FADB41A6}"/>
              </a:ext>
            </a:extLst>
          </p:cNvPr>
          <p:cNvSpPr/>
          <p:nvPr/>
        </p:nvSpPr>
        <p:spPr>
          <a:xfrm>
            <a:off x="7783925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9FB5808-18B5-4A89-BEE3-14E6D68AE544}"/>
              </a:ext>
            </a:extLst>
          </p:cNvPr>
          <p:cNvCxnSpPr/>
          <p:nvPr/>
        </p:nvCxnSpPr>
        <p:spPr>
          <a:xfrm>
            <a:off x="8777304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6B1B7A0-F9E2-4F73-88BF-5D243A01BE08}"/>
              </a:ext>
            </a:extLst>
          </p:cNvPr>
          <p:cNvCxnSpPr>
            <a:cxnSpLocks/>
          </p:cNvCxnSpPr>
          <p:nvPr/>
        </p:nvCxnSpPr>
        <p:spPr>
          <a:xfrm flipH="1">
            <a:off x="8777304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90B1AE-4E28-4374-AF00-3A4E3ED1D796}"/>
                  </a:ext>
                </a:extLst>
              </p:cNvPr>
              <p:cNvSpPr txBox="1"/>
              <p:nvPr/>
            </p:nvSpPr>
            <p:spPr>
              <a:xfrm>
                <a:off x="8773463" y="3550024"/>
                <a:ext cx="8130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90B1AE-4E28-4374-AF00-3A4E3ED1D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463" y="3550024"/>
                <a:ext cx="813043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FD295A-16A2-4D26-9C12-377A4C901BB5}"/>
                  </a:ext>
                </a:extLst>
              </p:cNvPr>
              <p:cNvSpPr txBox="1"/>
              <p:nvPr/>
            </p:nvSpPr>
            <p:spPr>
              <a:xfrm>
                <a:off x="9021108" y="4214694"/>
                <a:ext cx="4171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FD295A-16A2-4D26-9C12-377A4C901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108" y="4214694"/>
                <a:ext cx="417102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F15F0C1-7B14-4BF5-AF16-42E027B1CA22}"/>
              </a:ext>
            </a:extLst>
          </p:cNvPr>
          <p:cNvCxnSpPr>
            <a:cxnSpLocks/>
          </p:cNvCxnSpPr>
          <p:nvPr/>
        </p:nvCxnSpPr>
        <p:spPr>
          <a:xfrm>
            <a:off x="7253727" y="2944248"/>
            <a:ext cx="530198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15B5FD2-B4BA-4A41-9144-C02FB5AD4F05}"/>
                  </a:ext>
                </a:extLst>
              </p:cNvPr>
              <p:cNvSpPr txBox="1"/>
              <p:nvPr/>
            </p:nvSpPr>
            <p:spPr>
              <a:xfrm>
                <a:off x="7333583" y="2506259"/>
                <a:ext cx="3704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15B5FD2-B4BA-4A41-9144-C02FB5AD4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583" y="2506259"/>
                <a:ext cx="370486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5510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463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분류를 수행하는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전체 그림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5C6CC1-EA21-4311-998D-F9D76999FB96}"/>
              </a:ext>
            </a:extLst>
          </p:cNvPr>
          <p:cNvSpPr/>
          <p:nvPr/>
        </p:nvSpPr>
        <p:spPr>
          <a:xfrm>
            <a:off x="1974794" y="14869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EFC1C20-37E1-40A0-97B6-A626E7D7ED70}"/>
              </a:ext>
            </a:extLst>
          </p:cNvPr>
          <p:cNvSpPr/>
          <p:nvPr/>
        </p:nvSpPr>
        <p:spPr>
          <a:xfrm>
            <a:off x="1974796" y="445469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27EEAB-7DE0-45BA-A668-BE3C289EC7B6}"/>
              </a:ext>
            </a:extLst>
          </p:cNvPr>
          <p:cNvSpPr/>
          <p:nvPr/>
        </p:nvSpPr>
        <p:spPr>
          <a:xfrm>
            <a:off x="5833425" y="28616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/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/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/>
              <p:nvPr/>
            </p:nvSpPr>
            <p:spPr>
              <a:xfrm>
                <a:off x="5864163" y="4719089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163" y="4719089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924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B2C2E7A-C934-40CD-AF57-AE2B619F4620}"/>
              </a:ext>
            </a:extLst>
          </p:cNvPr>
          <p:cNvSpPr/>
          <p:nvPr/>
        </p:nvSpPr>
        <p:spPr>
          <a:xfrm>
            <a:off x="3657603" y="3752422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373CEB-1F50-46E8-858B-A830FC761E89}"/>
                  </a:ext>
                </a:extLst>
              </p:cNvPr>
              <p:cNvSpPr txBox="1"/>
              <p:nvPr/>
            </p:nvSpPr>
            <p:spPr>
              <a:xfrm>
                <a:off x="3775778" y="3856225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373CEB-1F50-46E8-858B-A830FC761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78" y="3856225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556" r="-15556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FC26746D-A933-48DE-8F8A-01A93284951F}"/>
              </a:ext>
            </a:extLst>
          </p:cNvPr>
          <p:cNvSpPr/>
          <p:nvPr/>
        </p:nvSpPr>
        <p:spPr>
          <a:xfrm>
            <a:off x="4702753" y="3752422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F5EBE8-240F-48F8-A4A0-ADA0DFCE901E}"/>
                  </a:ext>
                </a:extLst>
              </p:cNvPr>
              <p:cNvSpPr txBox="1"/>
              <p:nvPr/>
            </p:nvSpPr>
            <p:spPr>
              <a:xfrm>
                <a:off x="4820928" y="3856225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F5EBE8-240F-48F8-A4A0-ADA0DFCE9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928" y="3856225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364" r="-11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A50C11E-BE37-494E-B79D-E82E47F1B86C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2826484" y="2634321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47092FE-D38F-4857-A5EF-253C373117C7}"/>
              </a:ext>
            </a:extLst>
          </p:cNvPr>
          <p:cNvCxnSpPr>
            <a:cxnSpLocks/>
            <a:stCxn id="38" idx="3"/>
            <a:endCxn id="43" idx="3"/>
          </p:cNvCxnSpPr>
          <p:nvPr/>
        </p:nvCxnSpPr>
        <p:spPr>
          <a:xfrm flipV="1">
            <a:off x="2826486" y="4192331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D17FC4-2531-46C6-80C7-A8798616F26A}"/>
              </a:ext>
            </a:extLst>
          </p:cNvPr>
          <p:cNvCxnSpPr>
            <a:cxnSpLocks/>
            <a:stCxn id="43" idx="6"/>
            <a:endCxn id="45" idx="2"/>
          </p:cNvCxnSpPr>
          <p:nvPr/>
        </p:nvCxnSpPr>
        <p:spPr>
          <a:xfrm>
            <a:off x="4172988" y="4010115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A0BEDCE-88C2-4FEC-ADEA-9C442E376953}"/>
              </a:ext>
            </a:extLst>
          </p:cNvPr>
          <p:cNvCxnSpPr>
            <a:cxnSpLocks/>
            <a:stCxn id="45" idx="6"/>
            <a:endCxn id="39" idx="1"/>
          </p:cNvCxnSpPr>
          <p:nvPr/>
        </p:nvCxnSpPr>
        <p:spPr>
          <a:xfrm flipV="1">
            <a:off x="5218138" y="4009021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488F9FF-3CB2-411E-84B9-A8539A447857}"/>
              </a:ext>
            </a:extLst>
          </p:cNvPr>
          <p:cNvSpPr txBox="1"/>
          <p:nvPr/>
        </p:nvSpPr>
        <p:spPr>
          <a:xfrm>
            <a:off x="9589129" y="3824355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0A1A0BD-437C-41B3-9F3D-F6969A4505AD}"/>
              </a:ext>
            </a:extLst>
          </p:cNvPr>
          <p:cNvCxnSpPr>
            <a:cxnSpLocks/>
            <a:stCxn id="61" idx="3"/>
            <a:endCxn id="51" idx="1"/>
          </p:cNvCxnSpPr>
          <p:nvPr/>
        </p:nvCxnSpPr>
        <p:spPr>
          <a:xfrm>
            <a:off x="9187295" y="4009021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02D874A-D06B-4561-ACDF-BD3BA3B3738B}"/>
              </a:ext>
            </a:extLst>
          </p:cNvPr>
          <p:cNvSpPr txBox="1"/>
          <p:nvPr/>
        </p:nvSpPr>
        <p:spPr>
          <a:xfrm>
            <a:off x="959901" y="2175534"/>
            <a:ext cx="57368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DE0514F-574F-4BFB-AC96-E3464626646A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525282" y="2634321"/>
            <a:ext cx="44951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5BBCA68-BBDE-49C1-90E6-CC8268C9A06B}"/>
              </a:ext>
            </a:extLst>
          </p:cNvPr>
          <p:cNvSpPr txBox="1"/>
          <p:nvPr/>
        </p:nvSpPr>
        <p:spPr>
          <a:xfrm>
            <a:off x="400260" y="5141045"/>
            <a:ext cx="113332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25644FD-5EE8-4F27-9685-837C316A026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555983" y="5602091"/>
            <a:ext cx="41881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1CF413A-A99A-43B0-AF09-31B2406D7381}"/>
              </a:ext>
            </a:extLst>
          </p:cNvPr>
          <p:cNvSpPr txBox="1"/>
          <p:nvPr/>
        </p:nvSpPr>
        <p:spPr>
          <a:xfrm>
            <a:off x="3743322" y="454324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5258E43-5C96-4F1A-B038-82C84947E850}"/>
              </a:ext>
            </a:extLst>
          </p:cNvPr>
          <p:cNvCxnSpPr/>
          <p:nvPr/>
        </p:nvCxnSpPr>
        <p:spPr>
          <a:xfrm>
            <a:off x="3514698" y="4897211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68026D0-C720-457E-9A85-A634E09365AA}"/>
              </a:ext>
            </a:extLst>
          </p:cNvPr>
          <p:cNvCxnSpPr>
            <a:cxnSpLocks/>
          </p:cNvCxnSpPr>
          <p:nvPr/>
        </p:nvCxnSpPr>
        <p:spPr>
          <a:xfrm flipV="1">
            <a:off x="4336834" y="4242768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E91D69E-1FCD-4FEB-B352-5086FAAD29A6}"/>
              </a:ext>
            </a:extLst>
          </p:cNvPr>
          <p:cNvSpPr/>
          <p:nvPr/>
        </p:nvSpPr>
        <p:spPr>
          <a:xfrm>
            <a:off x="7082081" y="28616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581766-83AD-4173-A78A-C7BBAB78DD7A}"/>
              </a:ext>
            </a:extLst>
          </p:cNvPr>
          <p:cNvSpPr/>
          <p:nvPr/>
        </p:nvSpPr>
        <p:spPr>
          <a:xfrm>
            <a:off x="8335605" y="28616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4081DEA-E715-4FC2-9C86-86F6DCBE22DB}"/>
              </a:ext>
            </a:extLst>
          </p:cNvPr>
          <p:cNvCxnSpPr>
            <a:cxnSpLocks/>
            <a:stCxn id="39" idx="3"/>
            <a:endCxn id="60" idx="1"/>
          </p:cNvCxnSpPr>
          <p:nvPr/>
        </p:nvCxnSpPr>
        <p:spPr>
          <a:xfrm>
            <a:off x="6685115" y="4009021"/>
            <a:ext cx="396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2617C43-D3F7-4313-97A5-66CB8262CB16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7933771" y="4009021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C2335E5-D3E0-4692-8AF5-BD90BB479BD1}"/>
              </a:ext>
            </a:extLst>
          </p:cNvPr>
          <p:cNvSpPr txBox="1"/>
          <p:nvPr/>
        </p:nvSpPr>
        <p:spPr>
          <a:xfrm>
            <a:off x="7305671" y="1836980"/>
            <a:ext cx="6176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841E4102-3700-43B1-A1D7-FFAC9AA13808}"/>
              </a:ext>
            </a:extLst>
          </p:cNvPr>
          <p:cNvCxnSpPr>
            <a:cxnSpLocks/>
            <a:stCxn id="64" idx="3"/>
            <a:endCxn id="66" idx="2"/>
          </p:cNvCxnSpPr>
          <p:nvPr/>
        </p:nvCxnSpPr>
        <p:spPr>
          <a:xfrm>
            <a:off x="7923341" y="2175534"/>
            <a:ext cx="422856" cy="146668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B6501FE6-1047-4B99-A8AE-ECD734126642}"/>
              </a:ext>
            </a:extLst>
          </p:cNvPr>
          <p:cNvSpPr/>
          <p:nvPr/>
        </p:nvSpPr>
        <p:spPr>
          <a:xfrm>
            <a:off x="8346197" y="3600627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9978A-F92D-452F-9CF9-34F44E509F83}"/>
              </a:ext>
            </a:extLst>
          </p:cNvPr>
          <p:cNvSpPr txBox="1"/>
          <p:nvPr/>
        </p:nvSpPr>
        <p:spPr>
          <a:xfrm>
            <a:off x="5300972" y="3497406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90585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60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분류를 수행하는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word2vec(CBOW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전체 그림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5C6CC1-EA21-4311-998D-F9D76999FB96}"/>
              </a:ext>
            </a:extLst>
          </p:cNvPr>
          <p:cNvSpPr/>
          <p:nvPr/>
        </p:nvSpPr>
        <p:spPr>
          <a:xfrm>
            <a:off x="1974794" y="14869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EFC1C20-37E1-40A0-97B6-A626E7D7ED70}"/>
              </a:ext>
            </a:extLst>
          </p:cNvPr>
          <p:cNvSpPr/>
          <p:nvPr/>
        </p:nvSpPr>
        <p:spPr>
          <a:xfrm>
            <a:off x="1974796" y="445469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27EEAB-7DE0-45BA-A668-BE3C289EC7B6}"/>
              </a:ext>
            </a:extLst>
          </p:cNvPr>
          <p:cNvSpPr/>
          <p:nvPr/>
        </p:nvSpPr>
        <p:spPr>
          <a:xfrm>
            <a:off x="7159585" y="992746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/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/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/>
              <p:nvPr/>
            </p:nvSpPr>
            <p:spPr>
              <a:xfrm>
                <a:off x="7190323" y="2850206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323" y="2850206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1000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3BC42507-B2C9-4FE1-B59D-30182053659F}"/>
              </a:ext>
            </a:extLst>
          </p:cNvPr>
          <p:cNvGrpSpPr/>
          <p:nvPr/>
        </p:nvGrpSpPr>
        <p:grpSpPr>
          <a:xfrm>
            <a:off x="3657603" y="3752422"/>
            <a:ext cx="515385" cy="515385"/>
            <a:chOff x="3657603" y="3752422"/>
            <a:chExt cx="515385" cy="515385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BB2C2E7A-C934-40CD-AF57-AE2B619F4620}"/>
                </a:ext>
              </a:extLst>
            </p:cNvPr>
            <p:cNvSpPr/>
            <p:nvPr/>
          </p:nvSpPr>
          <p:spPr>
            <a:xfrm>
              <a:off x="3657603" y="3752422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6373CEB-1F50-46E8-858B-A830FC761E89}"/>
                    </a:ext>
                  </a:extLst>
                </p:cNvPr>
                <p:cNvSpPr txBox="1"/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</m:oMath>
                    </m:oMathPara>
                  </a14:m>
                  <a:endParaRPr lang="ko-KR" altLang="en-US" sz="20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6373CEB-1F50-46E8-858B-A830FC761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5556" r="-15556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88B8F1-E92B-458D-A282-AAA5CF78C2FA}"/>
              </a:ext>
            </a:extLst>
          </p:cNvPr>
          <p:cNvGrpSpPr/>
          <p:nvPr/>
        </p:nvGrpSpPr>
        <p:grpSpPr>
          <a:xfrm>
            <a:off x="4979377" y="3752422"/>
            <a:ext cx="515385" cy="515385"/>
            <a:chOff x="4702753" y="3739828"/>
            <a:chExt cx="515385" cy="51538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C26746D-A933-48DE-8F8A-01A93284951F}"/>
                </a:ext>
              </a:extLst>
            </p:cNvPr>
            <p:cNvSpPr/>
            <p:nvPr/>
          </p:nvSpPr>
          <p:spPr>
            <a:xfrm>
              <a:off x="4702753" y="3739828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F5EBE8-240F-48F8-A4A0-ADA0DFCE901E}"/>
                    </a:ext>
                  </a:extLst>
                </p:cNvPr>
                <p:cNvSpPr txBox="1"/>
                <p:nvPr/>
              </p:nvSpPr>
              <p:spPr>
                <a:xfrm>
                  <a:off x="4820928" y="3856225"/>
                  <a:ext cx="2709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20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F5EBE8-240F-48F8-A4A0-ADA0DFCE9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0928" y="3856225"/>
                  <a:ext cx="270908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1111" r="-8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A50C11E-BE37-494E-B79D-E82E47F1B86C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2826484" y="2634321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47092FE-D38F-4857-A5EF-253C373117C7}"/>
              </a:ext>
            </a:extLst>
          </p:cNvPr>
          <p:cNvCxnSpPr>
            <a:cxnSpLocks/>
            <a:stCxn id="38" idx="3"/>
            <a:endCxn id="43" idx="3"/>
          </p:cNvCxnSpPr>
          <p:nvPr/>
        </p:nvCxnSpPr>
        <p:spPr>
          <a:xfrm flipV="1">
            <a:off x="2826486" y="4192331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D17FC4-2531-46C6-80C7-A8798616F26A}"/>
              </a:ext>
            </a:extLst>
          </p:cNvPr>
          <p:cNvCxnSpPr>
            <a:cxnSpLocks/>
            <a:stCxn id="43" idx="6"/>
            <a:endCxn id="45" idx="2"/>
          </p:cNvCxnSpPr>
          <p:nvPr/>
        </p:nvCxnSpPr>
        <p:spPr>
          <a:xfrm>
            <a:off x="4172988" y="4010115"/>
            <a:ext cx="80638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A0BEDCE-88C2-4FEC-ADEA-9C442E376953}"/>
              </a:ext>
            </a:extLst>
          </p:cNvPr>
          <p:cNvCxnSpPr>
            <a:cxnSpLocks/>
            <a:stCxn id="64" idx="3"/>
            <a:endCxn id="39" idx="1"/>
          </p:cNvCxnSpPr>
          <p:nvPr/>
        </p:nvCxnSpPr>
        <p:spPr>
          <a:xfrm>
            <a:off x="6360081" y="214013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488F9FF-3CB2-411E-84B9-A8539A447857}"/>
              </a:ext>
            </a:extLst>
          </p:cNvPr>
          <p:cNvSpPr txBox="1"/>
          <p:nvPr/>
        </p:nvSpPr>
        <p:spPr>
          <a:xfrm>
            <a:off x="9656363" y="3824352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0A1A0BD-437C-41B3-9F3D-F6969A4505AD}"/>
              </a:ext>
            </a:extLst>
          </p:cNvPr>
          <p:cNvCxnSpPr>
            <a:cxnSpLocks/>
            <a:stCxn id="61" idx="3"/>
            <a:endCxn id="51" idx="1"/>
          </p:cNvCxnSpPr>
          <p:nvPr/>
        </p:nvCxnSpPr>
        <p:spPr>
          <a:xfrm>
            <a:off x="9254529" y="4009018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02D874A-D06B-4561-ACDF-BD3BA3B3738B}"/>
              </a:ext>
            </a:extLst>
          </p:cNvPr>
          <p:cNvSpPr txBox="1"/>
          <p:nvPr/>
        </p:nvSpPr>
        <p:spPr>
          <a:xfrm>
            <a:off x="959901" y="2175534"/>
            <a:ext cx="57368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DE0514F-574F-4BFB-AC96-E3464626646A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525282" y="2634321"/>
            <a:ext cx="44951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5BBCA68-BBDE-49C1-90E6-CC8268C9A06B}"/>
              </a:ext>
            </a:extLst>
          </p:cNvPr>
          <p:cNvSpPr txBox="1"/>
          <p:nvPr/>
        </p:nvSpPr>
        <p:spPr>
          <a:xfrm>
            <a:off x="400260" y="5141045"/>
            <a:ext cx="113332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25644FD-5EE8-4F27-9685-837C316A026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555983" y="5602091"/>
            <a:ext cx="41881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1CF413A-A99A-43B0-AF09-31B2406D7381}"/>
              </a:ext>
            </a:extLst>
          </p:cNvPr>
          <p:cNvSpPr txBox="1"/>
          <p:nvPr/>
        </p:nvSpPr>
        <p:spPr>
          <a:xfrm>
            <a:off x="4019946" y="454324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5258E43-5C96-4F1A-B038-82C84947E850}"/>
              </a:ext>
            </a:extLst>
          </p:cNvPr>
          <p:cNvCxnSpPr/>
          <p:nvPr/>
        </p:nvCxnSpPr>
        <p:spPr>
          <a:xfrm>
            <a:off x="3791322" y="4897211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68026D0-C720-457E-9A85-A634E09365AA}"/>
              </a:ext>
            </a:extLst>
          </p:cNvPr>
          <p:cNvCxnSpPr>
            <a:cxnSpLocks/>
          </p:cNvCxnSpPr>
          <p:nvPr/>
        </p:nvCxnSpPr>
        <p:spPr>
          <a:xfrm flipV="1">
            <a:off x="4613458" y="4242768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581766-83AD-4173-A78A-C7BBAB78DD7A}"/>
              </a:ext>
            </a:extLst>
          </p:cNvPr>
          <p:cNvSpPr/>
          <p:nvPr/>
        </p:nvSpPr>
        <p:spPr>
          <a:xfrm>
            <a:off x="8402839" y="2861626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4081DEA-E715-4FC2-9C86-86F6DCBE22DB}"/>
              </a:ext>
            </a:extLst>
          </p:cNvPr>
          <p:cNvCxnSpPr>
            <a:cxnSpLocks/>
            <a:stCxn id="39" idx="2"/>
            <a:endCxn id="69" idx="0"/>
          </p:cNvCxnSpPr>
          <p:nvPr/>
        </p:nvCxnSpPr>
        <p:spPr>
          <a:xfrm flipH="1">
            <a:off x="7580817" y="3287530"/>
            <a:ext cx="4613" cy="4572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2617C43-D3F7-4313-97A5-66CB8262CB16}"/>
              </a:ext>
            </a:extLst>
          </p:cNvPr>
          <p:cNvCxnSpPr>
            <a:cxnSpLocks/>
            <a:stCxn id="69" idx="6"/>
            <a:endCxn id="61" idx="1"/>
          </p:cNvCxnSpPr>
          <p:nvPr/>
        </p:nvCxnSpPr>
        <p:spPr>
          <a:xfrm>
            <a:off x="7838509" y="4002431"/>
            <a:ext cx="564330" cy="65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C2335E5-D3E0-4692-8AF5-BD90BB479BD1}"/>
              </a:ext>
            </a:extLst>
          </p:cNvPr>
          <p:cNvSpPr txBox="1"/>
          <p:nvPr/>
        </p:nvSpPr>
        <p:spPr>
          <a:xfrm>
            <a:off x="5742411" y="1801584"/>
            <a:ext cx="6176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6501FE6-1047-4B99-A8AE-ECD734126642}"/>
              </a:ext>
            </a:extLst>
          </p:cNvPr>
          <p:cNvSpPr/>
          <p:nvPr/>
        </p:nvSpPr>
        <p:spPr>
          <a:xfrm>
            <a:off x="8413431" y="3600624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9978A-F92D-452F-9CF9-34F44E509F83}"/>
              </a:ext>
            </a:extLst>
          </p:cNvPr>
          <p:cNvSpPr txBox="1"/>
          <p:nvPr/>
        </p:nvSpPr>
        <p:spPr>
          <a:xfrm>
            <a:off x="6897776" y="366249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5F7000-1CAA-47B3-A42C-84EBA9379581}"/>
              </a:ext>
            </a:extLst>
          </p:cNvPr>
          <p:cNvCxnSpPr>
            <a:cxnSpLocks/>
            <a:stCxn id="45" idx="6"/>
            <a:endCxn id="8" idx="1"/>
          </p:cNvCxnSpPr>
          <p:nvPr/>
        </p:nvCxnSpPr>
        <p:spPr>
          <a:xfrm flipV="1">
            <a:off x="5494762" y="4004602"/>
            <a:ext cx="1824471" cy="551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5E6A5C-C8B0-47EB-8765-656ECBF65C23}"/>
              </a:ext>
            </a:extLst>
          </p:cNvPr>
          <p:cNvGrpSpPr/>
          <p:nvPr/>
        </p:nvGrpSpPr>
        <p:grpSpPr>
          <a:xfrm>
            <a:off x="7319233" y="3744738"/>
            <a:ext cx="519276" cy="515385"/>
            <a:chOff x="7136349" y="3745418"/>
            <a:chExt cx="519276" cy="515385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E23758C0-8A7A-4B58-878E-8A0B93665814}"/>
                </a:ext>
              </a:extLst>
            </p:cNvPr>
            <p:cNvSpPr/>
            <p:nvPr/>
          </p:nvSpPr>
          <p:spPr>
            <a:xfrm>
              <a:off x="7140240" y="3745418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7A53C2-A080-4C85-82A1-AC9B1229FA49}"/>
                </a:ext>
              </a:extLst>
            </p:cNvPr>
            <p:cNvSpPr txBox="1"/>
            <p:nvPr/>
          </p:nvSpPr>
          <p:spPr>
            <a:xfrm>
              <a:off x="7136349" y="3836005"/>
              <a:ext cx="517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F7EF68-E07C-45DB-84BA-A901572B31C5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7596185" y="5055885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BE73439-4396-42D6-9F76-E430F02006DA}"/>
              </a:ext>
            </a:extLst>
          </p:cNvPr>
          <p:cNvSpPr txBox="1"/>
          <p:nvPr/>
        </p:nvSpPr>
        <p:spPr>
          <a:xfrm>
            <a:off x="6285539" y="4717331"/>
            <a:ext cx="131064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2C678F8-A332-4F65-8F94-A933EFE25F1F}"/>
              </a:ext>
            </a:extLst>
          </p:cNvPr>
          <p:cNvCxnSpPr/>
          <p:nvPr/>
        </p:nvCxnSpPr>
        <p:spPr>
          <a:xfrm flipH="1">
            <a:off x="7836426" y="4164002"/>
            <a:ext cx="48109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3C1913-7E25-46C6-9061-CACD93C07DDD}"/>
              </a:ext>
            </a:extLst>
          </p:cNvPr>
          <p:cNvCxnSpPr>
            <a:cxnSpLocks/>
          </p:cNvCxnSpPr>
          <p:nvPr/>
        </p:nvCxnSpPr>
        <p:spPr>
          <a:xfrm flipH="1" flipV="1">
            <a:off x="7836426" y="3287530"/>
            <a:ext cx="308" cy="3962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C505AD2-C335-45CF-895D-1CC7B492C390}"/>
              </a:ext>
            </a:extLst>
          </p:cNvPr>
          <p:cNvCxnSpPr>
            <a:cxnSpLocks/>
          </p:cNvCxnSpPr>
          <p:nvPr/>
        </p:nvCxnSpPr>
        <p:spPr>
          <a:xfrm flipH="1" flipV="1">
            <a:off x="6623757" y="4164002"/>
            <a:ext cx="697560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6547A81-E4E1-4AA6-A64F-6774FB6AAF7A}"/>
              </a:ext>
            </a:extLst>
          </p:cNvPr>
          <p:cNvSpPr txBox="1"/>
          <p:nvPr/>
        </p:nvSpPr>
        <p:spPr>
          <a:xfrm>
            <a:off x="7733210" y="4192331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0CA65-10A6-4F77-9943-9C2711ACD84F}"/>
              </a:ext>
            </a:extLst>
          </p:cNvPr>
          <p:cNvSpPr txBox="1"/>
          <p:nvPr/>
        </p:nvSpPr>
        <p:spPr>
          <a:xfrm>
            <a:off x="6312567" y="2713833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h.dout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73319EC-3B58-4F97-BD8F-5E13649326F0}"/>
              </a:ext>
            </a:extLst>
          </p:cNvPr>
          <p:cNvSpPr txBox="1"/>
          <p:nvPr/>
        </p:nvSpPr>
        <p:spPr>
          <a:xfrm>
            <a:off x="5741477" y="4285422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w.dout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EEFAB7B-C9A1-401A-9DD4-4762E66A699F}"/>
              </a:ext>
            </a:extLst>
          </p:cNvPr>
          <p:cNvSpPr txBox="1"/>
          <p:nvPr/>
        </p:nvSpPr>
        <p:spPr>
          <a:xfrm>
            <a:off x="6471392" y="3291873"/>
            <a:ext cx="121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target_W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6743B4-4B01-4595-A0F4-C8BF4372FE3E}"/>
              </a:ext>
            </a:extLst>
          </p:cNvPr>
          <p:cNvSpPr txBox="1"/>
          <p:nvPr/>
        </p:nvSpPr>
        <p:spPr>
          <a:xfrm>
            <a:off x="6505045" y="4116039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dh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AAE2AFA-322D-4BF4-89D4-35C539F944C7}"/>
              </a:ext>
            </a:extLst>
          </p:cNvPr>
          <p:cNvSpPr txBox="1"/>
          <p:nvPr/>
        </p:nvSpPr>
        <p:spPr>
          <a:xfrm>
            <a:off x="7827109" y="3338443"/>
            <a:ext cx="13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dtarget_W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06191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949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 이후 처리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(Embedding Dot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내적 계산을 한 번에 수행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27EEAB-7DE0-45BA-A668-BE3C289EC7B6}"/>
              </a:ext>
            </a:extLst>
          </p:cNvPr>
          <p:cNvSpPr/>
          <p:nvPr/>
        </p:nvSpPr>
        <p:spPr>
          <a:xfrm>
            <a:off x="3421935" y="2537763"/>
            <a:ext cx="851690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/>
              <p:nvPr/>
            </p:nvSpPr>
            <p:spPr>
              <a:xfrm>
                <a:off x="3452673" y="4956315"/>
                <a:ext cx="783771" cy="539413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673" y="4956315"/>
                <a:ext cx="783771" cy="539413"/>
              </a:xfrm>
              <a:prstGeom prst="roundRect">
                <a:avLst/>
              </a:prstGeom>
              <a:blipFill>
                <a:blip r:embed="rId3"/>
                <a:stretch>
                  <a:fillRect l="-9160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A0BEDCE-88C2-4FEC-ADEA-9C442E376953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622431" y="273107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488F9FF-3CB2-411E-84B9-A8539A447857}"/>
              </a:ext>
            </a:extLst>
          </p:cNvPr>
          <p:cNvSpPr txBox="1"/>
          <p:nvPr/>
        </p:nvSpPr>
        <p:spPr>
          <a:xfrm>
            <a:off x="8234825" y="3791304"/>
            <a:ext cx="660437" cy="480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0A1A0BD-437C-41B3-9F3D-F6969A4505AD}"/>
              </a:ext>
            </a:extLst>
          </p:cNvPr>
          <p:cNvCxnSpPr>
            <a:cxnSpLocks/>
            <a:stCxn id="61" idx="3"/>
            <a:endCxn id="51" idx="1"/>
          </p:cNvCxnSpPr>
          <p:nvPr/>
        </p:nvCxnSpPr>
        <p:spPr>
          <a:xfrm>
            <a:off x="7832991" y="4031753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581766-83AD-4173-A78A-C7BBAB78DD7A}"/>
              </a:ext>
            </a:extLst>
          </p:cNvPr>
          <p:cNvSpPr/>
          <p:nvPr/>
        </p:nvSpPr>
        <p:spPr>
          <a:xfrm>
            <a:off x="6981301" y="2537763"/>
            <a:ext cx="851690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2617C43-D3F7-4313-97A5-66CB8262CB16}"/>
              </a:ext>
            </a:extLst>
          </p:cNvPr>
          <p:cNvCxnSpPr>
            <a:cxnSpLocks/>
            <a:stCxn id="39" idx="3"/>
            <a:endCxn id="61" idx="1"/>
          </p:cNvCxnSpPr>
          <p:nvPr/>
        </p:nvCxnSpPr>
        <p:spPr>
          <a:xfrm>
            <a:off x="4273625" y="4031753"/>
            <a:ext cx="270767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C2335E5-D3E0-4692-8AF5-BD90BB479BD1}"/>
              </a:ext>
            </a:extLst>
          </p:cNvPr>
          <p:cNvSpPr txBox="1"/>
          <p:nvPr/>
        </p:nvSpPr>
        <p:spPr>
          <a:xfrm>
            <a:off x="2004761" y="2290256"/>
            <a:ext cx="617670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6501FE6-1047-4B99-A8AE-ECD734126642}"/>
              </a:ext>
            </a:extLst>
          </p:cNvPr>
          <p:cNvSpPr/>
          <p:nvPr/>
        </p:nvSpPr>
        <p:spPr>
          <a:xfrm>
            <a:off x="6991893" y="3499994"/>
            <a:ext cx="83188" cy="10831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9978A-F92D-452F-9CF9-34F44E509F83}"/>
              </a:ext>
            </a:extLst>
          </p:cNvPr>
          <p:cNvSpPr txBox="1"/>
          <p:nvPr/>
        </p:nvSpPr>
        <p:spPr>
          <a:xfrm>
            <a:off x="1236403" y="3655093"/>
            <a:ext cx="388248" cy="68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5F7000-1CAA-47B3-A42C-84EBA9379581}"/>
              </a:ext>
            </a:extLst>
          </p:cNvPr>
          <p:cNvCxnSpPr>
            <a:cxnSpLocks/>
          </p:cNvCxnSpPr>
          <p:nvPr/>
        </p:nvCxnSpPr>
        <p:spPr>
          <a:xfrm flipV="1">
            <a:off x="1600751" y="4024575"/>
            <a:ext cx="1824471" cy="717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F7EF68-E07C-45DB-84BA-A901572B31C5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6174647" y="2723480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BE73439-4396-42D6-9F76-E430F02006DA}"/>
              </a:ext>
            </a:extLst>
          </p:cNvPr>
          <p:cNvSpPr txBox="1"/>
          <p:nvPr/>
        </p:nvSpPr>
        <p:spPr>
          <a:xfrm>
            <a:off x="4864001" y="2282657"/>
            <a:ext cx="1310646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5580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4689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Dot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각 변수의 구체적인 값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A30182-789D-4A0D-B8D4-343614226F90}"/>
              </a:ext>
            </a:extLst>
          </p:cNvPr>
          <p:cNvSpPr/>
          <p:nvPr/>
        </p:nvSpPr>
        <p:spPr>
          <a:xfrm>
            <a:off x="756070" y="1792301"/>
            <a:ext cx="8928847" cy="16366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5A72143-5E13-4E95-97FA-0726B0F188AA}"/>
              </a:ext>
            </a:extLst>
          </p:cNvPr>
          <p:cNvSpPr/>
          <p:nvPr/>
        </p:nvSpPr>
        <p:spPr>
          <a:xfrm>
            <a:off x="756069" y="3429000"/>
            <a:ext cx="8928847" cy="447927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                idx               target_W             h                target_W * h            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181DF4-DE76-49AF-983E-3AEFF5DD0A51}"/>
              </a:ext>
            </a:extLst>
          </p:cNvPr>
          <p:cNvSpPr/>
          <p:nvPr/>
        </p:nvSpPr>
        <p:spPr>
          <a:xfrm>
            <a:off x="756068" y="3876927"/>
            <a:ext cx="8928847" cy="245471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91A4-451A-422F-A04D-5FE6CDB54F5C}"/>
              </a:ext>
            </a:extLst>
          </p:cNvPr>
          <p:cNvSpPr txBox="1"/>
          <p:nvPr/>
        </p:nvSpPr>
        <p:spPr>
          <a:xfrm>
            <a:off x="906716" y="3876927"/>
            <a:ext cx="1204176" cy="2001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2]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[ 3  4  5]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[ 6  7  8]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[ 9 10 11]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[12 13 14]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[15 16 17]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[18 19 20]]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8047B78-10FF-4DB0-952F-7E0F8FE87325}"/>
              </a:ext>
            </a:extLst>
          </p:cNvPr>
          <p:cNvSpPr txBox="1"/>
          <p:nvPr/>
        </p:nvSpPr>
        <p:spPr>
          <a:xfrm>
            <a:off x="2205318" y="3876927"/>
            <a:ext cx="1204176" cy="339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3  1]]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3C28022-D014-4325-862F-9524E46FE50E}"/>
              </a:ext>
            </a:extLst>
          </p:cNvPr>
          <p:cNvSpPr txBox="1"/>
          <p:nvPr/>
        </p:nvSpPr>
        <p:spPr>
          <a:xfrm>
            <a:off x="3757493" y="3876927"/>
            <a:ext cx="1204176" cy="89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2]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[ 9 10 11]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[ 3  4  5]]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434DAD9-8137-482D-B656-15602E003E4F}"/>
              </a:ext>
            </a:extLst>
          </p:cNvPr>
          <p:cNvSpPr txBox="1"/>
          <p:nvPr/>
        </p:nvSpPr>
        <p:spPr>
          <a:xfrm>
            <a:off x="4984325" y="3876927"/>
            <a:ext cx="1204176" cy="89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2]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[ 3  4  5]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[ 6  7  8]]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FFEEAD8-C474-4C34-9162-3C34F6CFAA49}"/>
              </a:ext>
            </a:extLst>
          </p:cNvPr>
          <p:cNvSpPr txBox="1"/>
          <p:nvPr/>
        </p:nvSpPr>
        <p:spPr>
          <a:xfrm>
            <a:off x="6608270" y="3876927"/>
            <a:ext cx="1204176" cy="89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4]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[27 40 55]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[18 28 40]]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8E75BE4-33BA-4D0E-AB65-1991576083A5}"/>
              </a:ext>
            </a:extLst>
          </p:cNvPr>
          <p:cNvSpPr txBox="1"/>
          <p:nvPr/>
        </p:nvSpPr>
        <p:spPr>
          <a:xfrm>
            <a:off x="8232215" y="3898764"/>
            <a:ext cx="1289135" cy="339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[[ 5 122 86]]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C695EC2-A51E-40E1-BD7C-A20493CD8E0D}"/>
              </a:ext>
            </a:extLst>
          </p:cNvPr>
          <p:cNvSpPr txBox="1"/>
          <p:nvPr/>
        </p:nvSpPr>
        <p:spPr>
          <a:xfrm>
            <a:off x="906716" y="1909796"/>
            <a:ext cx="4237057" cy="1294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embed = Embedding(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target_W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embed.forward(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out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np.sum(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target_W*h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axis=1)</a:t>
            </a:r>
          </a:p>
        </p:txBody>
      </p:sp>
    </p:spTree>
    <p:extLst>
      <p:ext uri="{BB962C8B-B14F-4D97-AF65-F5344CB8AC3E}">
        <p14:creationId xmlns:p14="http://schemas.microsoft.com/office/powerpoint/2010/main" val="4145145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D4CB7F-E198-4E8B-A8B8-A1B14C9DD45C}"/>
              </a:ext>
            </a:extLst>
          </p:cNvPr>
          <p:cNvSpPr/>
          <p:nvPr/>
        </p:nvSpPr>
        <p:spPr>
          <a:xfrm>
            <a:off x="2090178" y="1398981"/>
            <a:ext cx="1252497" cy="13182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7AB962-6DCC-491A-BF8E-3F383851B9BE}"/>
              </a:ext>
            </a:extLst>
          </p:cNvPr>
          <p:cNvSpPr/>
          <p:nvPr/>
        </p:nvSpPr>
        <p:spPr>
          <a:xfrm>
            <a:off x="4333916" y="1398981"/>
            <a:ext cx="1252497" cy="13182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F463FE-BBED-4934-B72A-F1ED7B2243F1}"/>
              </a:ext>
            </a:extLst>
          </p:cNvPr>
          <p:cNvSpPr/>
          <p:nvPr/>
        </p:nvSpPr>
        <p:spPr>
          <a:xfrm>
            <a:off x="6577654" y="1398981"/>
            <a:ext cx="1252497" cy="13182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2B27B-E82A-437C-9045-1CD53A43DBF7}"/>
              </a:ext>
            </a:extLst>
          </p:cNvPr>
          <p:cNvSpPr txBox="1"/>
          <p:nvPr/>
        </p:nvSpPr>
        <p:spPr>
          <a:xfrm>
            <a:off x="860912" y="1796491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1CA31-1291-4907-A22A-27FF16D8C9C5}"/>
              </a:ext>
            </a:extLst>
          </p:cNvPr>
          <p:cNvSpPr txBox="1"/>
          <p:nvPr/>
        </p:nvSpPr>
        <p:spPr>
          <a:xfrm>
            <a:off x="8821392" y="1796491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ECE92F6-E198-47D6-824D-FCA371B6E61E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1289234" y="2058101"/>
            <a:ext cx="80094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1DA503-7A98-4AD9-B4A5-2214A889323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342675" y="2058101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FBE69A-71C7-485F-BDCF-8438EFA4CA7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586413" y="2058101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30F920-110C-4089-8C4E-D56D2041EDB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830151" y="2058101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430485" y="2858385"/>
            <a:ext cx="7909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TwoLayerNet: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I, H, O = input_size, hidden_size, output_size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가중치와 편향 초기화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W1 = np.random.randn(I, 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b1 = np.random.randn(H)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W2 = np.random.randn(H, O)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b2 = np.random.randn(O)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model = TwoLayerNet(2, 4, 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98367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12122" y="1044404"/>
            <a:ext cx="9264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은닉층 이후의 처리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확률은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0.993(99.3%)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3135086" y="2537763"/>
            <a:ext cx="1138539" cy="2987980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330439" y="273107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7527894" y="3831698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8" idx="1"/>
          </p:cNvCxnSpPr>
          <p:nvPr/>
        </p:nvCxnSpPr>
        <p:spPr>
          <a:xfrm>
            <a:off x="6553235" y="4031753"/>
            <a:ext cx="97465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>
            <a:off x="4273625" y="4031753"/>
            <a:ext cx="11410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1712769" y="2290256"/>
            <a:ext cx="617670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212503" y="3747302"/>
            <a:ext cx="388248" cy="68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038A56F-689B-4373-9AB0-0A3EDE6708C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600751" y="4031753"/>
            <a:ext cx="153433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5414696" y="2537763"/>
            <a:ext cx="1138539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92563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12122" y="1044404"/>
            <a:ext cx="9264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은닉층 이후의 처리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확률은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0.993(99.3%)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3135086" y="2537763"/>
            <a:ext cx="1138539" cy="2987980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330439" y="273107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7527894" y="3831698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8" idx="1"/>
          </p:cNvCxnSpPr>
          <p:nvPr/>
        </p:nvCxnSpPr>
        <p:spPr>
          <a:xfrm>
            <a:off x="6553235" y="4031753"/>
            <a:ext cx="97465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>
            <a:off x="4273625" y="4031753"/>
            <a:ext cx="11410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1712769" y="2290256"/>
            <a:ext cx="617670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212503" y="3747302"/>
            <a:ext cx="388248" cy="68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038A56F-689B-4373-9AB0-0A3EDE6708C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600751" y="4031753"/>
            <a:ext cx="153433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5414696" y="2537763"/>
            <a:ext cx="1138539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182DAAE-90BA-431A-93A4-C47CE3FA5479}"/>
              </a:ext>
            </a:extLst>
          </p:cNvPr>
          <p:cNvCxnSpPr/>
          <p:nvPr/>
        </p:nvCxnSpPr>
        <p:spPr>
          <a:xfrm flipV="1">
            <a:off x="7510293" y="1874890"/>
            <a:ext cx="0" cy="1767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FE79CE3-76FD-4BE2-98F2-F22B5DA28522}"/>
              </a:ext>
            </a:extLst>
          </p:cNvPr>
          <p:cNvCxnSpPr/>
          <p:nvPr/>
        </p:nvCxnSpPr>
        <p:spPr>
          <a:xfrm>
            <a:off x="7193770" y="3369583"/>
            <a:ext cx="18335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32FAA55-F8B3-480F-B580-FBBEBB2F72E9}"/>
              </a:ext>
            </a:extLst>
          </p:cNvPr>
          <p:cNvSpPr txBox="1"/>
          <p:nvPr/>
        </p:nvSpPr>
        <p:spPr>
          <a:xfrm>
            <a:off x="8831668" y="3356151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643ABC-BFC5-41B8-9A1A-E87DD739FF0F}"/>
              </a:ext>
            </a:extLst>
          </p:cNvPr>
          <p:cNvSpPr txBox="1"/>
          <p:nvPr/>
        </p:nvSpPr>
        <p:spPr>
          <a:xfrm>
            <a:off x="7097471" y="1820449"/>
            <a:ext cx="60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66A04DA-3C48-4693-AF59-132FCD2D2B8E}"/>
              </a:ext>
            </a:extLst>
          </p:cNvPr>
          <p:cNvSpPr/>
          <p:nvPr/>
        </p:nvSpPr>
        <p:spPr>
          <a:xfrm>
            <a:off x="7537518" y="2129616"/>
            <a:ext cx="257124" cy="25712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원호 4">
            <a:extLst>
              <a:ext uri="{FF2B5EF4-FFF2-40B4-BE49-F238E27FC236}">
                <a16:creationId xmlns:a16="http://schemas.microsoft.com/office/drawing/2014/main" id="{A27E99D5-E261-46CF-B6F2-4CC5E8A67991}"/>
              </a:ext>
            </a:extLst>
          </p:cNvPr>
          <p:cNvSpPr/>
          <p:nvPr/>
        </p:nvSpPr>
        <p:spPr>
          <a:xfrm flipH="1" flipV="1">
            <a:off x="7527894" y="859014"/>
            <a:ext cx="2717050" cy="2510569"/>
          </a:xfrm>
          <a:prstGeom prst="arc">
            <a:avLst>
              <a:gd name="adj1" fmla="val 16200000"/>
              <a:gd name="adj2" fmla="val 13262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1F3CD9-C554-47E2-8445-57D9A6EF145D}"/>
              </a:ext>
            </a:extLst>
          </p:cNvPr>
          <p:cNvCxnSpPr>
            <a:cxnSpLocks/>
          </p:cNvCxnSpPr>
          <p:nvPr/>
        </p:nvCxnSpPr>
        <p:spPr>
          <a:xfrm flipH="1" flipV="1">
            <a:off x="7440342" y="1955855"/>
            <a:ext cx="455475" cy="15871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F78BB-514A-40DA-A743-6DCB59D1494D}"/>
              </a:ext>
            </a:extLst>
          </p:cNvPr>
          <p:cNvSpPr/>
          <p:nvPr/>
        </p:nvSpPr>
        <p:spPr>
          <a:xfrm>
            <a:off x="9376307" y="2159003"/>
            <a:ext cx="676013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3B652EC-08A8-4C3D-AA69-6A8C00B155DC}"/>
              </a:ext>
            </a:extLst>
          </p:cNvPr>
          <p:cNvSpPr/>
          <p:nvPr/>
        </p:nvSpPr>
        <p:spPr>
          <a:xfrm>
            <a:off x="9376307" y="2614478"/>
            <a:ext cx="676013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98C2DA-A3D7-4016-BD32-56E85CB2E4A6}"/>
              </a:ext>
            </a:extLst>
          </p:cNvPr>
          <p:cNvSpPr/>
          <p:nvPr/>
        </p:nvSpPr>
        <p:spPr>
          <a:xfrm>
            <a:off x="9376307" y="3069953"/>
            <a:ext cx="676013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8E6076-1E2C-40B1-B520-EDBE7AA49D70}"/>
              </a:ext>
            </a:extLst>
          </p:cNvPr>
          <p:cNvSpPr/>
          <p:nvPr/>
        </p:nvSpPr>
        <p:spPr>
          <a:xfrm>
            <a:off x="10440989" y="2159003"/>
            <a:ext cx="636324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08832B-649E-43DF-9A50-C5C7FFAAFF2B}"/>
              </a:ext>
            </a:extLst>
          </p:cNvPr>
          <p:cNvSpPr/>
          <p:nvPr/>
        </p:nvSpPr>
        <p:spPr>
          <a:xfrm>
            <a:off x="10440988" y="2614478"/>
            <a:ext cx="636324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67A2C2-FA1D-4DA3-AB66-0ABCC192CB6F}"/>
              </a:ext>
            </a:extLst>
          </p:cNvPr>
          <p:cNvSpPr/>
          <p:nvPr/>
        </p:nvSpPr>
        <p:spPr>
          <a:xfrm>
            <a:off x="10440989" y="3069953"/>
            <a:ext cx="636324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7C73B8-C273-4217-91A6-AB68A42E4827}"/>
              </a:ext>
            </a:extLst>
          </p:cNvPr>
          <p:cNvSpPr txBox="1"/>
          <p:nvPr/>
        </p:nvSpPr>
        <p:spPr>
          <a:xfrm>
            <a:off x="9550646" y="180321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49CF4E-35D2-4CF2-A8D5-4B84AC52BA2E}"/>
              </a:ext>
            </a:extLst>
          </p:cNvPr>
          <p:cNvSpPr txBox="1"/>
          <p:nvPr/>
        </p:nvSpPr>
        <p:spPr>
          <a:xfrm>
            <a:off x="10698915" y="1803218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BF9BF-B932-4B32-8D40-5CC5C4AABD3D}"/>
                  </a:ext>
                </a:extLst>
              </p:cNvPr>
              <p:cNvSpPr txBox="1"/>
              <p:nvPr/>
            </p:nvSpPr>
            <p:spPr>
              <a:xfrm>
                <a:off x="7103523" y="4669572"/>
                <a:ext cx="681904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3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BF9BF-B932-4B32-8D40-5CC5C4AAB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523" y="4669572"/>
                <a:ext cx="681904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6248B1BC-EF9E-4B15-9C9D-CDF0922DFFBC}"/>
              </a:ext>
            </a:extLst>
          </p:cNvPr>
          <p:cNvSpPr txBox="1"/>
          <p:nvPr/>
        </p:nvSpPr>
        <p:spPr>
          <a:xfrm>
            <a:off x="7565067" y="3375360"/>
            <a:ext cx="447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4F364D-F1C1-4B53-A08C-D2F491BCAD64}"/>
                  </a:ext>
                </a:extLst>
              </p:cNvPr>
              <p:cNvSpPr txBox="1"/>
              <p:nvPr/>
            </p:nvSpPr>
            <p:spPr>
              <a:xfrm>
                <a:off x="7085938" y="5464379"/>
                <a:ext cx="259083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𝑒𝑟𝑟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 (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4F364D-F1C1-4B53-A08C-D2F491BCA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938" y="5464379"/>
                <a:ext cx="259083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EE564B-DC45-4BAD-9EB0-BAA120EFBDF9}"/>
              </a:ext>
            </a:extLst>
          </p:cNvPr>
          <p:cNvSpPr/>
          <p:nvPr/>
        </p:nvSpPr>
        <p:spPr>
          <a:xfrm>
            <a:off x="11631372" y="2159003"/>
            <a:ext cx="636324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400E4DE-734E-4B02-B8DA-F1C3D8488799}"/>
              </a:ext>
            </a:extLst>
          </p:cNvPr>
          <p:cNvSpPr/>
          <p:nvPr/>
        </p:nvSpPr>
        <p:spPr>
          <a:xfrm>
            <a:off x="11631372" y="2614478"/>
            <a:ext cx="636324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-0.9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425354-A85A-448C-9432-530387CD979A}"/>
              </a:ext>
            </a:extLst>
          </p:cNvPr>
          <p:cNvSpPr/>
          <p:nvPr/>
        </p:nvSpPr>
        <p:spPr>
          <a:xfrm>
            <a:off x="11631372" y="3069953"/>
            <a:ext cx="636324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3361B974-DF43-4970-A71B-0CE93FF8BD26}"/>
              </a:ext>
            </a:extLst>
          </p:cNvPr>
          <p:cNvSpPr/>
          <p:nvPr/>
        </p:nvSpPr>
        <p:spPr>
          <a:xfrm>
            <a:off x="7636059" y="3589345"/>
            <a:ext cx="923802" cy="256054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44688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12122" y="1044404"/>
            <a:ext cx="9976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긍정적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가정하면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입력했을 때의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출력은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가깝고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"say"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이외의 단어를 입력했을 때의 출력은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결과를 내어주는 가중치가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2100049" y="2339134"/>
            <a:ext cx="613649" cy="1610461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1680618" y="2411442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4467684" y="2990435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8" idx="1"/>
          </p:cNvCxnSpPr>
          <p:nvPr/>
        </p:nvCxnSpPr>
        <p:spPr>
          <a:xfrm flipV="1">
            <a:off x="3942362" y="3144324"/>
            <a:ext cx="525322" cy="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>
            <a:off x="2713699" y="3144365"/>
            <a:ext cx="615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1078073" y="2199845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063816" y="2991051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038A56F-689B-4373-9AB0-0A3EDE6708C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273074" y="3144365"/>
            <a:ext cx="8269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3328713" y="2339134"/>
            <a:ext cx="613649" cy="16104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2921B6-2FDC-4CD6-9F4D-5C18D04FA3C0}"/>
              </a:ext>
            </a:extLst>
          </p:cNvPr>
          <p:cNvGrpSpPr/>
          <p:nvPr/>
        </p:nvGrpSpPr>
        <p:grpSpPr>
          <a:xfrm>
            <a:off x="2100049" y="4578648"/>
            <a:ext cx="613649" cy="1610461"/>
            <a:chOff x="3421935" y="2537763"/>
            <a:chExt cx="851690" cy="298798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7A87F3-6685-4524-ADB2-EF17B4DBDFAE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1293D022-5361-4DDD-B0C5-42C5430B4480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1293D022-5361-4DDD-B0C5-42C5430B44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C15412E-B815-4752-9E22-7C280981775B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1680618" y="4650956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28F0171-4DC9-4237-8AFD-FA5F2FD2524A}"/>
              </a:ext>
            </a:extLst>
          </p:cNvPr>
          <p:cNvSpPr txBox="1"/>
          <p:nvPr/>
        </p:nvSpPr>
        <p:spPr>
          <a:xfrm>
            <a:off x="4467684" y="5229949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0.003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C07E950-0D55-46C5-9E21-0975DAF4B230}"/>
              </a:ext>
            </a:extLst>
          </p:cNvPr>
          <p:cNvCxnSpPr>
            <a:cxnSpLocks/>
            <a:stCxn id="35" idx="3"/>
            <a:endCxn id="28" idx="1"/>
          </p:cNvCxnSpPr>
          <p:nvPr/>
        </p:nvCxnSpPr>
        <p:spPr>
          <a:xfrm flipV="1">
            <a:off x="3942362" y="5383838"/>
            <a:ext cx="525322" cy="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BDEBDE-2185-4206-891D-0701C2311FD8}"/>
              </a:ext>
            </a:extLst>
          </p:cNvPr>
          <p:cNvCxnSpPr>
            <a:cxnSpLocks/>
            <a:stCxn id="23" idx="3"/>
            <a:endCxn id="35" idx="1"/>
          </p:cNvCxnSpPr>
          <p:nvPr/>
        </p:nvCxnSpPr>
        <p:spPr>
          <a:xfrm>
            <a:off x="2713699" y="5383879"/>
            <a:ext cx="615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9A0982A-5432-4638-9926-8AFCE5E05DAB}"/>
              </a:ext>
            </a:extLst>
          </p:cNvPr>
          <p:cNvSpPr txBox="1"/>
          <p:nvPr/>
        </p:nvSpPr>
        <p:spPr>
          <a:xfrm>
            <a:off x="1078073" y="4439359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D66E0E-1ED9-470B-86EA-A3393184D8AD}"/>
              </a:ext>
            </a:extLst>
          </p:cNvPr>
          <p:cNvSpPr txBox="1"/>
          <p:nvPr/>
        </p:nvSpPr>
        <p:spPr>
          <a:xfrm>
            <a:off x="1063816" y="523056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90BDD68-0F3E-4DAE-AC59-BB334092E80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273074" y="5383879"/>
            <a:ext cx="8269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D5750A2-A81C-4C8D-88C2-E31D94E9896E}"/>
              </a:ext>
            </a:extLst>
          </p:cNvPr>
          <p:cNvSpPr/>
          <p:nvPr/>
        </p:nvSpPr>
        <p:spPr>
          <a:xfrm>
            <a:off x="3328713" y="4578648"/>
            <a:ext cx="613649" cy="16104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C32F405-5CA5-42EC-9E95-97FEEFCDD567}"/>
              </a:ext>
            </a:extLst>
          </p:cNvPr>
          <p:cNvGrpSpPr/>
          <p:nvPr/>
        </p:nvGrpSpPr>
        <p:grpSpPr>
          <a:xfrm>
            <a:off x="6439756" y="4578648"/>
            <a:ext cx="613649" cy="1610461"/>
            <a:chOff x="3421935" y="2537763"/>
            <a:chExt cx="851690" cy="298798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1CF1FC0-B7A6-496D-8D2D-FF2B547EE092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E3BAA6D7-E9D5-4DC2-A761-4277BF3E273C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E3BAA6D7-E9D5-4DC2-A761-4277BF3E27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B007CBB-AFD0-4F2F-8084-657E372D9524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6020325" y="4650956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779B507-3B90-44E4-96FA-2D5ECD420CFD}"/>
              </a:ext>
            </a:extLst>
          </p:cNvPr>
          <p:cNvSpPr txBox="1"/>
          <p:nvPr/>
        </p:nvSpPr>
        <p:spPr>
          <a:xfrm>
            <a:off x="8807391" y="5229949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0258A0B-A9D6-4F11-82AB-B7316AB33F65}"/>
              </a:ext>
            </a:extLst>
          </p:cNvPr>
          <p:cNvCxnSpPr>
            <a:cxnSpLocks/>
            <a:stCxn id="46" idx="3"/>
            <a:endCxn id="40" idx="1"/>
          </p:cNvCxnSpPr>
          <p:nvPr/>
        </p:nvCxnSpPr>
        <p:spPr>
          <a:xfrm flipV="1">
            <a:off x="8282069" y="5383838"/>
            <a:ext cx="525322" cy="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5CD5E58-6CAE-4A03-AE14-3B0711D2851A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>
            <a:off x="7053406" y="5383879"/>
            <a:ext cx="615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145A206-8478-4BDF-861E-59D76836FC78}"/>
              </a:ext>
            </a:extLst>
          </p:cNvPr>
          <p:cNvSpPr txBox="1"/>
          <p:nvPr/>
        </p:nvSpPr>
        <p:spPr>
          <a:xfrm>
            <a:off x="5417780" y="4439359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D2D665-99F7-49F2-A2C2-D1FC30ABA1E7}"/>
              </a:ext>
            </a:extLst>
          </p:cNvPr>
          <p:cNvSpPr txBox="1"/>
          <p:nvPr/>
        </p:nvSpPr>
        <p:spPr>
          <a:xfrm>
            <a:off x="5403523" y="523056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5F6C17E-ED28-4040-8DEB-571EA2F0F02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5612781" y="5383879"/>
            <a:ext cx="8269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217DAD0-9BDF-4666-AB96-9F5105B16DBE}"/>
              </a:ext>
            </a:extLst>
          </p:cNvPr>
          <p:cNvSpPr/>
          <p:nvPr/>
        </p:nvSpPr>
        <p:spPr>
          <a:xfrm>
            <a:off x="7668420" y="4578648"/>
            <a:ext cx="613649" cy="16104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49868F-C2CF-48FA-9542-2AA329260056}"/>
                  </a:ext>
                </a:extLst>
              </p:cNvPr>
              <p:cNvSpPr txBox="1"/>
              <p:nvPr/>
            </p:nvSpPr>
            <p:spPr>
              <a:xfrm>
                <a:off x="9463213" y="5076060"/>
                <a:ext cx="59631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49868F-C2CF-48FA-9542-2AA329260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213" y="5076060"/>
                <a:ext cx="59631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E429CD-202A-4FE6-917B-399F3CE5DA0F}"/>
              </a:ext>
            </a:extLst>
          </p:cNvPr>
          <p:cNvSpPr/>
          <p:nvPr/>
        </p:nvSpPr>
        <p:spPr>
          <a:xfrm>
            <a:off x="335953" y="1954873"/>
            <a:ext cx="639918" cy="219715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27CC61-6438-4E0F-9188-20C83C23B963}"/>
              </a:ext>
            </a:extLst>
          </p:cNvPr>
          <p:cNvGrpSpPr/>
          <p:nvPr/>
        </p:nvGrpSpPr>
        <p:grpSpPr>
          <a:xfrm>
            <a:off x="335953" y="1954873"/>
            <a:ext cx="9723577" cy="4395267"/>
            <a:chOff x="259113" y="2043953"/>
            <a:chExt cx="9723577" cy="481613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D3F139-7B54-4381-8E32-542367C926FE}"/>
                </a:ext>
              </a:extLst>
            </p:cNvPr>
            <p:cNvSpPr/>
            <p:nvPr/>
          </p:nvSpPr>
          <p:spPr>
            <a:xfrm>
              <a:off x="899032" y="2043953"/>
              <a:ext cx="908365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8461EC1-30A3-49CA-BACA-D5589357F2B3}"/>
                </a:ext>
              </a:extLst>
            </p:cNvPr>
            <p:cNvSpPr/>
            <p:nvPr/>
          </p:nvSpPr>
          <p:spPr>
            <a:xfrm>
              <a:off x="259113" y="2043953"/>
              <a:ext cx="63991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E7BC743-31CC-42DA-BCC6-E3CE838C5D50}"/>
                </a:ext>
              </a:extLst>
            </p:cNvPr>
            <p:cNvSpPr/>
            <p:nvPr/>
          </p:nvSpPr>
          <p:spPr>
            <a:xfrm>
              <a:off x="899032" y="4452541"/>
              <a:ext cx="908365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4C60289-B6CE-42CE-8B1D-C3E7C1672C12}"/>
                </a:ext>
              </a:extLst>
            </p:cNvPr>
            <p:cNvSpPr/>
            <p:nvPr/>
          </p:nvSpPr>
          <p:spPr>
            <a:xfrm>
              <a:off x="259113" y="4452541"/>
              <a:ext cx="63991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8481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08117" y="884919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샘플링의 예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3483175" y="1653395"/>
            <a:ext cx="613649" cy="1370000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63744" y="1714907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8086383" y="2190445"/>
            <a:ext cx="552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01" idx="2"/>
          </p:cNvCxnSpPr>
          <p:nvPr/>
        </p:nvCxnSpPr>
        <p:spPr>
          <a:xfrm flipV="1">
            <a:off x="5993996" y="2338360"/>
            <a:ext cx="808864" cy="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</p:cNvCxnSpPr>
          <p:nvPr/>
        </p:nvCxnSpPr>
        <p:spPr>
          <a:xfrm>
            <a:off x="4070035" y="2338360"/>
            <a:ext cx="128352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2461199" y="1534904"/>
            <a:ext cx="602545" cy="360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368430" y="2176713"/>
            <a:ext cx="285656" cy="261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5380347" y="1653395"/>
            <a:ext cx="613649" cy="1370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711CA76-9A46-45D2-A474-02152BCE92D1}"/>
              </a:ext>
            </a:extLst>
          </p:cNvPr>
          <p:cNvGrpSpPr/>
          <p:nvPr/>
        </p:nvGrpSpPr>
        <p:grpSpPr>
          <a:xfrm>
            <a:off x="3483175" y="3645285"/>
            <a:ext cx="613649" cy="1370000"/>
            <a:chOff x="3421935" y="2537763"/>
            <a:chExt cx="851690" cy="298798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89652D0-8446-4AAB-8641-805FB3EC4BFE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48BA5F1F-8C8A-4781-AB3D-F34538A181BA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48BA5F1F-8C8A-4781-AB3D-F34538A181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53A5BF0-D9E5-4B86-9A04-2DA7201EA5DF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3056060" y="3755614"/>
            <a:ext cx="43204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F665E7D-C213-48BE-B52C-024BCFE623ED}"/>
              </a:ext>
            </a:extLst>
          </p:cNvPr>
          <p:cNvCxnSpPr>
            <a:cxnSpLocks/>
            <a:stCxn id="61" idx="3"/>
            <a:endCxn id="60" idx="1"/>
          </p:cNvCxnSpPr>
          <p:nvPr/>
        </p:nvCxnSpPr>
        <p:spPr>
          <a:xfrm>
            <a:off x="4096824" y="4330286"/>
            <a:ext cx="128352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CEF5E47-40D1-409A-A0A1-326178BD30E3}"/>
              </a:ext>
            </a:extLst>
          </p:cNvPr>
          <p:cNvSpPr txBox="1"/>
          <p:nvPr/>
        </p:nvSpPr>
        <p:spPr>
          <a:xfrm>
            <a:off x="2453515" y="3544017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89FC9AD-2562-49A3-81AC-6FCE71F31EC6}"/>
              </a:ext>
            </a:extLst>
          </p:cNvPr>
          <p:cNvSpPr/>
          <p:nvPr/>
        </p:nvSpPr>
        <p:spPr>
          <a:xfrm>
            <a:off x="5380347" y="3645285"/>
            <a:ext cx="613649" cy="1370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87DC430-C50D-4E04-B264-65A9CC90ED70}"/>
              </a:ext>
            </a:extLst>
          </p:cNvPr>
          <p:cNvGrpSpPr/>
          <p:nvPr/>
        </p:nvGrpSpPr>
        <p:grpSpPr>
          <a:xfrm>
            <a:off x="3483175" y="5222239"/>
            <a:ext cx="613649" cy="1370000"/>
            <a:chOff x="3421935" y="2537763"/>
            <a:chExt cx="851690" cy="2987980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8EB169A-78A2-4486-92E6-915944D86FF9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2D8DEF75-29EB-4958-BAC6-A91808A0989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2D8DEF75-29EB-4958-BAC6-A91808A098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67C706-3D1F-4EF5-BCBF-C747951A697F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3040692" y="5337920"/>
            <a:ext cx="44157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7E83DE8-BBD2-407C-A02D-F86940D33515}"/>
              </a:ext>
            </a:extLst>
          </p:cNvPr>
          <p:cNvCxnSpPr>
            <a:cxnSpLocks/>
            <a:stCxn id="73" idx="3"/>
            <a:endCxn id="72" idx="1"/>
          </p:cNvCxnSpPr>
          <p:nvPr/>
        </p:nvCxnSpPr>
        <p:spPr>
          <a:xfrm>
            <a:off x="4096824" y="5907240"/>
            <a:ext cx="128352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2B9A8E6-372C-453D-8D8F-4F73D88BBBE4}"/>
              </a:ext>
            </a:extLst>
          </p:cNvPr>
          <p:cNvSpPr txBox="1"/>
          <p:nvPr/>
        </p:nvSpPr>
        <p:spPr>
          <a:xfrm>
            <a:off x="2438147" y="5126323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9535846-8084-4D14-9159-8E0DA38824B9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2320578" y="5907204"/>
            <a:ext cx="1162597" cy="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D2FF0E4-371E-4E02-8EB5-37BA08150DAF}"/>
              </a:ext>
            </a:extLst>
          </p:cNvPr>
          <p:cNvSpPr/>
          <p:nvPr/>
        </p:nvSpPr>
        <p:spPr>
          <a:xfrm>
            <a:off x="5380347" y="5222239"/>
            <a:ext cx="613649" cy="1370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903875C-81D2-4370-96E8-59E5B18860B6}"/>
              </a:ext>
            </a:extLst>
          </p:cNvPr>
          <p:cNvCxnSpPr>
            <a:cxnSpLocks/>
          </p:cNvCxnSpPr>
          <p:nvPr/>
        </p:nvCxnSpPr>
        <p:spPr>
          <a:xfrm>
            <a:off x="2535731" y="4317214"/>
            <a:ext cx="96959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79507B2-3A31-4634-93C1-622FE7CAB374}"/>
              </a:ext>
            </a:extLst>
          </p:cNvPr>
          <p:cNvCxnSpPr>
            <a:cxnSpLocks/>
          </p:cNvCxnSpPr>
          <p:nvPr/>
        </p:nvCxnSpPr>
        <p:spPr>
          <a:xfrm>
            <a:off x="1767328" y="2338360"/>
            <a:ext cx="171584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2" name="직선 연결선 7171">
            <a:extLst>
              <a:ext uri="{FF2B5EF4-FFF2-40B4-BE49-F238E27FC236}">
                <a16:creationId xmlns:a16="http://schemas.microsoft.com/office/drawing/2014/main" id="{C487E27F-BEC4-470E-AB7E-E18FC329DDF7}"/>
              </a:ext>
            </a:extLst>
          </p:cNvPr>
          <p:cNvCxnSpPr>
            <a:cxnSpLocks/>
          </p:cNvCxnSpPr>
          <p:nvPr/>
        </p:nvCxnSpPr>
        <p:spPr>
          <a:xfrm>
            <a:off x="2535731" y="2338360"/>
            <a:ext cx="0" cy="1968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BFEA8A72-8D86-4A7E-9668-6BE55B9CE6A3}"/>
              </a:ext>
            </a:extLst>
          </p:cNvPr>
          <p:cNvCxnSpPr>
            <a:cxnSpLocks/>
          </p:cNvCxnSpPr>
          <p:nvPr/>
        </p:nvCxnSpPr>
        <p:spPr>
          <a:xfrm>
            <a:off x="2320578" y="2338360"/>
            <a:ext cx="0" cy="3568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7B617D4-765C-4D12-A22C-823232AAA351}"/>
              </a:ext>
            </a:extLst>
          </p:cNvPr>
          <p:cNvCxnSpPr>
            <a:cxnSpLocks/>
            <a:stCxn id="91" idx="3"/>
          </p:cNvCxnSpPr>
          <p:nvPr/>
        </p:nvCxnSpPr>
        <p:spPr>
          <a:xfrm>
            <a:off x="5085940" y="1778849"/>
            <a:ext cx="2845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4E34153-F2D0-4632-94DA-E758E5424A53}"/>
              </a:ext>
            </a:extLst>
          </p:cNvPr>
          <p:cNvSpPr txBox="1"/>
          <p:nvPr/>
        </p:nvSpPr>
        <p:spPr>
          <a:xfrm>
            <a:off x="3775294" y="1532627"/>
            <a:ext cx="13106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7E1E6C2-2554-4865-917F-D82B2BA9AF16}"/>
              </a:ext>
            </a:extLst>
          </p:cNvPr>
          <p:cNvCxnSpPr>
            <a:cxnSpLocks/>
            <a:stCxn id="97" idx="3"/>
          </p:cNvCxnSpPr>
          <p:nvPr/>
        </p:nvCxnSpPr>
        <p:spPr>
          <a:xfrm>
            <a:off x="5085940" y="3775829"/>
            <a:ext cx="2845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3BDC94D-4ECC-4590-96F6-C29A52F754D8}"/>
              </a:ext>
            </a:extLst>
          </p:cNvPr>
          <p:cNvSpPr txBox="1"/>
          <p:nvPr/>
        </p:nvSpPr>
        <p:spPr>
          <a:xfrm>
            <a:off x="3775294" y="3529607"/>
            <a:ext cx="13106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3363DDF-9526-43C0-939A-A15C002B5BB1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5101152" y="5360651"/>
            <a:ext cx="2845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A586B80-6E5D-495D-9167-8A634839258F}"/>
              </a:ext>
            </a:extLst>
          </p:cNvPr>
          <p:cNvSpPr txBox="1"/>
          <p:nvPr/>
        </p:nvSpPr>
        <p:spPr>
          <a:xfrm>
            <a:off x="3790506" y="5114429"/>
            <a:ext cx="13106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20BDEBC-E4A1-4DC2-92C1-444775901258}"/>
              </a:ext>
            </a:extLst>
          </p:cNvPr>
          <p:cNvGrpSpPr/>
          <p:nvPr/>
        </p:nvGrpSpPr>
        <p:grpSpPr>
          <a:xfrm>
            <a:off x="6802860" y="2080667"/>
            <a:ext cx="515385" cy="515385"/>
            <a:chOff x="3657603" y="3752422"/>
            <a:chExt cx="515385" cy="515385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39C41B53-EF45-42A7-A25C-0EB6D45D9565}"/>
                </a:ext>
              </a:extLst>
            </p:cNvPr>
            <p:cNvSpPr/>
            <p:nvPr/>
          </p:nvSpPr>
          <p:spPr>
            <a:xfrm>
              <a:off x="3657603" y="3752422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7BB6896-9D0B-401A-ADFA-4CA0685C9B70}"/>
                    </a:ext>
                  </a:extLst>
                </p:cNvPr>
                <p:cNvSpPr txBox="1"/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</m:oMath>
                    </m:oMathPara>
                  </a14:m>
                  <a:endParaRPr lang="ko-KR" altLang="en-US" sz="20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7BB6896-9D0B-401A-ADFA-4CA0685C9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5556" r="-15556"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184" name="연결선: 꺾임 7183">
            <a:extLst>
              <a:ext uri="{FF2B5EF4-FFF2-40B4-BE49-F238E27FC236}">
                <a16:creationId xmlns:a16="http://schemas.microsoft.com/office/drawing/2014/main" id="{71D75C5C-ED79-430B-B2E9-97C1B47D112B}"/>
              </a:ext>
            </a:extLst>
          </p:cNvPr>
          <p:cNvCxnSpPr>
            <a:cxnSpLocks/>
            <a:stCxn id="60" idx="3"/>
            <a:endCxn id="101" idx="4"/>
          </p:cNvCxnSpPr>
          <p:nvPr/>
        </p:nvCxnSpPr>
        <p:spPr>
          <a:xfrm flipV="1">
            <a:off x="5993996" y="2596052"/>
            <a:ext cx="1066557" cy="173423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F24E393C-9B71-47D5-9BFC-2CEBA7C0539B}"/>
              </a:ext>
            </a:extLst>
          </p:cNvPr>
          <p:cNvCxnSpPr>
            <a:cxnSpLocks/>
            <a:stCxn id="72" idx="3"/>
          </p:cNvCxnSpPr>
          <p:nvPr/>
        </p:nvCxnSpPr>
        <p:spPr>
          <a:xfrm flipV="1">
            <a:off x="5993996" y="2545349"/>
            <a:ext cx="1228142" cy="336189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B4B9DDE7-6E55-4779-A085-0537605A8586}"/>
              </a:ext>
            </a:extLst>
          </p:cNvPr>
          <p:cNvCxnSpPr>
            <a:cxnSpLocks/>
            <a:stCxn id="101" idx="6"/>
            <a:endCxn id="18" idx="1"/>
          </p:cNvCxnSpPr>
          <p:nvPr/>
        </p:nvCxnSpPr>
        <p:spPr>
          <a:xfrm>
            <a:off x="7318245" y="2338360"/>
            <a:ext cx="768138" cy="597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17468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50287-5B87-4414-B232-1A4A5F70DB92}"/>
              </a:ext>
            </a:extLst>
          </p:cNvPr>
          <p:cNvSpPr txBox="1"/>
          <p:nvPr/>
        </p:nvSpPr>
        <p:spPr>
          <a:xfrm>
            <a:off x="173282" y="836240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correct_label = np.ones(batch_size, dtype=np.int32)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loss = self.loss_layers[0].forward(score, correct_label)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self.y = 1 / (1 + np.exp(-x))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self.loss = cross_entropy_error(np.c_[1 - self.y, self.y], self.t)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정답 데이터가 원핫 벡터일 경우 정답 레이블 인덱스로 변환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batch_size = y.shape[0]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60CA2D-A082-4582-8909-D979141C0BB3}"/>
              </a:ext>
            </a:extLst>
          </p:cNvPr>
          <p:cNvSpPr/>
          <p:nvPr/>
        </p:nvSpPr>
        <p:spPr>
          <a:xfrm>
            <a:off x="3945504" y="5977176"/>
            <a:ext cx="40163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A0F15-AE27-4BD9-99DC-07198F10DEA1}"/>
              </a:ext>
            </a:extLst>
          </p:cNvPr>
          <p:cNvSpPr txBox="1"/>
          <p:nvPr/>
        </p:nvSpPr>
        <p:spPr>
          <a:xfrm>
            <a:off x="3413723" y="5661073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correct_label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2E35B0-8BD6-4900-A883-8CB6A6C3C913}"/>
              </a:ext>
            </a:extLst>
          </p:cNvPr>
          <p:cNvSpPr/>
          <p:nvPr/>
        </p:nvSpPr>
        <p:spPr>
          <a:xfrm>
            <a:off x="1428205" y="5977176"/>
            <a:ext cx="509452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D45DF05-CF62-4EED-9AE9-6C3E65CE73E0}"/>
              </a:ext>
            </a:extLst>
          </p:cNvPr>
          <p:cNvSpPr/>
          <p:nvPr/>
        </p:nvSpPr>
        <p:spPr>
          <a:xfrm>
            <a:off x="1937657" y="5977175"/>
            <a:ext cx="509452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84B83FC-3258-4C39-B5CA-9A9F4902EE8B}"/>
              </a:ext>
            </a:extLst>
          </p:cNvPr>
          <p:cNvSpPr txBox="1"/>
          <p:nvPr/>
        </p:nvSpPr>
        <p:spPr>
          <a:xfrm>
            <a:off x="1409780" y="561602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1-y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3AD2F12-0F96-4F64-BA64-50C87B199C47}"/>
              </a:ext>
            </a:extLst>
          </p:cNvPr>
          <p:cNvSpPr txBox="1"/>
          <p:nvPr/>
        </p:nvSpPr>
        <p:spPr>
          <a:xfrm>
            <a:off x="2043945" y="561602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CF231F-D320-40C7-A257-55B507634FE4}"/>
                  </a:ext>
                </a:extLst>
              </p:cNvPr>
              <p:cNvSpPr txBox="1"/>
              <p:nvPr/>
            </p:nvSpPr>
            <p:spPr>
              <a:xfrm>
                <a:off x="5300849" y="5584128"/>
                <a:ext cx="573599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func>
                            <m:func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1−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1−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CF231F-D320-40C7-A257-55B507634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49" y="5584128"/>
                <a:ext cx="573599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10725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샘플링의 샘플링 기법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312338" y="1128110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확률분포에 따라 샘플링을 여러 번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A4B132-39E8-4D8E-97E5-B023D841BB26}"/>
              </a:ext>
            </a:extLst>
          </p:cNvPr>
          <p:cNvCxnSpPr/>
          <p:nvPr/>
        </p:nvCxnSpPr>
        <p:spPr>
          <a:xfrm flipV="1">
            <a:off x="1649299" y="3054418"/>
            <a:ext cx="0" cy="1153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70B939B-DF51-4A64-8D5A-41E7CABC27F5}"/>
              </a:ext>
            </a:extLst>
          </p:cNvPr>
          <p:cNvSpPr/>
          <p:nvPr/>
        </p:nvSpPr>
        <p:spPr>
          <a:xfrm>
            <a:off x="1795913" y="3362285"/>
            <a:ext cx="153240" cy="84387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4F8394-E449-444F-97B2-E873C12FDD2C}"/>
              </a:ext>
            </a:extLst>
          </p:cNvPr>
          <p:cNvSpPr/>
          <p:nvPr/>
        </p:nvSpPr>
        <p:spPr>
          <a:xfrm>
            <a:off x="2204886" y="3527964"/>
            <a:ext cx="153241" cy="67819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8693CE-3964-4F41-BF41-9534CF34B788}"/>
              </a:ext>
            </a:extLst>
          </p:cNvPr>
          <p:cNvSpPr/>
          <p:nvPr/>
        </p:nvSpPr>
        <p:spPr>
          <a:xfrm>
            <a:off x="2613855" y="3429001"/>
            <a:ext cx="153221" cy="77715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55BB5B-6E8B-4233-A5E0-F5B4FCC2FB63}"/>
              </a:ext>
            </a:extLst>
          </p:cNvPr>
          <p:cNvSpPr/>
          <p:nvPr/>
        </p:nvSpPr>
        <p:spPr>
          <a:xfrm>
            <a:off x="3022824" y="4011260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968F3F5-42E7-4E16-A9BD-3D5806A21965}"/>
              </a:ext>
            </a:extLst>
          </p:cNvPr>
          <p:cNvSpPr/>
          <p:nvPr/>
        </p:nvSpPr>
        <p:spPr>
          <a:xfrm>
            <a:off x="3431789" y="4011260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74C7848-0617-442E-9979-2D739A8B0C76}"/>
              </a:ext>
            </a:extLst>
          </p:cNvPr>
          <p:cNvSpPr/>
          <p:nvPr/>
        </p:nvSpPr>
        <p:spPr>
          <a:xfrm>
            <a:off x="3840754" y="4132893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0FA9054-35FA-4AFB-B55B-AD4994B05A35}"/>
              </a:ext>
            </a:extLst>
          </p:cNvPr>
          <p:cNvSpPr/>
          <p:nvPr/>
        </p:nvSpPr>
        <p:spPr>
          <a:xfrm>
            <a:off x="4249723" y="4065391"/>
            <a:ext cx="154324" cy="14076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1311244-E9F3-4412-B05A-CA0223ADB875}"/>
              </a:ext>
            </a:extLst>
          </p:cNvPr>
          <p:cNvCxnSpPr>
            <a:cxnSpLocks/>
          </p:cNvCxnSpPr>
          <p:nvPr/>
        </p:nvCxnSpPr>
        <p:spPr>
          <a:xfrm>
            <a:off x="1649299" y="4208028"/>
            <a:ext cx="30634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4790827-9F24-43EE-9FB7-203DC8340632}"/>
              </a:ext>
            </a:extLst>
          </p:cNvPr>
          <p:cNvSpPr txBox="1"/>
          <p:nvPr/>
        </p:nvSpPr>
        <p:spPr>
          <a:xfrm>
            <a:off x="1657633" y="4273497"/>
            <a:ext cx="430887" cy="4388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CF1711F-BBEA-4690-901B-DB7B3CC58083}"/>
              </a:ext>
            </a:extLst>
          </p:cNvPr>
          <p:cNvSpPr txBox="1"/>
          <p:nvPr/>
        </p:nvSpPr>
        <p:spPr>
          <a:xfrm>
            <a:off x="2066604" y="4271626"/>
            <a:ext cx="430887" cy="4092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5B59E73-D316-4631-A448-FAAFB66009D7}"/>
              </a:ext>
            </a:extLst>
          </p:cNvPr>
          <p:cNvSpPr txBox="1"/>
          <p:nvPr/>
        </p:nvSpPr>
        <p:spPr>
          <a:xfrm>
            <a:off x="2474957" y="4273961"/>
            <a:ext cx="430887" cy="9316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5BFE5B7-0103-4DC3-AC0C-A990F5AE0256}"/>
              </a:ext>
            </a:extLst>
          </p:cNvPr>
          <p:cNvSpPr txBox="1"/>
          <p:nvPr/>
        </p:nvSpPr>
        <p:spPr>
          <a:xfrm>
            <a:off x="2905844" y="4273961"/>
            <a:ext cx="430887" cy="4417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BB117A1-4289-493E-9D09-0DA557F83ECF}"/>
              </a:ext>
            </a:extLst>
          </p:cNvPr>
          <p:cNvSpPr txBox="1"/>
          <p:nvPr/>
        </p:nvSpPr>
        <p:spPr>
          <a:xfrm>
            <a:off x="3292281" y="4272022"/>
            <a:ext cx="430887" cy="1436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6C77B78-FD5E-40E0-B8C4-38FA6D605056}"/>
              </a:ext>
            </a:extLst>
          </p:cNvPr>
          <p:cNvSpPr txBox="1"/>
          <p:nvPr/>
        </p:nvSpPr>
        <p:spPr>
          <a:xfrm>
            <a:off x="3700634" y="4269430"/>
            <a:ext cx="430887" cy="53796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122A952-31D6-448E-92B0-E35B13AE772C}"/>
              </a:ext>
            </a:extLst>
          </p:cNvPr>
          <p:cNvSpPr txBox="1"/>
          <p:nvPr/>
        </p:nvSpPr>
        <p:spPr>
          <a:xfrm>
            <a:off x="4188603" y="4260992"/>
            <a:ext cx="430887" cy="1516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A8D46C9-4DF4-480A-A299-E3570BA61B8D}"/>
              </a:ext>
            </a:extLst>
          </p:cNvPr>
          <p:cNvSpPr/>
          <p:nvPr/>
        </p:nvSpPr>
        <p:spPr>
          <a:xfrm>
            <a:off x="1178693" y="2443523"/>
            <a:ext cx="4041801" cy="2996773"/>
          </a:xfrm>
          <a:prstGeom prst="roundRect">
            <a:avLst>
              <a:gd name="adj" fmla="val 307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E04F13-4671-49EE-8F42-29832AEFD50E}"/>
              </a:ext>
            </a:extLst>
          </p:cNvPr>
          <p:cNvSpPr/>
          <p:nvPr/>
        </p:nvSpPr>
        <p:spPr>
          <a:xfrm>
            <a:off x="2586141" y="2252247"/>
            <a:ext cx="1226903" cy="369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확률분포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703FC84-3AFF-4DEC-B661-88F474EF9F99}"/>
              </a:ext>
            </a:extLst>
          </p:cNvPr>
          <p:cNvCxnSpPr>
            <a:cxnSpLocks/>
          </p:cNvCxnSpPr>
          <p:nvPr/>
        </p:nvCxnSpPr>
        <p:spPr>
          <a:xfrm>
            <a:off x="5381859" y="2781620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53BD326-7772-49CE-BBF2-B835A9AA0A4E}"/>
              </a:ext>
            </a:extLst>
          </p:cNvPr>
          <p:cNvCxnSpPr>
            <a:cxnSpLocks/>
          </p:cNvCxnSpPr>
          <p:nvPr/>
        </p:nvCxnSpPr>
        <p:spPr>
          <a:xfrm>
            <a:off x="5381859" y="3362285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EFB3145-839D-4AD3-B627-BBB6AD660B2C}"/>
              </a:ext>
            </a:extLst>
          </p:cNvPr>
          <p:cNvCxnSpPr>
            <a:cxnSpLocks/>
          </p:cNvCxnSpPr>
          <p:nvPr/>
        </p:nvCxnSpPr>
        <p:spPr>
          <a:xfrm>
            <a:off x="5381859" y="3942950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895F786F-819C-467A-ADAB-6451E9764678}"/>
              </a:ext>
            </a:extLst>
          </p:cNvPr>
          <p:cNvCxnSpPr>
            <a:cxnSpLocks/>
          </p:cNvCxnSpPr>
          <p:nvPr/>
        </p:nvCxnSpPr>
        <p:spPr>
          <a:xfrm>
            <a:off x="5381859" y="4523615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B0E7A84-B78E-4CE4-9489-222D997A6CBA}"/>
              </a:ext>
            </a:extLst>
          </p:cNvPr>
          <p:cNvCxnSpPr>
            <a:cxnSpLocks/>
          </p:cNvCxnSpPr>
          <p:nvPr/>
        </p:nvCxnSpPr>
        <p:spPr>
          <a:xfrm>
            <a:off x="5381859" y="5104280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FFD9414-174C-43CC-9119-D03B541BB2E6}"/>
              </a:ext>
            </a:extLst>
          </p:cNvPr>
          <p:cNvSpPr txBox="1"/>
          <p:nvPr/>
        </p:nvSpPr>
        <p:spPr>
          <a:xfrm>
            <a:off x="7746301" y="2535730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847AC38-2082-4A11-AFD0-BAB17005391A}"/>
              </a:ext>
            </a:extLst>
          </p:cNvPr>
          <p:cNvSpPr txBox="1"/>
          <p:nvPr/>
        </p:nvSpPr>
        <p:spPr>
          <a:xfrm>
            <a:off x="7746301" y="3127854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B98F4A6-DA51-468B-96B3-78ED282E981E}"/>
              </a:ext>
            </a:extLst>
          </p:cNvPr>
          <p:cNvSpPr txBox="1"/>
          <p:nvPr/>
        </p:nvSpPr>
        <p:spPr>
          <a:xfrm>
            <a:off x="7746301" y="3719978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"."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EDF9248-2CD2-4695-B221-8A0F7D2AC9A3}"/>
              </a:ext>
            </a:extLst>
          </p:cNvPr>
          <p:cNvSpPr txBox="1"/>
          <p:nvPr/>
        </p:nvSpPr>
        <p:spPr>
          <a:xfrm>
            <a:off x="7746300" y="4312102"/>
            <a:ext cx="1539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DCAA9F7-83A2-4293-8F35-4C0B33369A28}"/>
              </a:ext>
            </a:extLst>
          </p:cNvPr>
          <p:cNvSpPr txBox="1"/>
          <p:nvPr/>
        </p:nvSpPr>
        <p:spPr>
          <a:xfrm>
            <a:off x="7746301" y="4904225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26867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샘플링의 샘플링 기법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156FFC-091F-4C85-B566-359EF699383A}"/>
                  </a:ext>
                </a:extLst>
              </p:cNvPr>
              <p:cNvSpPr txBox="1"/>
              <p:nvPr/>
            </p:nvSpPr>
            <p:spPr>
              <a:xfrm>
                <a:off x="2912248" y="1306286"/>
                <a:ext cx="3016723" cy="981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𝑃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0.75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sSup>
                                <m:sSup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고도 M" panose="02000503000000020004" pitchFamily="2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고도 M" panose="02000503000000020004" pitchFamily="2" charset="-127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고도 M" panose="02000503000000020004" pitchFamily="2" charset="-127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0.75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156FFC-091F-4C85-B566-359EF6993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248" y="1306286"/>
                <a:ext cx="3016723" cy="9813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AF2267B-CF5E-4C26-8A2F-EBA9B9BDC3AB}"/>
              </a:ext>
            </a:extLst>
          </p:cNvPr>
          <p:cNvSpPr txBox="1"/>
          <p:nvPr/>
        </p:nvSpPr>
        <p:spPr>
          <a:xfrm>
            <a:off x="232845" y="2751015"/>
            <a:ext cx="498085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 = [0.7, 0.29, 0.01]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new_p = np.power(p, 0.75)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new_p /= np.sum(new_p)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print(new_p)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[0.64196878 0.33150408 0.02652714]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8BD1A9-FEC6-482D-BE9C-59C7C9EA323F}"/>
              </a:ext>
            </a:extLst>
          </p:cNvPr>
          <p:cNvSpPr/>
          <p:nvPr/>
        </p:nvSpPr>
        <p:spPr>
          <a:xfrm>
            <a:off x="5363308" y="3147646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4C983A-602E-4A64-B62A-0D26A7F8AC98}"/>
              </a:ext>
            </a:extLst>
          </p:cNvPr>
          <p:cNvSpPr/>
          <p:nvPr/>
        </p:nvSpPr>
        <p:spPr>
          <a:xfrm>
            <a:off x="6503131" y="3147645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0.29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041BA0-73DD-4888-8493-916FFA203602}"/>
              </a:ext>
            </a:extLst>
          </p:cNvPr>
          <p:cNvSpPr/>
          <p:nvPr/>
        </p:nvSpPr>
        <p:spPr>
          <a:xfrm>
            <a:off x="7642954" y="3147644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A66820-C935-47A2-B9D7-EB7D4D6F5016}"/>
              </a:ext>
            </a:extLst>
          </p:cNvPr>
          <p:cNvSpPr/>
          <p:nvPr/>
        </p:nvSpPr>
        <p:spPr>
          <a:xfrm>
            <a:off x="5357692" y="3972476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0.76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515D0B-6DD0-482B-BD4D-BB598BFC2413}"/>
              </a:ext>
            </a:extLst>
          </p:cNvPr>
          <p:cNvSpPr/>
          <p:nvPr/>
        </p:nvSpPr>
        <p:spPr>
          <a:xfrm>
            <a:off x="6497515" y="3972475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0.39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FF2625-E32B-4F35-8FC3-81C57171BFD0}"/>
              </a:ext>
            </a:extLst>
          </p:cNvPr>
          <p:cNvSpPr/>
          <p:nvPr/>
        </p:nvSpPr>
        <p:spPr>
          <a:xfrm>
            <a:off x="7637338" y="3972474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0.03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7A1B70-3EDB-4A39-959E-7EF5BD6A3F42}"/>
              </a:ext>
            </a:extLst>
          </p:cNvPr>
          <p:cNvSpPr/>
          <p:nvPr/>
        </p:nvSpPr>
        <p:spPr>
          <a:xfrm>
            <a:off x="5357692" y="4845601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0.64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F1CB2A-A872-4BCC-A01E-494C83F8E211}"/>
              </a:ext>
            </a:extLst>
          </p:cNvPr>
          <p:cNvSpPr/>
          <p:nvPr/>
        </p:nvSpPr>
        <p:spPr>
          <a:xfrm>
            <a:off x="6497515" y="4845600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0.33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CD99E1-6D54-42B4-99AD-A67109733B52}"/>
              </a:ext>
            </a:extLst>
          </p:cNvPr>
          <p:cNvSpPr/>
          <p:nvPr/>
        </p:nvSpPr>
        <p:spPr>
          <a:xfrm>
            <a:off x="7637338" y="4845599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0.02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65121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52353200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4.1 word2vec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4.2 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개선판 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word2vec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속도 개선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152500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학습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94522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임베딩 계층과 네거티브 샘플링 기법을 사용하여 개선된 신경망 모델에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PTB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데이터셋을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사용해 학습시키고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실용적인 단어의 분산 표현을 얻어보겠다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다음은 개선된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코드다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앞의 단순한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 임베딩 계층과 네거티브 샘플링 손실함수 계층을 적용했다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812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321033" y="1585198"/>
            <a:ext cx="7909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TwoLayerNet: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I, H, O = input_size, hidden_size, output_size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가중치와 편향 초기화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W1 = np.random.randn(I, 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b1 = np.random.randn(H)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W2 = np.random.randn(H, O)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b2 = np.random.randn(O)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model = TwoLayerNet(2, 4, 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ECC8A2-0D21-4913-8B49-C03707CCA6A1}"/>
              </a:ext>
            </a:extLst>
          </p:cNvPr>
          <p:cNvSpPr/>
          <p:nvPr/>
        </p:nvSpPr>
        <p:spPr>
          <a:xfrm>
            <a:off x="6321669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365B1C-2B7E-4B77-BF2B-2A2A873A3C6F}"/>
              </a:ext>
            </a:extLst>
          </p:cNvPr>
          <p:cNvSpPr/>
          <p:nvPr/>
        </p:nvSpPr>
        <p:spPr>
          <a:xfrm>
            <a:off x="6694105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417D72-997E-43C7-A836-C8905CFE03DD}"/>
              </a:ext>
            </a:extLst>
          </p:cNvPr>
          <p:cNvSpPr/>
          <p:nvPr/>
        </p:nvSpPr>
        <p:spPr>
          <a:xfrm>
            <a:off x="7066541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49EE81B-228F-467C-A391-37F6944D5350}"/>
              </a:ext>
            </a:extLst>
          </p:cNvPr>
          <p:cNvSpPr/>
          <p:nvPr/>
        </p:nvSpPr>
        <p:spPr>
          <a:xfrm>
            <a:off x="7438977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49228-1E3B-49ED-B459-671FB34DACDF}"/>
              </a:ext>
            </a:extLst>
          </p:cNvPr>
          <p:cNvSpPr/>
          <p:nvPr/>
        </p:nvSpPr>
        <p:spPr>
          <a:xfrm>
            <a:off x="6321669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F6538F-F6E1-4A7B-B0CA-5902BF14CCA4}"/>
              </a:ext>
            </a:extLst>
          </p:cNvPr>
          <p:cNvSpPr/>
          <p:nvPr/>
        </p:nvSpPr>
        <p:spPr>
          <a:xfrm>
            <a:off x="6694105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B3A1FC-140F-4D2A-82F4-AB5B28804D07}"/>
              </a:ext>
            </a:extLst>
          </p:cNvPr>
          <p:cNvSpPr/>
          <p:nvPr/>
        </p:nvSpPr>
        <p:spPr>
          <a:xfrm>
            <a:off x="7066541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1C02F05-3264-4122-A913-9158F0F7854D}"/>
              </a:ext>
            </a:extLst>
          </p:cNvPr>
          <p:cNvSpPr/>
          <p:nvPr/>
        </p:nvSpPr>
        <p:spPr>
          <a:xfrm>
            <a:off x="7438977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34B7D-BA76-49DF-AD38-432273ADA4FB}"/>
              </a:ext>
            </a:extLst>
          </p:cNvPr>
          <p:cNvSpPr txBox="1"/>
          <p:nvPr/>
        </p:nvSpPr>
        <p:spPr>
          <a:xfrm>
            <a:off x="6945923" y="2672862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2449DC-36E3-4381-AD12-44FBED4B111B}"/>
              </a:ext>
            </a:extLst>
          </p:cNvPr>
          <p:cNvSpPr/>
          <p:nvPr/>
        </p:nvSpPr>
        <p:spPr>
          <a:xfrm>
            <a:off x="8440615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3F5D32-87B9-4E2A-8605-680AF39F3FF0}"/>
              </a:ext>
            </a:extLst>
          </p:cNvPr>
          <p:cNvSpPr/>
          <p:nvPr/>
        </p:nvSpPr>
        <p:spPr>
          <a:xfrm>
            <a:off x="8813051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933B84-B042-4C91-88CD-33C5CBEC9D8E}"/>
              </a:ext>
            </a:extLst>
          </p:cNvPr>
          <p:cNvSpPr/>
          <p:nvPr/>
        </p:nvSpPr>
        <p:spPr>
          <a:xfrm>
            <a:off x="9185487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828CD4-B413-4166-9AF6-6D0692E2B93F}"/>
              </a:ext>
            </a:extLst>
          </p:cNvPr>
          <p:cNvSpPr/>
          <p:nvPr/>
        </p:nvSpPr>
        <p:spPr>
          <a:xfrm>
            <a:off x="9557923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73D7F-31F0-4DBC-ACD8-9865960D2243}"/>
              </a:ext>
            </a:extLst>
          </p:cNvPr>
          <p:cNvSpPr txBox="1"/>
          <p:nvPr/>
        </p:nvSpPr>
        <p:spPr>
          <a:xfrm>
            <a:off x="8999269" y="2731249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DD182D-DA2B-495A-A759-F312FABACD7C}"/>
              </a:ext>
            </a:extLst>
          </p:cNvPr>
          <p:cNvSpPr/>
          <p:nvPr/>
        </p:nvSpPr>
        <p:spPr>
          <a:xfrm>
            <a:off x="6321669" y="439485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AD5B3F-EFC4-4E98-9505-F473225CF7A2}"/>
              </a:ext>
            </a:extLst>
          </p:cNvPr>
          <p:cNvSpPr/>
          <p:nvPr/>
        </p:nvSpPr>
        <p:spPr>
          <a:xfrm>
            <a:off x="6694105" y="439485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12CA227-1205-46BE-A31E-D470BA8CE0C2}"/>
              </a:ext>
            </a:extLst>
          </p:cNvPr>
          <p:cNvSpPr/>
          <p:nvPr/>
        </p:nvSpPr>
        <p:spPr>
          <a:xfrm>
            <a:off x="7066541" y="439485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C026CF8-ECFE-409B-86CC-7034C4267B73}"/>
              </a:ext>
            </a:extLst>
          </p:cNvPr>
          <p:cNvSpPr/>
          <p:nvPr/>
        </p:nvSpPr>
        <p:spPr>
          <a:xfrm>
            <a:off x="6321669" y="476729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94C2421-5903-435C-8CFD-57FF33AC8565}"/>
              </a:ext>
            </a:extLst>
          </p:cNvPr>
          <p:cNvSpPr/>
          <p:nvPr/>
        </p:nvSpPr>
        <p:spPr>
          <a:xfrm>
            <a:off x="6694105" y="476729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2F5EA3-A8C9-4082-ABFC-3AD80C3CB44B}"/>
              </a:ext>
            </a:extLst>
          </p:cNvPr>
          <p:cNvSpPr/>
          <p:nvPr/>
        </p:nvSpPr>
        <p:spPr>
          <a:xfrm>
            <a:off x="7066541" y="476729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D27A24-E11E-40C3-9BA4-53417C546F7E}"/>
              </a:ext>
            </a:extLst>
          </p:cNvPr>
          <p:cNvSpPr txBox="1"/>
          <p:nvPr/>
        </p:nvSpPr>
        <p:spPr>
          <a:xfrm>
            <a:off x="6945923" y="4099080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15432DD-51FD-44E1-8B0E-0ED917A17B7A}"/>
              </a:ext>
            </a:extLst>
          </p:cNvPr>
          <p:cNvSpPr/>
          <p:nvPr/>
        </p:nvSpPr>
        <p:spPr>
          <a:xfrm>
            <a:off x="8440615" y="4482782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A20B868-DF11-4F09-BCE7-2C4DA2972709}"/>
              </a:ext>
            </a:extLst>
          </p:cNvPr>
          <p:cNvSpPr/>
          <p:nvPr/>
        </p:nvSpPr>
        <p:spPr>
          <a:xfrm>
            <a:off x="8813051" y="4482782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A46474-9E5A-4B6E-B783-761E017BF97E}"/>
              </a:ext>
            </a:extLst>
          </p:cNvPr>
          <p:cNvSpPr/>
          <p:nvPr/>
        </p:nvSpPr>
        <p:spPr>
          <a:xfrm>
            <a:off x="9185487" y="4482782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B30AD5-9301-49C5-AA45-1A5D921D56C5}"/>
              </a:ext>
            </a:extLst>
          </p:cNvPr>
          <p:cNvSpPr txBox="1"/>
          <p:nvPr/>
        </p:nvSpPr>
        <p:spPr>
          <a:xfrm>
            <a:off x="8922946" y="4135428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DC5705-F15E-4230-BE89-C4FDD85C1953}"/>
              </a:ext>
            </a:extLst>
          </p:cNvPr>
          <p:cNvSpPr/>
          <p:nvPr/>
        </p:nvSpPr>
        <p:spPr>
          <a:xfrm>
            <a:off x="6321669" y="514959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748481E-8905-474D-801F-585366783AC2}"/>
              </a:ext>
            </a:extLst>
          </p:cNvPr>
          <p:cNvSpPr/>
          <p:nvPr/>
        </p:nvSpPr>
        <p:spPr>
          <a:xfrm>
            <a:off x="6694105" y="514959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425F7C-E35E-443F-BB59-A17676BEA2CA}"/>
              </a:ext>
            </a:extLst>
          </p:cNvPr>
          <p:cNvSpPr/>
          <p:nvPr/>
        </p:nvSpPr>
        <p:spPr>
          <a:xfrm>
            <a:off x="7066541" y="514959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ED83E3F-0996-4DFC-9832-AF82C2D338F9}"/>
              </a:ext>
            </a:extLst>
          </p:cNvPr>
          <p:cNvSpPr/>
          <p:nvPr/>
        </p:nvSpPr>
        <p:spPr>
          <a:xfrm>
            <a:off x="6321669" y="552203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772F2A-203C-438F-8553-314C238F0D76}"/>
              </a:ext>
            </a:extLst>
          </p:cNvPr>
          <p:cNvSpPr/>
          <p:nvPr/>
        </p:nvSpPr>
        <p:spPr>
          <a:xfrm>
            <a:off x="6694105" y="552203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A0FD48-38A3-4EC9-8781-AA6FCAA2A09B}"/>
              </a:ext>
            </a:extLst>
          </p:cNvPr>
          <p:cNvSpPr/>
          <p:nvPr/>
        </p:nvSpPr>
        <p:spPr>
          <a:xfrm>
            <a:off x="7066541" y="552203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46552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6F0A7-E005-45F8-92FC-7059F93A7581}"/>
              </a:ext>
            </a:extLst>
          </p:cNvPr>
          <p:cNvSpPr txBox="1"/>
          <p:nvPr/>
        </p:nvSpPr>
        <p:spPr>
          <a:xfrm>
            <a:off x="491778" y="1604283"/>
            <a:ext cx="583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맥락과 타깃을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나타낸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원도우 크기는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155FB-02C8-4D7F-B521-C08F27846056}"/>
              </a:ext>
            </a:extLst>
          </p:cNvPr>
          <p:cNvSpPr txBox="1"/>
          <p:nvPr/>
        </p:nvSpPr>
        <p:spPr>
          <a:xfrm>
            <a:off x="789725" y="3042403"/>
            <a:ext cx="165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you, goodbye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FA8DE-6930-4529-B9CD-ADA927853A28}"/>
              </a:ext>
            </a:extLst>
          </p:cNvPr>
          <p:cNvSpPr txBox="1"/>
          <p:nvPr/>
        </p:nvSpPr>
        <p:spPr>
          <a:xfrm>
            <a:off x="1082210" y="3497284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and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3A088-AC9E-486E-B501-C5F7D2D49801}"/>
              </a:ext>
            </a:extLst>
          </p:cNvPr>
          <p:cNvSpPr txBox="1"/>
          <p:nvPr/>
        </p:nvSpPr>
        <p:spPr>
          <a:xfrm>
            <a:off x="955380" y="3952165"/>
            <a:ext cx="132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goodbye, 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A95B9-EC88-4DB7-A2A7-3064B10FB6A0}"/>
              </a:ext>
            </a:extLst>
          </p:cNvPr>
          <p:cNvSpPr txBox="1"/>
          <p:nvPr/>
        </p:nvSpPr>
        <p:spPr>
          <a:xfrm>
            <a:off x="1082210" y="4407046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and, say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789D5-E8F4-4575-BDE2-67674477CC97}"/>
              </a:ext>
            </a:extLst>
          </p:cNvPr>
          <p:cNvSpPr txBox="1"/>
          <p:nvPr/>
        </p:nvSpPr>
        <p:spPr>
          <a:xfrm>
            <a:off x="1178037" y="4861927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i, hello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F6C40B-EB04-4D5C-8BD7-129D8E3B24A1}"/>
              </a:ext>
            </a:extLst>
          </p:cNvPr>
          <p:cNvSpPr txBox="1"/>
          <p:nvPr/>
        </p:nvSpPr>
        <p:spPr>
          <a:xfrm>
            <a:off x="1246517" y="5316810"/>
            <a:ext cx="745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E41255-C281-49F3-A551-14D8BC073F88}"/>
              </a:ext>
            </a:extLst>
          </p:cNvPr>
          <p:cNvSpPr txBox="1"/>
          <p:nvPr/>
        </p:nvSpPr>
        <p:spPr>
          <a:xfrm>
            <a:off x="3756034" y="3042403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58C94-E555-40C4-9031-196F60C50696}"/>
              </a:ext>
            </a:extLst>
          </p:cNvPr>
          <p:cNvSpPr txBox="1"/>
          <p:nvPr/>
        </p:nvSpPr>
        <p:spPr>
          <a:xfrm>
            <a:off x="3460891" y="3497284"/>
            <a:ext cx="113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DC1961-0DB6-4A88-9882-C09135CE78B2}"/>
              </a:ext>
            </a:extLst>
          </p:cNvPr>
          <p:cNvSpPr txBox="1"/>
          <p:nvPr/>
        </p:nvSpPr>
        <p:spPr>
          <a:xfrm>
            <a:off x="3738049" y="395216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3C0EF7-E4D5-46CB-A891-B173C3307616}"/>
              </a:ext>
            </a:extLst>
          </p:cNvPr>
          <p:cNvSpPr txBox="1"/>
          <p:nvPr/>
        </p:nvSpPr>
        <p:spPr>
          <a:xfrm>
            <a:off x="3906364" y="440704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4831FD-78F8-4FAD-945C-F71284727FB3}"/>
              </a:ext>
            </a:extLst>
          </p:cNvPr>
          <p:cNvSpPr txBox="1"/>
          <p:nvPr/>
        </p:nvSpPr>
        <p:spPr>
          <a:xfrm>
            <a:off x="3756034" y="4861927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C7367A-DAB2-4003-9431-EEB932FCCAC3}"/>
              </a:ext>
            </a:extLst>
          </p:cNvPr>
          <p:cNvSpPr txBox="1"/>
          <p:nvPr/>
        </p:nvSpPr>
        <p:spPr>
          <a:xfrm>
            <a:off x="3683547" y="531681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E1C194E-1F03-4EB3-A550-03FF5CAD5EF5}"/>
              </a:ext>
            </a:extLst>
          </p:cNvPr>
          <p:cNvGrpSpPr/>
          <p:nvPr/>
        </p:nvGrpSpPr>
        <p:grpSpPr>
          <a:xfrm>
            <a:off x="788932" y="3092123"/>
            <a:ext cx="96590" cy="2600593"/>
            <a:chOff x="4153780" y="1381687"/>
            <a:chExt cx="109145" cy="3039874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6B6AF57-36B3-4781-8D7E-F13DB975B98A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5212F59-A2E0-4CC2-99F1-8935CA0AA2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B2FAE4-0A34-469C-8494-DAA37AB44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2539509-ABF2-4E54-ABCC-945FC93C70AD}"/>
              </a:ext>
            </a:extLst>
          </p:cNvPr>
          <p:cNvGrpSpPr/>
          <p:nvPr/>
        </p:nvGrpSpPr>
        <p:grpSpPr>
          <a:xfrm>
            <a:off x="2343958" y="3092123"/>
            <a:ext cx="100963" cy="2594019"/>
            <a:chOff x="5653621" y="1381687"/>
            <a:chExt cx="114087" cy="3032190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46497E5-97BC-46F5-A303-E5F74DC18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96A36A-7233-4DFA-B842-36115C704098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EDD4D76-AED3-4434-A948-DAD689876F78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EBD93BC-0D4B-4DAA-B924-5166DFD6AECE}"/>
              </a:ext>
            </a:extLst>
          </p:cNvPr>
          <p:cNvGrpSpPr/>
          <p:nvPr/>
        </p:nvGrpSpPr>
        <p:grpSpPr>
          <a:xfrm>
            <a:off x="3469790" y="3106749"/>
            <a:ext cx="96590" cy="2600593"/>
            <a:chOff x="4153780" y="1381687"/>
            <a:chExt cx="109145" cy="3039874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DF0DEDD-B030-4D95-B622-7803A9B46E80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848F28A-9F6F-4AE8-8FC3-85869878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024DE16-9260-460C-B06D-19058D179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46223B0-4636-4F94-9312-80BF58616907}"/>
              </a:ext>
            </a:extLst>
          </p:cNvPr>
          <p:cNvGrpSpPr/>
          <p:nvPr/>
        </p:nvGrpSpPr>
        <p:grpSpPr>
          <a:xfrm>
            <a:off x="4503887" y="3092122"/>
            <a:ext cx="100963" cy="2594019"/>
            <a:chOff x="5653621" y="1381687"/>
            <a:chExt cx="114087" cy="3032190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181C229-E961-4A12-8FB8-BDF8ADC77B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F61CC8B-1973-44FB-8A77-F0F876BB1D14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8902DE8-D319-4A35-8813-748CCEC6808D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ED3FF0C-9EC0-4038-AA7C-7E2145BF9E02}"/>
              </a:ext>
            </a:extLst>
          </p:cNvPr>
          <p:cNvSpPr txBox="1"/>
          <p:nvPr/>
        </p:nvSpPr>
        <p:spPr>
          <a:xfrm>
            <a:off x="787999" y="2581651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52B5F2-9A29-4835-B510-639BF8578494}"/>
              </a:ext>
            </a:extLst>
          </p:cNvPr>
          <p:cNvSpPr txBox="1"/>
          <p:nvPr/>
        </p:nvSpPr>
        <p:spPr>
          <a:xfrm>
            <a:off x="3778124" y="2581651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403F47-F404-418B-91DF-89CEF61B683B}"/>
              </a:ext>
            </a:extLst>
          </p:cNvPr>
          <p:cNvSpPr txBox="1"/>
          <p:nvPr/>
        </p:nvSpPr>
        <p:spPr>
          <a:xfrm>
            <a:off x="6074903" y="2581651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639B47-C353-42DB-894E-8A6DBD0458B8}"/>
              </a:ext>
            </a:extLst>
          </p:cNvPr>
          <p:cNvSpPr txBox="1"/>
          <p:nvPr/>
        </p:nvSpPr>
        <p:spPr>
          <a:xfrm>
            <a:off x="8388836" y="2581651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BF0819-11C4-4AD5-AC21-A51184684C07}"/>
              </a:ext>
            </a:extLst>
          </p:cNvPr>
          <p:cNvSpPr txBox="1"/>
          <p:nvPr/>
        </p:nvSpPr>
        <p:spPr>
          <a:xfrm>
            <a:off x="6553501" y="2950160"/>
            <a:ext cx="777777" cy="273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2]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3]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[2 4]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[3 1]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[4 5]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6]]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065D4D-7C81-4620-9E00-72E588D5519A}"/>
              </a:ext>
            </a:extLst>
          </p:cNvPr>
          <p:cNvSpPr txBox="1"/>
          <p:nvPr/>
        </p:nvSpPr>
        <p:spPr>
          <a:xfrm>
            <a:off x="8417613" y="2950160"/>
            <a:ext cx="492443" cy="273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[[1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3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1 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5]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88EF677-F999-4238-9717-A5DB03256AC0}"/>
              </a:ext>
            </a:extLst>
          </p:cNvPr>
          <p:cNvCxnSpPr/>
          <p:nvPr/>
        </p:nvCxnSpPr>
        <p:spPr>
          <a:xfrm>
            <a:off x="4741863" y="4407046"/>
            <a:ext cx="15851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3A4B2CF-CCB2-45D0-9571-562C72469487}"/>
              </a:ext>
            </a:extLst>
          </p:cNvPr>
          <p:cNvSpPr txBox="1"/>
          <p:nvPr/>
        </p:nvSpPr>
        <p:spPr>
          <a:xfrm>
            <a:off x="5088385" y="3915011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08849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학습 코드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63875612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평가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98817-A386-452E-AC43-B3A8C1BBAE87}"/>
              </a:ext>
            </a:extLst>
          </p:cNvPr>
          <p:cNvSpPr txBox="1"/>
          <p:nvPr/>
        </p:nvSpPr>
        <p:spPr>
          <a:xfrm>
            <a:off x="637774" y="1874905"/>
            <a:ext cx="866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"man : woman = king : ?"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유추 문제 풀기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 공간에서 각 단어의 관계성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DE9664-0905-48AD-99DE-6DBC1B5B032E}"/>
              </a:ext>
            </a:extLst>
          </p:cNvPr>
          <p:cNvSpPr txBox="1"/>
          <p:nvPr/>
        </p:nvSpPr>
        <p:spPr>
          <a:xfrm>
            <a:off x="1198708" y="4856310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D242A-583E-4C2F-99CE-8DB86FAB8067}"/>
              </a:ext>
            </a:extLst>
          </p:cNvPr>
          <p:cNvSpPr txBox="1"/>
          <p:nvPr/>
        </p:nvSpPr>
        <p:spPr>
          <a:xfrm>
            <a:off x="2927616" y="3028890"/>
            <a:ext cx="102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woman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F43B59-FA98-40C6-B3A7-40E672DF78FF}"/>
              </a:ext>
            </a:extLst>
          </p:cNvPr>
          <p:cNvSpPr txBox="1"/>
          <p:nvPr/>
        </p:nvSpPr>
        <p:spPr>
          <a:xfrm>
            <a:off x="2635624" y="5463349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king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A53CA-0B49-4E8D-89E2-6EA647A55C8A}"/>
              </a:ext>
            </a:extLst>
          </p:cNvPr>
          <p:cNvSpPr txBox="1"/>
          <p:nvPr/>
        </p:nvSpPr>
        <p:spPr>
          <a:xfrm>
            <a:off x="4706270" y="3564253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D7CCBCF-E57B-4B44-AE01-0E11AB7D3BDD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V="1">
            <a:off x="1533896" y="3429000"/>
            <a:ext cx="1907002" cy="142731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245402-ACC3-4BF9-B88F-7C3C9DFE9A4B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978827" y="3964363"/>
            <a:ext cx="1877484" cy="1498986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38239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324862461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신경망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(RNN)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98817-A386-452E-AC43-B3A8C1BBAE87}"/>
              </a:ext>
            </a:extLst>
          </p:cNvPr>
          <p:cNvSpPr txBox="1"/>
          <p:nvPr/>
        </p:nvSpPr>
        <p:spPr>
          <a:xfrm>
            <a:off x="691562" y="1421547"/>
            <a:ext cx="61401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(feed forword)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</a:p>
          <a:p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흐름이 단방향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데이터의 성질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패턴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충분히 학습할 수 없음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신경망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(Recurrent Neural Network, RNN)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등장</a:t>
            </a:r>
          </a:p>
        </p:txBody>
      </p:sp>
    </p:spTree>
    <p:extLst>
      <p:ext uri="{BB962C8B-B14F-4D97-AF65-F5344CB8AC3E}">
        <p14:creationId xmlns:p14="http://schemas.microsoft.com/office/powerpoint/2010/main" val="377707384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을 확률 관점에서 바라보다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98817-A386-452E-AC43-B3A8C1BBAE87}"/>
              </a:ext>
            </a:extLst>
          </p:cNvPr>
          <p:cNvSpPr txBox="1"/>
          <p:nvPr/>
        </p:nvSpPr>
        <p:spPr>
          <a:xfrm>
            <a:off x="499461" y="1182231"/>
            <a:ext cx="97263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CBOW(Continuous bag-of-words)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  <a:p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학습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 전체의 손실함수의 총합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최소화하는 가중치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매개변수를 찾는다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-&gt;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맥락으로부터 타깃을 더 정확하게 추측 가능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 안의 단어 순서가 무시된다는 한계가 있음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w1,w2,w3,...,wt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/>
              <p:nvPr/>
            </p:nvSpPr>
            <p:spPr>
              <a:xfrm>
                <a:off x="737667" y="4089848"/>
                <a:ext cx="90137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67" y="4089848"/>
                <a:ext cx="901375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B8FD0740-E98E-43EF-B1CE-991A64B8F9AE}"/>
              </a:ext>
            </a:extLst>
          </p:cNvPr>
          <p:cNvSpPr/>
          <p:nvPr/>
        </p:nvSpPr>
        <p:spPr>
          <a:xfrm>
            <a:off x="4487476" y="4210850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3B61BF-8F41-432E-A159-CD0D3C8CCFA9}"/>
              </a:ext>
            </a:extLst>
          </p:cNvPr>
          <p:cNvSpPr/>
          <p:nvPr/>
        </p:nvSpPr>
        <p:spPr>
          <a:xfrm>
            <a:off x="3342555" y="4797734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B9DB96-1DC4-4ED6-935A-C6044649693A}"/>
              </a:ext>
            </a:extLst>
          </p:cNvPr>
          <p:cNvSpPr/>
          <p:nvPr/>
        </p:nvSpPr>
        <p:spPr>
          <a:xfrm>
            <a:off x="5256000" y="4797734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AE432B1-76A2-426C-AAA4-ED6952373379}"/>
              </a:ext>
            </a:extLst>
          </p:cNvPr>
          <p:cNvSpPr/>
          <p:nvPr/>
        </p:nvSpPr>
        <p:spPr>
          <a:xfrm>
            <a:off x="3952649" y="4672675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AE6BC-2852-4784-8A4F-28FE53D7F0F9}"/>
              </a:ext>
            </a:extLst>
          </p:cNvPr>
          <p:cNvSpPr/>
          <p:nvPr/>
        </p:nvSpPr>
        <p:spPr>
          <a:xfrm>
            <a:off x="5484788" y="4661246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AF62F8C-97FF-468B-BE76-7494280DFB3D}"/>
              </a:ext>
            </a:extLst>
          </p:cNvPr>
          <p:cNvSpPr/>
          <p:nvPr/>
        </p:nvSpPr>
        <p:spPr>
          <a:xfrm>
            <a:off x="4604324" y="4617111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610265D-A9D0-45CF-A4C4-A89E31D6C28C}"/>
              </a:ext>
            </a:extLst>
          </p:cNvPr>
          <p:cNvSpPr/>
          <p:nvPr/>
        </p:nvSpPr>
        <p:spPr>
          <a:xfrm>
            <a:off x="4970102" y="4617111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2DCFF1BC-5EAE-4DA4-9E5C-068FE8B0DBFD}"/>
              </a:ext>
            </a:extLst>
          </p:cNvPr>
          <p:cNvCxnSpPr>
            <a:stCxn id="10" idx="4"/>
            <a:endCxn id="12" idx="4"/>
          </p:cNvCxnSpPr>
          <p:nvPr/>
        </p:nvCxnSpPr>
        <p:spPr>
          <a:xfrm rot="5400000" flipH="1" flipV="1">
            <a:off x="4335229" y="4466973"/>
            <a:ext cx="55564" cy="651675"/>
          </a:xfrm>
          <a:prstGeom prst="curvedConnector3">
            <a:avLst>
              <a:gd name="adj1" fmla="val -41141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D35F2087-979F-449E-924E-4B093B27FC0B}"/>
              </a:ext>
            </a:extLst>
          </p:cNvPr>
          <p:cNvCxnSpPr>
            <a:cxnSpLocks/>
            <a:stCxn id="11" idx="4"/>
            <a:endCxn id="13" idx="4"/>
          </p:cNvCxnSpPr>
          <p:nvPr/>
        </p:nvCxnSpPr>
        <p:spPr>
          <a:xfrm rot="5400000" flipH="1">
            <a:off x="5289902" y="4529754"/>
            <a:ext cx="44135" cy="514686"/>
          </a:xfrm>
          <a:prstGeom prst="curvedConnector3">
            <a:avLst>
              <a:gd name="adj1" fmla="val -5179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/>
              <p:nvPr/>
            </p:nvSpPr>
            <p:spPr>
              <a:xfrm>
                <a:off x="2829877" y="5809415"/>
                <a:ext cx="3717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877" y="5809415"/>
                <a:ext cx="371794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06060" y="3755874"/>
            <a:ext cx="678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단어로부터 타깃 단어를 추측한다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76688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을 확률 관점에서 바라보다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/>
              <p:nvPr/>
            </p:nvSpPr>
            <p:spPr>
              <a:xfrm>
                <a:off x="607039" y="1584853"/>
                <a:ext cx="88855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9" y="1584853"/>
                <a:ext cx="8885509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B8FD0740-E98E-43EF-B1CE-991A64B8F9AE}"/>
              </a:ext>
            </a:extLst>
          </p:cNvPr>
          <p:cNvSpPr/>
          <p:nvPr/>
        </p:nvSpPr>
        <p:spPr>
          <a:xfrm>
            <a:off x="5558467" y="1760683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3B61BF-8F41-432E-A159-CD0D3C8CCFA9}"/>
              </a:ext>
            </a:extLst>
          </p:cNvPr>
          <p:cNvSpPr/>
          <p:nvPr/>
        </p:nvSpPr>
        <p:spPr>
          <a:xfrm>
            <a:off x="3250347" y="2292739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B9DB96-1DC4-4ED6-935A-C6044649693A}"/>
              </a:ext>
            </a:extLst>
          </p:cNvPr>
          <p:cNvSpPr/>
          <p:nvPr/>
        </p:nvSpPr>
        <p:spPr>
          <a:xfrm>
            <a:off x="4433812" y="2292739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AE432B1-76A2-426C-AAA4-ED6952373379}"/>
              </a:ext>
            </a:extLst>
          </p:cNvPr>
          <p:cNvSpPr/>
          <p:nvPr/>
        </p:nvSpPr>
        <p:spPr>
          <a:xfrm>
            <a:off x="3822021" y="2167680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AE6BC-2852-4784-8A4F-28FE53D7F0F9}"/>
              </a:ext>
            </a:extLst>
          </p:cNvPr>
          <p:cNvSpPr/>
          <p:nvPr/>
        </p:nvSpPr>
        <p:spPr>
          <a:xfrm>
            <a:off x="5354160" y="2156251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AF62F8C-97FF-468B-BE76-7494280DFB3D}"/>
              </a:ext>
            </a:extLst>
          </p:cNvPr>
          <p:cNvSpPr/>
          <p:nvPr/>
        </p:nvSpPr>
        <p:spPr>
          <a:xfrm>
            <a:off x="5657032" y="2158220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610265D-A9D0-45CF-A4C4-A89E31D6C28C}"/>
              </a:ext>
            </a:extLst>
          </p:cNvPr>
          <p:cNvSpPr/>
          <p:nvPr/>
        </p:nvSpPr>
        <p:spPr>
          <a:xfrm>
            <a:off x="6022810" y="2158220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2DCFF1BC-5EAE-4DA4-9E5C-068FE8B0DBFD}"/>
              </a:ext>
            </a:extLst>
          </p:cNvPr>
          <p:cNvCxnSpPr>
            <a:cxnSpLocks/>
            <a:stCxn id="10" idx="4"/>
            <a:endCxn id="13" idx="4"/>
          </p:cNvCxnSpPr>
          <p:nvPr/>
        </p:nvCxnSpPr>
        <p:spPr>
          <a:xfrm rot="5400000" flipH="1" flipV="1">
            <a:off x="5002210" y="1210473"/>
            <a:ext cx="9460" cy="2200789"/>
          </a:xfrm>
          <a:prstGeom prst="curvedConnector3">
            <a:avLst>
              <a:gd name="adj1" fmla="val -493453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D35F2087-979F-449E-924E-4B093B27FC0B}"/>
              </a:ext>
            </a:extLst>
          </p:cNvPr>
          <p:cNvCxnSpPr>
            <a:cxnSpLocks/>
            <a:stCxn id="9" idx="2"/>
            <a:endCxn id="12" idx="4"/>
          </p:cNvCxnSpPr>
          <p:nvPr/>
        </p:nvCxnSpPr>
        <p:spPr>
          <a:xfrm rot="5400000" flipH="1" flipV="1">
            <a:off x="5336623" y="1933524"/>
            <a:ext cx="32320" cy="777547"/>
          </a:xfrm>
          <a:prstGeom prst="curvedConnector3">
            <a:avLst>
              <a:gd name="adj1" fmla="val -7073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/>
              <p:nvPr/>
            </p:nvSpPr>
            <p:spPr>
              <a:xfrm>
                <a:off x="2783773" y="3693470"/>
                <a:ext cx="3717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−2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773" y="3693470"/>
                <a:ext cx="371794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475432" y="1250879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  윈도우만 맥락으로 고려한다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0A6DDA-C3AF-4E64-ABF3-18397BC25CE8}"/>
                  </a:ext>
                </a:extLst>
              </p:cNvPr>
              <p:cNvSpPr txBox="1"/>
              <p:nvPr/>
            </p:nvSpPr>
            <p:spPr>
              <a:xfrm>
                <a:off x="2698346" y="5163956"/>
                <a:ext cx="55917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𝑙𝑜𝑔𝑃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−2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0A6DDA-C3AF-4E64-ABF3-18397BC25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346" y="5163956"/>
                <a:ext cx="559172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9F7BFCD-6F83-497E-A5DA-D865D53BBEF0}"/>
              </a:ext>
            </a:extLst>
          </p:cNvPr>
          <p:cNvSpPr txBox="1"/>
          <p:nvPr/>
        </p:nvSpPr>
        <p:spPr>
          <a:xfrm>
            <a:off x="798835" y="3307180"/>
            <a:ext cx="8843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w(t-2)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w(t-1)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주어졌을 때 타깃이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될 확률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출력할 확률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수식으로 표현하면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58619-17B1-4A79-9053-C8659592A621}"/>
              </a:ext>
            </a:extLst>
          </p:cNvPr>
          <p:cNvSpPr txBox="1"/>
          <p:nvPr/>
        </p:nvSpPr>
        <p:spPr>
          <a:xfrm>
            <a:off x="798835" y="4828567"/>
            <a:ext cx="2767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다루는 손실함수</a:t>
            </a:r>
          </a:p>
        </p:txBody>
      </p:sp>
    </p:spTree>
    <p:extLst>
      <p:ext uri="{BB962C8B-B14F-4D97-AF65-F5344CB8AC3E}">
        <p14:creationId xmlns:p14="http://schemas.microsoft.com/office/powerpoint/2010/main" val="427171946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언어 모델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98269" y="1181723"/>
            <a:ext cx="664316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나열에 확률을 부여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특정한 단어의 시퀀스에 대해서 그 시퀀스가 일어날 가능성이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어느 정도인지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얼마나 자연스러운 단어 순서인지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확률로 평가한다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모델의 사용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기계 번역과 음성 인식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새로운 문장을 생성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w1,...,wm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단어로 된 문장이 있을 때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w1,...,wm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순서로 출현할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P(w1,...,wm)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사건이 동시에 일어날 확률이므로 동시확률이라고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/>
              <p:nvPr/>
            </p:nvSpPr>
            <p:spPr>
              <a:xfrm>
                <a:off x="1135581" y="4558663"/>
                <a:ext cx="7978916" cy="1117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                     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 b="0">
                  <a:solidFill>
                    <a:schemeClr val="tx1"/>
                  </a:solidFill>
                  <a:latin typeface="고도 M" panose="02000503000000020004" pitchFamily="2" charset="-127"/>
                  <a:ea typeface="Cambria Math" panose="02040503050406030204" pitchFamily="18" charset="0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=1</m:t>
                        </m:r>
                      </m:sub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𝑚</m:t>
                        </m:r>
                      </m:sup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𝑃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|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581" y="4558663"/>
                <a:ext cx="7978916" cy="1117614"/>
              </a:xfrm>
              <a:prstGeom prst="rect">
                <a:avLst/>
              </a:prstGeom>
              <a:blipFill>
                <a:blip r:embed="rId3"/>
                <a:stretch>
                  <a:fillRect t="-546" b="-830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A4B4B7-3BFE-4E81-9D2D-9447568DB022}"/>
                  </a:ext>
                </a:extLst>
              </p:cNvPr>
              <p:cNvSpPr txBox="1"/>
              <p:nvPr/>
            </p:nvSpPr>
            <p:spPr>
              <a:xfrm>
                <a:off x="1315560" y="6187508"/>
                <a:ext cx="30960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𝐵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𝐵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A4B4B7-3BFE-4E81-9D2D-9447568DB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60" y="6187508"/>
                <a:ext cx="3096040" cy="369332"/>
              </a:xfrm>
              <a:prstGeom prst="rect">
                <a:avLst/>
              </a:prstGeom>
              <a:blipFill>
                <a:blip r:embed="rId4"/>
                <a:stretch>
                  <a:fillRect l="-1575" t="-1639" r="-2559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468764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언어 모델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98269" y="1181723"/>
            <a:ext cx="7305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A, 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모두 일어날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P(A, 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일어난 후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P(A|B)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곱한 값과 같다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/>
              <p:nvPr/>
            </p:nvSpPr>
            <p:spPr>
              <a:xfrm>
                <a:off x="820536" y="2524002"/>
                <a:ext cx="65841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36" y="2524002"/>
                <a:ext cx="6584110" cy="369332"/>
              </a:xfrm>
              <a:prstGeom prst="rect">
                <a:avLst/>
              </a:prstGeom>
              <a:blipFill>
                <a:blip r:embed="rId3"/>
                <a:stretch>
                  <a:fillRect l="-370" t="-1639" r="-833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E33692-FED9-44CD-841D-312AF34D4293}"/>
                  </a:ext>
                </a:extLst>
              </p:cNvPr>
              <p:cNvSpPr txBox="1"/>
              <p:nvPr/>
            </p:nvSpPr>
            <p:spPr>
              <a:xfrm>
                <a:off x="820536" y="3622422"/>
                <a:ext cx="88499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E33692-FED9-44CD-841D-312AF34D4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36" y="3622422"/>
                <a:ext cx="8849987" cy="369332"/>
              </a:xfrm>
              <a:prstGeom prst="rect">
                <a:avLst/>
              </a:prstGeom>
              <a:blipFill>
                <a:blip r:embed="rId4"/>
                <a:stretch>
                  <a:fillRect l="-207" t="-3279" r="-689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F7DE1-FBDA-43F7-97A9-8A2A1CE814D4}"/>
                  </a:ext>
                </a:extLst>
              </p:cNvPr>
              <p:cNvSpPr txBox="1"/>
              <p:nvPr/>
            </p:nvSpPr>
            <p:spPr>
              <a:xfrm>
                <a:off x="698269" y="4649007"/>
                <a:ext cx="782823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F7DE1-FBDA-43F7-97A9-8A2A1CE81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69" y="4649007"/>
                <a:ext cx="782823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2C8E7A6F-0F02-4736-88C2-C25D79E5A69A}"/>
              </a:ext>
            </a:extLst>
          </p:cNvPr>
          <p:cNvSpPr/>
          <p:nvPr/>
        </p:nvSpPr>
        <p:spPr>
          <a:xfrm>
            <a:off x="4573937" y="4824837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857E9F-617B-4B54-895C-69255F8958F6}"/>
              </a:ext>
            </a:extLst>
          </p:cNvPr>
          <p:cNvSpPr/>
          <p:nvPr/>
        </p:nvSpPr>
        <p:spPr>
          <a:xfrm>
            <a:off x="2481943" y="5334033"/>
            <a:ext cx="8442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93A6E8-F5C5-4A03-8590-58AE054DACB8}"/>
              </a:ext>
            </a:extLst>
          </p:cNvPr>
          <p:cNvSpPr/>
          <p:nvPr/>
        </p:nvSpPr>
        <p:spPr>
          <a:xfrm>
            <a:off x="3449282" y="5334033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8175658-F0F7-40B6-9859-EB72DDF02A8B}"/>
              </a:ext>
            </a:extLst>
          </p:cNvPr>
          <p:cNvSpPr/>
          <p:nvPr/>
        </p:nvSpPr>
        <p:spPr>
          <a:xfrm>
            <a:off x="2837491" y="523183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C973E65-3FF3-42B2-B6B0-794A182134B0}"/>
              </a:ext>
            </a:extLst>
          </p:cNvPr>
          <p:cNvSpPr/>
          <p:nvPr/>
        </p:nvSpPr>
        <p:spPr>
          <a:xfrm>
            <a:off x="4369630" y="5220405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E0F1FD6-5289-4BC6-BF31-9A65F2544AA4}"/>
              </a:ext>
            </a:extLst>
          </p:cNvPr>
          <p:cNvSpPr/>
          <p:nvPr/>
        </p:nvSpPr>
        <p:spPr>
          <a:xfrm>
            <a:off x="4634082" y="522237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7F6A105-F6B8-4893-A355-8122C9151387}"/>
              </a:ext>
            </a:extLst>
          </p:cNvPr>
          <p:cNvSpPr/>
          <p:nvPr/>
        </p:nvSpPr>
        <p:spPr>
          <a:xfrm>
            <a:off x="5092068" y="522237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1C1066E7-0766-428E-BEF8-FAF2582492FC}"/>
              </a:ext>
            </a:extLst>
          </p:cNvPr>
          <p:cNvCxnSpPr>
            <a:cxnSpLocks/>
            <a:stCxn id="19" idx="2"/>
            <a:endCxn id="15" idx="4"/>
          </p:cNvCxnSpPr>
          <p:nvPr/>
        </p:nvCxnSpPr>
        <p:spPr>
          <a:xfrm rot="5400000" flipH="1" flipV="1">
            <a:off x="3117891" y="3321050"/>
            <a:ext cx="9460" cy="4107943"/>
          </a:xfrm>
          <a:prstGeom prst="curvedConnector3">
            <a:avLst>
              <a:gd name="adj1" fmla="val -1094529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427F8D45-821D-4F58-AA5D-9176F3AA5EDB}"/>
              </a:ext>
            </a:extLst>
          </p:cNvPr>
          <p:cNvCxnSpPr>
            <a:cxnSpLocks/>
            <a:stCxn id="11" idx="2"/>
            <a:endCxn id="14" idx="4"/>
          </p:cNvCxnSpPr>
          <p:nvPr/>
        </p:nvCxnSpPr>
        <p:spPr>
          <a:xfrm rot="5400000" flipH="1" flipV="1">
            <a:off x="4344313" y="5005458"/>
            <a:ext cx="9460" cy="739127"/>
          </a:xfrm>
          <a:prstGeom prst="curvedConnector3">
            <a:avLst>
              <a:gd name="adj1" fmla="val -241649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E8EC01-3895-4BA1-9C7F-63EE2833B705}"/>
              </a:ext>
            </a:extLst>
          </p:cNvPr>
          <p:cNvSpPr/>
          <p:nvPr/>
        </p:nvSpPr>
        <p:spPr>
          <a:xfrm>
            <a:off x="1544192" y="5334033"/>
            <a:ext cx="8442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0493C5-0A9E-45D7-9FEA-C536347C112C}"/>
              </a:ext>
            </a:extLst>
          </p:cNvPr>
          <p:cNvSpPr/>
          <p:nvPr/>
        </p:nvSpPr>
        <p:spPr>
          <a:xfrm>
            <a:off x="646515" y="5334033"/>
            <a:ext cx="8442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6778813-7D15-4D23-837D-F74A13CA28F0}"/>
              </a:ext>
            </a:extLst>
          </p:cNvPr>
          <p:cNvSpPr/>
          <p:nvPr/>
        </p:nvSpPr>
        <p:spPr>
          <a:xfrm>
            <a:off x="4937108" y="5228778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3B7586FF-AE5D-4743-AA78-56E36FECCBFE}"/>
              </a:ext>
            </a:extLst>
          </p:cNvPr>
          <p:cNvCxnSpPr>
            <a:cxnSpLocks/>
            <a:stCxn id="18" idx="2"/>
            <a:endCxn id="20" idx="4"/>
          </p:cNvCxnSpPr>
          <p:nvPr/>
        </p:nvCxnSpPr>
        <p:spPr>
          <a:xfrm rot="5400000" flipH="1" flipV="1">
            <a:off x="3492452" y="3850571"/>
            <a:ext cx="3056" cy="3055306"/>
          </a:xfrm>
          <a:prstGeom prst="curvedConnector3">
            <a:avLst>
              <a:gd name="adj1" fmla="val -2382401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B5D06D62-4213-4FEB-BEDE-C7E91CB39C4A}"/>
              </a:ext>
            </a:extLst>
          </p:cNvPr>
          <p:cNvSpPr/>
          <p:nvPr/>
        </p:nvSpPr>
        <p:spPr>
          <a:xfrm>
            <a:off x="4801850" y="522109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904A8962-6CEB-451F-9E3A-BD98197C11B5}"/>
              </a:ext>
            </a:extLst>
          </p:cNvPr>
          <p:cNvCxnSpPr>
            <a:cxnSpLocks/>
            <a:stCxn id="10" idx="2"/>
            <a:endCxn id="27" idx="4"/>
          </p:cNvCxnSpPr>
          <p:nvPr/>
        </p:nvCxnSpPr>
        <p:spPr>
          <a:xfrm rot="5400000" flipH="1" flipV="1">
            <a:off x="3889856" y="4383233"/>
            <a:ext cx="10740" cy="1982297"/>
          </a:xfrm>
          <a:prstGeom prst="curvedConnector3">
            <a:avLst>
              <a:gd name="adj1" fmla="val -413178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C4448E6-D583-4245-81FC-6B981FCC477F}"/>
                  </a:ext>
                </a:extLst>
              </p:cNvPr>
              <p:cNvSpPr/>
              <p:nvPr/>
            </p:nvSpPr>
            <p:spPr>
              <a:xfrm>
                <a:off x="5586413" y="5833302"/>
                <a:ext cx="36291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C4448E6-D583-4245-81FC-6B981FCC4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5833302"/>
                <a:ext cx="362913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F518038-3F2C-44A7-9384-57E78D9423AD}"/>
                  </a:ext>
                </a:extLst>
              </p:cNvPr>
              <p:cNvSpPr/>
              <p:nvPr/>
            </p:nvSpPr>
            <p:spPr>
              <a:xfrm rot="2069185">
                <a:off x="5167023" y="5540914"/>
                <a:ext cx="5806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F518038-3F2C-44A7-9384-57E78D942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9185">
                <a:off x="5167023" y="5540914"/>
                <a:ext cx="58060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7CE5EA43-68BE-4A57-B8EE-B39C20E7CB72}"/>
              </a:ext>
            </a:extLst>
          </p:cNvPr>
          <p:cNvSpPr/>
          <p:nvPr/>
        </p:nvSpPr>
        <p:spPr>
          <a:xfrm rot="16200000">
            <a:off x="1988745" y="2240235"/>
            <a:ext cx="123814" cy="157368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4F3E807-A337-43AF-98D3-79FC7B6A53E5}"/>
                  </a:ext>
                </a:extLst>
              </p:cNvPr>
              <p:cNvSpPr/>
              <p:nvPr/>
            </p:nvSpPr>
            <p:spPr>
              <a:xfrm>
                <a:off x="1825366" y="3046061"/>
                <a:ext cx="4505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4F3E807-A337-43AF-98D3-79FC7B6A5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366" y="3046061"/>
                <a:ext cx="45057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왼쪽 중괄호 28">
            <a:extLst>
              <a:ext uri="{FF2B5EF4-FFF2-40B4-BE49-F238E27FC236}">
                <a16:creationId xmlns:a16="http://schemas.microsoft.com/office/drawing/2014/main" id="{D33B3B62-934D-4350-B81C-9B01E5615803}"/>
              </a:ext>
            </a:extLst>
          </p:cNvPr>
          <p:cNvSpPr/>
          <p:nvPr/>
        </p:nvSpPr>
        <p:spPr>
          <a:xfrm rot="16200000">
            <a:off x="3039020" y="3266403"/>
            <a:ext cx="123814" cy="157368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FDFD3AA-7C13-4015-AE0F-BF382E6AB3AD}"/>
                  </a:ext>
                </a:extLst>
              </p:cNvPr>
              <p:cNvSpPr/>
              <p:nvPr/>
            </p:nvSpPr>
            <p:spPr>
              <a:xfrm>
                <a:off x="2875641" y="4072229"/>
                <a:ext cx="5277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FDFD3AA-7C13-4015-AE0F-BF382E6AB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641" y="4072229"/>
                <a:ext cx="52770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75774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모델을 언어 모델로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98269" y="1181723"/>
            <a:ext cx="943399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언어 모델에 적용하려면 맥락의 크기를 특정 값으로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한정하여 근사적으로 나타낼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크기는 임의 길이로 설정할 수 있지만 결국 특정 길이로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왼쪽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단어를 맥락으로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만든다고 하면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맥락보다 더 왼쪽에 있는 단어의 정보는 무시된다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맥락 크기를 키울 수는 있으나 맥락 안의 단어 순서가 무시된다는 한계가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단어 순서를 고려하기 위해 맥락의 단어 벡터를 은닉층에서 연결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(concatenate)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하는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방식을 생각할 수 있으나 맥락의 크기에 비례해 가중치 매개변수가 늘어난다는 문제가 발생한다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AD006-4168-472B-B825-D75FD5EFC4BA}"/>
              </a:ext>
            </a:extLst>
          </p:cNvPr>
          <p:cNvSpPr txBox="1"/>
          <p:nvPr/>
        </p:nvSpPr>
        <p:spPr>
          <a:xfrm>
            <a:off x="1001864" y="4828080"/>
            <a:ext cx="8170827" cy="830997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순환 신경망 즉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등장하게 되었는데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맥락이 아무리 길더라도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정보를 기억하는 메커니즘을 갖추고 있기에 아무리 긴 시계열 데이터에도 대응할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443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 레퍼런스 카운팅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321033" y="1585198"/>
            <a:ext cx="36038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import sys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 = np.array([1,2,3])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 sys.getrefcount(a) 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 = a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 sys.getrefcount(a) 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print(b)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b[1] = 10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print(b)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print(a)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ECC8A2-0D21-4913-8B49-C03707CCA6A1}"/>
              </a:ext>
            </a:extLst>
          </p:cNvPr>
          <p:cNvSpPr/>
          <p:nvPr/>
        </p:nvSpPr>
        <p:spPr>
          <a:xfrm>
            <a:off x="4023917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365B1C-2B7E-4B77-BF2B-2A2A873A3C6F}"/>
              </a:ext>
            </a:extLst>
          </p:cNvPr>
          <p:cNvSpPr/>
          <p:nvPr/>
        </p:nvSpPr>
        <p:spPr>
          <a:xfrm>
            <a:off x="4396353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417D72-997E-43C7-A836-C8905CFE03DD}"/>
              </a:ext>
            </a:extLst>
          </p:cNvPr>
          <p:cNvSpPr/>
          <p:nvPr/>
        </p:nvSpPr>
        <p:spPr>
          <a:xfrm>
            <a:off x="4768789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34B7D-BA76-49DF-AD38-432273ADA4FB}"/>
              </a:ext>
            </a:extLst>
          </p:cNvPr>
          <p:cNvSpPr txBox="1"/>
          <p:nvPr/>
        </p:nvSpPr>
        <p:spPr>
          <a:xfrm>
            <a:off x="3990363" y="3697180"/>
            <a:ext cx="122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refcount=1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73D7F-31F0-4DBC-ACD8-9865960D2243}"/>
              </a:ext>
            </a:extLst>
          </p:cNvPr>
          <p:cNvSpPr txBox="1"/>
          <p:nvPr/>
        </p:nvSpPr>
        <p:spPr>
          <a:xfrm>
            <a:off x="6033831" y="3195165"/>
            <a:ext cx="38651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모든 객체는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heap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공간에 동적 할당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다시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해당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메모리를 해지한다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09D1868-DD4E-478A-8F5F-82F643260E80}"/>
              </a:ext>
            </a:extLst>
          </p:cNvPr>
          <p:cNvSpPr/>
          <p:nvPr/>
        </p:nvSpPr>
        <p:spPr>
          <a:xfrm>
            <a:off x="2958656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6C3185-E4BC-47A2-B106-6475B909EF67}"/>
              </a:ext>
            </a:extLst>
          </p:cNvPr>
          <p:cNvSpPr txBox="1"/>
          <p:nvPr/>
        </p:nvSpPr>
        <p:spPr>
          <a:xfrm>
            <a:off x="2936973" y="3796082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00A0DA-575A-432D-8A8B-8DB5044C523D}"/>
              </a:ext>
            </a:extLst>
          </p:cNvPr>
          <p:cNvSpPr/>
          <p:nvPr/>
        </p:nvSpPr>
        <p:spPr>
          <a:xfrm>
            <a:off x="2936973" y="5162470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A3969B4-072F-4F28-877E-8170C456870F}"/>
              </a:ext>
            </a:extLst>
          </p:cNvPr>
          <p:cNvSpPr txBox="1"/>
          <p:nvPr/>
        </p:nvSpPr>
        <p:spPr>
          <a:xfrm>
            <a:off x="2915290" y="4796603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E8FE498-18E3-4553-93B1-60098FF52BA1}"/>
              </a:ext>
            </a:extLst>
          </p:cNvPr>
          <p:cNvCxnSpPr/>
          <p:nvPr/>
        </p:nvCxnSpPr>
        <p:spPr>
          <a:xfrm flipH="1">
            <a:off x="2915290" y="5135157"/>
            <a:ext cx="415802" cy="4644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6FD3A8B-26B6-4611-B9A8-1948B2AD03BA}"/>
              </a:ext>
            </a:extLst>
          </p:cNvPr>
          <p:cNvCxnSpPr/>
          <p:nvPr/>
        </p:nvCxnSpPr>
        <p:spPr>
          <a:xfrm flipH="1">
            <a:off x="2929658" y="4115940"/>
            <a:ext cx="415802" cy="4644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DE0CDFF-4EEE-4AB9-A28E-D6C261758AFF}"/>
              </a:ext>
            </a:extLst>
          </p:cNvPr>
          <p:cNvCxnSpPr>
            <a:cxnSpLocks/>
          </p:cNvCxnSpPr>
          <p:nvPr/>
        </p:nvCxnSpPr>
        <p:spPr>
          <a:xfrm flipH="1">
            <a:off x="4030165" y="4161949"/>
            <a:ext cx="1111060" cy="4176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20064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모델을 언어 모델로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B48448-1BCC-4285-B90E-2D5515A44E23}"/>
              </a:ext>
            </a:extLst>
          </p:cNvPr>
          <p:cNvSpPr txBox="1"/>
          <p:nvPr/>
        </p:nvSpPr>
        <p:spPr>
          <a:xfrm>
            <a:off x="797104" y="5653042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7B0F6-9234-4BEB-B749-06BAE26C147B}"/>
              </a:ext>
            </a:extLst>
          </p:cNvPr>
          <p:cNvSpPr txBox="1"/>
          <p:nvPr/>
        </p:nvSpPr>
        <p:spPr>
          <a:xfrm>
            <a:off x="3846348" y="4651929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EC5DDFE-4D77-46FD-81BB-CF47200838B3}"/>
              </a:ext>
            </a:extLst>
          </p:cNvPr>
          <p:cNvGrpSpPr/>
          <p:nvPr/>
        </p:nvGrpSpPr>
        <p:grpSpPr>
          <a:xfrm>
            <a:off x="1054733" y="1703985"/>
            <a:ext cx="282840" cy="1899950"/>
            <a:chOff x="2304473" y="1511881"/>
            <a:chExt cx="411278" cy="2762722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4B56A96C-17DF-4F92-9ED2-2E0D2663EBEE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85D8CB74-4B3F-4BFF-AD31-04BD44FB6AC2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4AA297B-66EA-4D30-8712-DEC7F9C0001C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D1E81453-3B34-4BF6-9FE4-82C0E62B9BAE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872C55CF-856C-45E4-B07B-5C1CF1EC5C2D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ED2C6247-6B9E-452E-898A-5306959E3C0E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E8ED0DD2-F7C9-41D6-B72F-FF112420CC62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A2006F4-A6B0-4E7E-A975-D5A41669EA19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4421FBC-4E4B-4A0F-8154-C2A55C383F7A}"/>
              </a:ext>
            </a:extLst>
          </p:cNvPr>
          <p:cNvGrpSpPr/>
          <p:nvPr/>
        </p:nvGrpSpPr>
        <p:grpSpPr>
          <a:xfrm>
            <a:off x="2431791" y="3215137"/>
            <a:ext cx="282840" cy="852984"/>
            <a:chOff x="3553685" y="1561371"/>
            <a:chExt cx="411278" cy="1240326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3E009CAC-F40E-4734-A55B-D179D85FC20B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754126FB-EC15-4F7C-B6D6-32387140740B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1DBAB308-CB67-40F4-97D1-D0F7F2FE1425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0D3BD3B-EB1F-4A25-B23F-A8A5C5F91634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4049B68-BBFB-4D44-9A75-0E6601D21C50}"/>
              </a:ext>
            </a:extLst>
          </p:cNvPr>
          <p:cNvCxnSpPr>
            <a:cxnSpLocks/>
          </p:cNvCxnSpPr>
          <p:nvPr/>
        </p:nvCxnSpPr>
        <p:spPr>
          <a:xfrm>
            <a:off x="1337574" y="1703985"/>
            <a:ext cx="1094217" cy="150982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73E9D91-98BA-4BD4-95DB-D478C2AD4895}"/>
              </a:ext>
            </a:extLst>
          </p:cNvPr>
          <p:cNvCxnSpPr>
            <a:cxnSpLocks/>
          </p:cNvCxnSpPr>
          <p:nvPr/>
        </p:nvCxnSpPr>
        <p:spPr>
          <a:xfrm>
            <a:off x="1337574" y="3603937"/>
            <a:ext cx="1094216" cy="45682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BB1439-C9F0-4A33-994D-E613B4805964}"/>
                  </a:ext>
                </a:extLst>
              </p:cNvPr>
              <p:cNvSpPr txBox="1"/>
              <p:nvPr/>
            </p:nvSpPr>
            <p:spPr>
              <a:xfrm>
                <a:off x="1497212" y="2871211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BB1439-C9F0-4A33-994D-E613B4805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212" y="2871211"/>
                <a:ext cx="535636" cy="3359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E6D2FC28-7943-420F-AB85-A26C45A5C228}"/>
              </a:ext>
            </a:extLst>
          </p:cNvPr>
          <p:cNvGrpSpPr/>
          <p:nvPr/>
        </p:nvGrpSpPr>
        <p:grpSpPr>
          <a:xfrm>
            <a:off x="1054734" y="3744948"/>
            <a:ext cx="282840" cy="1899950"/>
            <a:chOff x="2304473" y="1511881"/>
            <a:chExt cx="411278" cy="2762722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819C446-2D0E-4A23-8DA8-ED8A268C62A5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EF2B1BD2-B0D6-4A82-A2B1-F7AEFEE2A78E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475CF7C-38D7-4856-ACD8-07A5A307DCAA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66FD856D-9FD9-4E33-9FE7-D9F3A07D2F25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464BE916-3358-4C7C-B9B8-85DA5F78F7AE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64E25BEE-F2EF-4D73-B553-5D65A6D3B45B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2D944A49-8819-43D4-978C-9ADDC3C62435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0F04C7B-A5C0-4235-AA30-CDEB734B2D4D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F6C54E3-D379-4B8D-B856-C1E6660840C8}"/>
              </a:ext>
            </a:extLst>
          </p:cNvPr>
          <p:cNvCxnSpPr>
            <a:cxnSpLocks/>
          </p:cNvCxnSpPr>
          <p:nvPr/>
        </p:nvCxnSpPr>
        <p:spPr>
          <a:xfrm flipV="1">
            <a:off x="1337572" y="3226595"/>
            <a:ext cx="1094217" cy="531412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52CC617-BE41-49AE-A42F-BCE5F039229B}"/>
              </a:ext>
            </a:extLst>
          </p:cNvPr>
          <p:cNvCxnSpPr>
            <a:cxnSpLocks/>
          </p:cNvCxnSpPr>
          <p:nvPr/>
        </p:nvCxnSpPr>
        <p:spPr>
          <a:xfrm flipV="1">
            <a:off x="1337572" y="4060759"/>
            <a:ext cx="1094217" cy="158413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10DD476-808C-4F3C-BEEF-F84F373BAC61}"/>
              </a:ext>
            </a:extLst>
          </p:cNvPr>
          <p:cNvSpPr txBox="1"/>
          <p:nvPr/>
        </p:nvSpPr>
        <p:spPr>
          <a:xfrm>
            <a:off x="2353642" y="4109318"/>
            <a:ext cx="564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C36786-E1DF-4666-B08A-4316EC039889}"/>
              </a:ext>
            </a:extLst>
          </p:cNvPr>
          <p:cNvGrpSpPr/>
          <p:nvPr/>
        </p:nvGrpSpPr>
        <p:grpSpPr>
          <a:xfrm>
            <a:off x="3961998" y="2691654"/>
            <a:ext cx="282840" cy="1899950"/>
            <a:chOff x="2304473" y="1511881"/>
            <a:chExt cx="411278" cy="2762722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D7A445F-6816-4FC1-858C-B06C25AAE156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DE68679-7D68-4B16-AC74-05757087FE6A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22D88E8-16C7-40CC-B1CF-552FCAA10904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75389C1-4334-4DD7-B1F3-2D53B1131393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B911A98-0ABD-486E-AA4E-F222BCBDAC8E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C7333EE-B187-4B1B-B35F-7522542CD826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E0A6EAB-6283-49CC-B685-F472EFE66FEB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031477D-8A5A-426C-8F33-87E298D79C67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3C1178B-E720-4416-954E-831DABCF7945}"/>
              </a:ext>
            </a:extLst>
          </p:cNvPr>
          <p:cNvCxnSpPr>
            <a:cxnSpLocks/>
          </p:cNvCxnSpPr>
          <p:nvPr/>
        </p:nvCxnSpPr>
        <p:spPr>
          <a:xfrm flipV="1">
            <a:off x="2714630" y="2691654"/>
            <a:ext cx="1247368" cy="521375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A894D0E-FC54-4FEC-AA07-E5C8E03586CB}"/>
              </a:ext>
            </a:extLst>
          </p:cNvPr>
          <p:cNvCxnSpPr>
            <a:cxnSpLocks/>
          </p:cNvCxnSpPr>
          <p:nvPr/>
        </p:nvCxnSpPr>
        <p:spPr>
          <a:xfrm>
            <a:off x="2714628" y="4066789"/>
            <a:ext cx="1247369" cy="51578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4EF4160-6AE6-4CDA-936C-3D06FC625C5B}"/>
                  </a:ext>
                </a:extLst>
              </p:cNvPr>
              <p:cNvSpPr txBox="1"/>
              <p:nvPr/>
            </p:nvSpPr>
            <p:spPr>
              <a:xfrm>
                <a:off x="1555306" y="4212075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4EF4160-6AE6-4CDA-936C-3D06FC625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306" y="4212075"/>
                <a:ext cx="535636" cy="3359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6E9A327-B30B-4A13-8224-F4913E6CAFAC}"/>
                  </a:ext>
                </a:extLst>
              </p:cNvPr>
              <p:cNvSpPr txBox="1"/>
              <p:nvPr/>
            </p:nvSpPr>
            <p:spPr>
              <a:xfrm>
                <a:off x="3174684" y="3512941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6E9A327-B30B-4A13-8224-F4913E6CA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684" y="3512941"/>
                <a:ext cx="535636" cy="335989"/>
              </a:xfrm>
              <a:prstGeom prst="rect">
                <a:avLst/>
              </a:prstGeom>
              <a:blipFill>
                <a:blip r:embed="rId5"/>
                <a:stretch>
                  <a:fillRect r="-34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BF111DFD-4832-4170-90F3-64061A8F4D20}"/>
              </a:ext>
            </a:extLst>
          </p:cNvPr>
          <p:cNvSpPr txBox="1"/>
          <p:nvPr/>
        </p:nvSpPr>
        <p:spPr>
          <a:xfrm>
            <a:off x="5463202" y="5661187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2109CAB-FF58-4649-BFE4-0A32FF3B10A7}"/>
              </a:ext>
            </a:extLst>
          </p:cNvPr>
          <p:cNvSpPr txBox="1"/>
          <p:nvPr/>
        </p:nvSpPr>
        <p:spPr>
          <a:xfrm>
            <a:off x="8512446" y="4660074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FD2E975E-6737-4234-99AB-52F1DCAB50AE}"/>
              </a:ext>
            </a:extLst>
          </p:cNvPr>
          <p:cNvGrpSpPr/>
          <p:nvPr/>
        </p:nvGrpSpPr>
        <p:grpSpPr>
          <a:xfrm>
            <a:off x="5720831" y="1712130"/>
            <a:ext cx="282840" cy="1899950"/>
            <a:chOff x="2304473" y="1511881"/>
            <a:chExt cx="411278" cy="2762722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75DFE663-6ADE-48D3-B37A-79226BDEFF0C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1E3CCBD-9068-48F7-99FB-346B69F514FD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18A474EC-6552-4ADB-B232-85385858E806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F105BCD4-532B-474B-A62A-0469385B9027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0A688B7-CBD7-45B6-92FC-58D9BB867879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E6633373-3FC5-496C-81B3-EE90CABA90E2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DA3B1AA-FEDB-4748-B702-9A0B020275D2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2BBC429-E459-4FCA-B09F-6ADC2DD47C70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5587B981-3DE0-4E04-A8EA-F7566E1FEDD5}"/>
              </a:ext>
            </a:extLst>
          </p:cNvPr>
          <p:cNvCxnSpPr>
            <a:cxnSpLocks/>
          </p:cNvCxnSpPr>
          <p:nvPr/>
        </p:nvCxnSpPr>
        <p:spPr>
          <a:xfrm>
            <a:off x="6003672" y="1712130"/>
            <a:ext cx="1094215" cy="10878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692F4319-7459-4ED2-972B-CE2F592CA510}"/>
              </a:ext>
            </a:extLst>
          </p:cNvPr>
          <p:cNvCxnSpPr>
            <a:cxnSpLocks/>
          </p:cNvCxnSpPr>
          <p:nvPr/>
        </p:nvCxnSpPr>
        <p:spPr>
          <a:xfrm>
            <a:off x="6003672" y="3612082"/>
            <a:ext cx="1094215" cy="3050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D2E0D1C-069B-4B29-9CA1-2CB27DF8A75F}"/>
                  </a:ext>
                </a:extLst>
              </p:cNvPr>
              <p:cNvSpPr txBox="1"/>
              <p:nvPr/>
            </p:nvSpPr>
            <p:spPr>
              <a:xfrm>
                <a:off x="6163310" y="2879356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D2E0D1C-069B-4B29-9CA1-2CB27DF8A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10" y="2879356"/>
                <a:ext cx="535636" cy="3359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40CB9941-DAC7-4B9D-9555-28F7638662DB}"/>
              </a:ext>
            </a:extLst>
          </p:cNvPr>
          <p:cNvGrpSpPr/>
          <p:nvPr/>
        </p:nvGrpSpPr>
        <p:grpSpPr>
          <a:xfrm>
            <a:off x="5720832" y="3753093"/>
            <a:ext cx="282840" cy="1899950"/>
            <a:chOff x="2304473" y="1511881"/>
            <a:chExt cx="411278" cy="2762722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552192ED-1F18-4813-99F6-70ECBEF9ABE0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431BDC81-1B5F-48BC-887D-828855534F9E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E585EB92-C6AE-4F39-BEB5-EF19A4467B46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51559968-73E0-41AD-BAB6-163E1BCC7F86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30EED5F0-0EB9-471A-848C-54217E07E6A7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D6F1EDB4-D112-41C0-986F-3C73635BCA2D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CC9A428D-F603-48BE-961C-216468A0440C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DA80AD4C-BD10-49D2-9FA6-77FB3D10ACF2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E89964E6-78D7-4CAC-A46B-54131A698B3D}"/>
              </a:ext>
            </a:extLst>
          </p:cNvPr>
          <p:cNvCxnSpPr>
            <a:cxnSpLocks/>
          </p:cNvCxnSpPr>
          <p:nvPr/>
        </p:nvCxnSpPr>
        <p:spPr>
          <a:xfrm flipV="1">
            <a:off x="5971391" y="3658345"/>
            <a:ext cx="1126496" cy="9474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A32AF28F-D890-458A-8227-8F3F9A083435}"/>
              </a:ext>
            </a:extLst>
          </p:cNvPr>
          <p:cNvCxnSpPr>
            <a:cxnSpLocks/>
          </p:cNvCxnSpPr>
          <p:nvPr/>
        </p:nvCxnSpPr>
        <p:spPr>
          <a:xfrm flipV="1">
            <a:off x="6003670" y="4492655"/>
            <a:ext cx="1094217" cy="116038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EF89D5F-BC50-4795-9DA9-1BFB3249842B}"/>
              </a:ext>
            </a:extLst>
          </p:cNvPr>
          <p:cNvGrpSpPr/>
          <p:nvPr/>
        </p:nvGrpSpPr>
        <p:grpSpPr>
          <a:xfrm>
            <a:off x="8628096" y="2699799"/>
            <a:ext cx="282840" cy="1899950"/>
            <a:chOff x="2304473" y="1511881"/>
            <a:chExt cx="411278" cy="2762722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7831093B-74D8-4E24-B1B4-6535037EB8C6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DDF028D7-B5FE-4991-82FE-13021A1DD644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C15C247D-B6D2-4B20-9F09-1F3EB1D19E16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E5611D19-18A5-438D-ACCD-23E654E074DE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E20AAD2-126B-4F5A-9AD8-1558B345A50F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D0869EF4-C8D1-4677-AA38-2F38525C6A0B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75AE56D1-C332-4DD0-82E3-91ABD2F2610A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209755A-BF18-4E3E-ACCF-F0F94FFE5DB7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D42F7B9B-DF45-4F95-B7FA-25246BD49B41}"/>
              </a:ext>
            </a:extLst>
          </p:cNvPr>
          <p:cNvCxnSpPr>
            <a:cxnSpLocks/>
          </p:cNvCxnSpPr>
          <p:nvPr/>
        </p:nvCxnSpPr>
        <p:spPr>
          <a:xfrm flipV="1">
            <a:off x="7380725" y="2699800"/>
            <a:ext cx="1247371" cy="10013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D84AF236-BE46-49C8-A0DD-FBB6C8A9647C}"/>
              </a:ext>
            </a:extLst>
          </p:cNvPr>
          <p:cNvCxnSpPr>
            <a:cxnSpLocks/>
          </p:cNvCxnSpPr>
          <p:nvPr/>
        </p:nvCxnSpPr>
        <p:spPr>
          <a:xfrm>
            <a:off x="7380725" y="4492655"/>
            <a:ext cx="1247370" cy="980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0A077F7-111A-405B-8D62-AEF4D3CBA5C7}"/>
                  </a:ext>
                </a:extLst>
              </p:cNvPr>
              <p:cNvSpPr txBox="1"/>
              <p:nvPr/>
            </p:nvSpPr>
            <p:spPr>
              <a:xfrm>
                <a:off x="6221404" y="4220220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0A077F7-111A-405B-8D62-AEF4D3CBA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404" y="4220220"/>
                <a:ext cx="535636" cy="3359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4302737-C520-4460-81E7-03FD69CB2108}"/>
                  </a:ext>
                </a:extLst>
              </p:cNvPr>
              <p:cNvSpPr txBox="1"/>
              <p:nvPr/>
            </p:nvSpPr>
            <p:spPr>
              <a:xfrm>
                <a:off x="7840782" y="3521086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4302737-C520-4460-81E7-03FD69CB2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782" y="3521086"/>
                <a:ext cx="535636" cy="335989"/>
              </a:xfrm>
              <a:prstGeom prst="rect">
                <a:avLst/>
              </a:prstGeom>
              <a:blipFill>
                <a:blip r:embed="rId8"/>
                <a:stretch>
                  <a:fillRect r="-34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타원 118">
            <a:extLst>
              <a:ext uri="{FF2B5EF4-FFF2-40B4-BE49-F238E27FC236}">
                <a16:creationId xmlns:a16="http://schemas.microsoft.com/office/drawing/2014/main" id="{294BCA51-0D1C-48F6-9956-BCBE30695310}"/>
              </a:ext>
            </a:extLst>
          </p:cNvPr>
          <p:cNvSpPr/>
          <p:nvPr/>
        </p:nvSpPr>
        <p:spPr>
          <a:xfrm>
            <a:off x="7130169" y="2865778"/>
            <a:ext cx="218279" cy="218278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2F8A3F94-8826-4422-90C1-5C08EDED1812}"/>
              </a:ext>
            </a:extLst>
          </p:cNvPr>
          <p:cNvSpPr/>
          <p:nvPr/>
        </p:nvSpPr>
        <p:spPr>
          <a:xfrm>
            <a:off x="7130169" y="3126586"/>
            <a:ext cx="218279" cy="218278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F6880E9-1EF8-4029-8981-0B8723BE66E4}"/>
              </a:ext>
            </a:extLst>
          </p:cNvPr>
          <p:cNvSpPr/>
          <p:nvPr/>
        </p:nvSpPr>
        <p:spPr>
          <a:xfrm>
            <a:off x="7130169" y="3387394"/>
            <a:ext cx="218279" cy="218278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BE875DC-62FB-40AD-997A-3A5B2E5A2835}"/>
              </a:ext>
            </a:extLst>
          </p:cNvPr>
          <p:cNvSpPr/>
          <p:nvPr/>
        </p:nvSpPr>
        <p:spPr>
          <a:xfrm>
            <a:off x="7097889" y="2800662"/>
            <a:ext cx="282840" cy="8529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DB57485B-9057-4344-B5BF-57A32040FDD6}"/>
              </a:ext>
            </a:extLst>
          </p:cNvPr>
          <p:cNvGrpSpPr/>
          <p:nvPr/>
        </p:nvGrpSpPr>
        <p:grpSpPr>
          <a:xfrm>
            <a:off x="7097888" y="3650731"/>
            <a:ext cx="282840" cy="852984"/>
            <a:chOff x="3553685" y="1561371"/>
            <a:chExt cx="411278" cy="1240326"/>
          </a:xfrm>
        </p:grpSpPr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236A06B6-9838-424D-890D-38678E719638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595D1302-BB60-4340-8FEB-D7B8C494C556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D0721151-FA03-4188-84AD-0B7FEE1693DD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AABD58CD-D54F-4DDC-9874-52C7A71B4B25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7A369CEC-BB7B-4EF0-AD87-7910100BD67F}"/>
              </a:ext>
            </a:extLst>
          </p:cNvPr>
          <p:cNvSpPr txBox="1"/>
          <p:nvPr/>
        </p:nvSpPr>
        <p:spPr>
          <a:xfrm>
            <a:off x="7019739" y="4544912"/>
            <a:ext cx="564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</p:spTree>
    <p:extLst>
      <p:ext uri="{BB962C8B-B14F-4D97-AF65-F5344CB8AC3E}">
        <p14:creationId xmlns:p14="http://schemas.microsoft.com/office/powerpoint/2010/main" val="353737831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50412608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순환하는 신경망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198F8B-9DA9-4CCC-A027-4FCEDC10F391}"/>
              </a:ext>
            </a:extLst>
          </p:cNvPr>
          <p:cNvSpPr txBox="1"/>
          <p:nvPr/>
        </p:nvSpPr>
        <p:spPr>
          <a:xfrm>
            <a:off x="560934" y="1152605"/>
            <a:ext cx="8395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순환하기 위해서는 닫힌 경로가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닫힌 경로 혹은 순환하는 경로가 존재해야 데이터가 같은 장소를 반복해 왕래할 수 있고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순환하면서 과거의 정보를 기억하는 동시에 최신 데이터로 갱신 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57203A6-336A-455E-AAD4-E9DBFBD7F85F}"/>
              </a:ext>
            </a:extLst>
          </p:cNvPr>
          <p:cNvSpPr/>
          <p:nvPr/>
        </p:nvSpPr>
        <p:spPr>
          <a:xfrm>
            <a:off x="4318425" y="3012139"/>
            <a:ext cx="922084" cy="3108192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3F78C-FED9-432C-84EC-24A96374A7C4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3411708" y="4566235"/>
            <a:ext cx="90671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2ABCC87-8FE4-406C-A10E-379405DC138C}"/>
              </a:ext>
            </a:extLst>
          </p:cNvPr>
          <p:cNvCxnSpPr>
            <a:cxnSpLocks/>
            <a:stCxn id="3" idx="3"/>
            <a:endCxn id="103" idx="1"/>
          </p:cNvCxnSpPr>
          <p:nvPr/>
        </p:nvCxnSpPr>
        <p:spPr>
          <a:xfrm>
            <a:off x="5240509" y="4566235"/>
            <a:ext cx="106973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075E06-E446-4369-834A-78CF0B009AA7}"/>
                  </a:ext>
                </a:extLst>
              </p:cNvPr>
              <p:cNvSpPr txBox="1"/>
              <p:nvPr/>
            </p:nvSpPr>
            <p:spPr>
              <a:xfrm>
                <a:off x="2967933" y="4350791"/>
                <a:ext cx="443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075E06-E446-4369-834A-78CF0B009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933" y="4350791"/>
                <a:ext cx="44377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0CC58C4-B33C-4A47-A648-5FA30C089E45}"/>
                  </a:ext>
                </a:extLst>
              </p:cNvPr>
              <p:cNvSpPr txBox="1"/>
              <p:nvPr/>
            </p:nvSpPr>
            <p:spPr>
              <a:xfrm>
                <a:off x="6310244" y="4350791"/>
                <a:ext cx="42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0CC58C4-B33C-4A47-A648-5FA30C089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244" y="4350791"/>
                <a:ext cx="42684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EEB7321-2D6E-4A65-851C-B58EE6B516FE}"/>
              </a:ext>
            </a:extLst>
          </p:cNvPr>
          <p:cNvCxnSpPr>
            <a:cxnSpLocks/>
            <a:stCxn id="3" idx="3"/>
            <a:endCxn id="3" idx="2"/>
          </p:cNvCxnSpPr>
          <p:nvPr/>
        </p:nvCxnSpPr>
        <p:spPr>
          <a:xfrm flipH="1">
            <a:off x="4779467" y="4566235"/>
            <a:ext cx="461042" cy="1554096"/>
          </a:xfrm>
          <a:prstGeom prst="bentConnector4">
            <a:avLst>
              <a:gd name="adj1" fmla="val -72916"/>
              <a:gd name="adj2" fmla="val 11471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868296" y="2507209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경로를 포함하는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</p:spTree>
    <p:extLst>
      <p:ext uri="{BB962C8B-B14F-4D97-AF65-F5344CB8AC3E}">
        <p14:creationId xmlns:p14="http://schemas.microsoft.com/office/powerpoint/2010/main" val="291275721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순환하는 신경망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62CF6E-2A90-42DE-83B8-DB07E4EB2BC3}"/>
              </a:ext>
            </a:extLst>
          </p:cNvPr>
          <p:cNvGrpSpPr/>
          <p:nvPr/>
        </p:nvGrpSpPr>
        <p:grpSpPr>
          <a:xfrm>
            <a:off x="993136" y="1670936"/>
            <a:ext cx="3792455" cy="3108192"/>
            <a:chOff x="993136" y="1670936"/>
            <a:chExt cx="3792455" cy="310819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E57203A6-336A-455E-AAD4-E9DBFBD7F85F}"/>
                </a:ext>
              </a:extLst>
            </p:cNvPr>
            <p:cNvSpPr/>
            <p:nvPr/>
          </p:nvSpPr>
          <p:spPr>
            <a:xfrm>
              <a:off x="2343628" y="1670936"/>
              <a:ext cx="922084" cy="3108192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D3F78C-FED9-432C-84EC-24A96374A7C4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>
              <a:off x="1436911" y="3225032"/>
              <a:ext cx="906717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22ABCC87-8FE4-406C-A10E-379405DC138C}"/>
                </a:ext>
              </a:extLst>
            </p:cNvPr>
            <p:cNvCxnSpPr>
              <a:cxnSpLocks/>
              <a:stCxn id="3" idx="3"/>
              <a:endCxn id="103" idx="1"/>
            </p:cNvCxnSpPr>
            <p:nvPr/>
          </p:nvCxnSpPr>
          <p:spPr>
            <a:xfrm>
              <a:off x="3265712" y="3225032"/>
              <a:ext cx="1093032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7075E06-E446-4369-834A-78CF0B009AA7}"/>
                    </a:ext>
                  </a:extLst>
                </p:cNvPr>
                <p:cNvSpPr txBox="1"/>
                <p:nvPr/>
              </p:nvSpPr>
              <p:spPr>
                <a:xfrm>
                  <a:off x="993136" y="3009588"/>
                  <a:ext cx="44377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7075E06-E446-4369-834A-78CF0B009A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36" y="3009588"/>
                  <a:ext cx="443775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0CC58C4-B33C-4A47-A648-5FA30C089E45}"/>
                    </a:ext>
                  </a:extLst>
                </p:cNvPr>
                <p:cNvSpPr txBox="1"/>
                <p:nvPr/>
              </p:nvSpPr>
              <p:spPr>
                <a:xfrm>
                  <a:off x="4358744" y="3009588"/>
                  <a:ext cx="42684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0CC58C4-B33C-4A47-A648-5FA30C089E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8744" y="3009588"/>
                  <a:ext cx="426847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5EEB7321-2D6E-4A65-851C-B58EE6B516FE}"/>
                </a:ext>
              </a:extLst>
            </p:cNvPr>
            <p:cNvCxnSpPr>
              <a:cxnSpLocks/>
              <a:stCxn id="3" idx="3"/>
              <a:endCxn id="3" idx="2"/>
            </p:cNvCxnSpPr>
            <p:nvPr/>
          </p:nvCxnSpPr>
          <p:spPr>
            <a:xfrm flipH="1">
              <a:off x="2804670" y="3225032"/>
              <a:ext cx="461042" cy="1554096"/>
            </a:xfrm>
            <a:prstGeom prst="bentConnector4">
              <a:avLst>
                <a:gd name="adj1" fmla="val -72916"/>
                <a:gd name="adj2" fmla="val 114710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535402" y="1010293"/>
            <a:ext cx="301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회전시켜 그린다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E855612-7981-4BC1-8AE4-B7A9D8B8484F}"/>
              </a:ext>
            </a:extLst>
          </p:cNvPr>
          <p:cNvSpPr/>
          <p:nvPr/>
        </p:nvSpPr>
        <p:spPr>
          <a:xfrm>
            <a:off x="6322346" y="2848683"/>
            <a:ext cx="2297528" cy="752695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0C08F0-EAE9-49DC-912D-F47A7FD818D8}"/>
                  </a:ext>
                </a:extLst>
              </p:cNvPr>
              <p:cNvSpPr txBox="1"/>
              <p:nvPr/>
            </p:nvSpPr>
            <p:spPr>
              <a:xfrm>
                <a:off x="7257686" y="1670936"/>
                <a:ext cx="42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0C08F0-EAE9-49DC-912D-F47A7FD81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686" y="1670936"/>
                <a:ext cx="42684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52CFE4-8CBA-48CF-AB8B-DA2493373D45}"/>
                  </a:ext>
                </a:extLst>
              </p:cNvPr>
              <p:cNvSpPr txBox="1"/>
              <p:nvPr/>
            </p:nvSpPr>
            <p:spPr>
              <a:xfrm>
                <a:off x="7250002" y="4348241"/>
                <a:ext cx="443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52CFE4-8CBA-48CF-AB8B-DA2493373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002" y="4348241"/>
                <a:ext cx="4437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EF24017-6DF8-451D-8661-6C3300AA1C9B}"/>
              </a:ext>
            </a:extLst>
          </p:cNvPr>
          <p:cNvCxnSpPr>
            <a:cxnSpLocks/>
            <a:stCxn id="22" idx="0"/>
            <a:endCxn id="18" idx="2"/>
          </p:cNvCxnSpPr>
          <p:nvPr/>
        </p:nvCxnSpPr>
        <p:spPr>
          <a:xfrm flipH="1" flipV="1">
            <a:off x="7471110" y="3601378"/>
            <a:ext cx="780" cy="7468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D75893-5BE5-46AE-A37E-A2F9441234E8}"/>
              </a:ext>
            </a:extLst>
          </p:cNvPr>
          <p:cNvCxnSpPr>
            <a:cxnSpLocks/>
            <a:stCxn id="18" idx="0"/>
            <a:endCxn id="20" idx="2"/>
          </p:cNvCxnSpPr>
          <p:nvPr/>
        </p:nvCxnSpPr>
        <p:spPr>
          <a:xfrm flipV="1">
            <a:off x="7471110" y="2101823"/>
            <a:ext cx="0" cy="7468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81AC91E-16AD-47A7-A864-4D3A39293C65}"/>
              </a:ext>
            </a:extLst>
          </p:cNvPr>
          <p:cNvCxnSpPr>
            <a:cxnSpLocks/>
            <a:stCxn id="18" idx="0"/>
            <a:endCxn id="18" idx="3"/>
          </p:cNvCxnSpPr>
          <p:nvPr/>
        </p:nvCxnSpPr>
        <p:spPr>
          <a:xfrm rot="16200000" flipH="1">
            <a:off x="7857318" y="2462475"/>
            <a:ext cx="376348" cy="1148764"/>
          </a:xfrm>
          <a:prstGeom prst="bentConnector4">
            <a:avLst>
              <a:gd name="adj1" fmla="val -77076"/>
              <a:gd name="adj2" fmla="val 12725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4B38AE8-FD73-4A77-92A6-736156C43B71}"/>
              </a:ext>
            </a:extLst>
          </p:cNvPr>
          <p:cNvCxnSpPr>
            <a:cxnSpLocks/>
          </p:cNvCxnSpPr>
          <p:nvPr/>
        </p:nvCxnSpPr>
        <p:spPr>
          <a:xfrm>
            <a:off x="5248312" y="3225030"/>
            <a:ext cx="599358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732492" y="5070438"/>
            <a:ext cx="90316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(x0, x1,...xt, ...)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입력되고 이에 대응해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(h0, h1, ..., ht, ...)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출력된다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시각에 입력되는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벡터라고 가정했을 때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순서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다루는 경우를 예로 든다면 각 단어의 분산 표현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되며 이 분산 표현이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순서대로 하나씩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10450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구조 펼치기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535402" y="1010293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순환 구조 펼치기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814672" y="4562036"/>
            <a:ext cx="76803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순환 구조를 펼침으로써 오른쪽으로 성장하는 긴 신경망으로 변신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 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한 방향으로만 흐른다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같은 구조이지만 위 그림에서는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다수의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모두가 실제로는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것이 지금까지의 신경망과는 다른 점이다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그 계층으로의 입력과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전의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계층으로부터의 출력을 받는데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두 정보를 바탕으로 현 시각의 출력을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A4EA192-44AD-4A18-96EF-CC6BF6955ED5}"/>
              </a:ext>
            </a:extLst>
          </p:cNvPr>
          <p:cNvGrpSpPr/>
          <p:nvPr/>
        </p:nvGrpSpPr>
        <p:grpSpPr>
          <a:xfrm>
            <a:off x="109084" y="1954886"/>
            <a:ext cx="1411365" cy="1981193"/>
            <a:chOff x="660827" y="1976084"/>
            <a:chExt cx="1411365" cy="1981193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855612-7981-4BC1-8AE4-B7A9D8B8484F}"/>
                </a:ext>
              </a:extLst>
            </p:cNvPr>
            <p:cNvSpPr/>
            <p:nvPr/>
          </p:nvSpPr>
          <p:spPr>
            <a:xfrm>
              <a:off x="660827" y="2786308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0C08F0-EAE9-49DC-912D-F47A7FD818D8}"/>
                    </a:ext>
                  </a:extLst>
                </p:cNvPr>
                <p:cNvSpPr txBox="1"/>
                <p:nvPr/>
              </p:nvSpPr>
              <p:spPr>
                <a:xfrm>
                  <a:off x="1248775" y="1976084"/>
                  <a:ext cx="245689" cy="2497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0C08F0-EAE9-49DC-912D-F47A7FD818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775" y="1976084"/>
                  <a:ext cx="245689" cy="249795"/>
                </a:xfrm>
                <a:prstGeom prst="rect">
                  <a:avLst/>
                </a:prstGeom>
                <a:blipFill>
                  <a:blip r:embed="rId3"/>
                  <a:stretch>
                    <a:fillRect l="-24390" t="-2439" r="-9756" b="-243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052CFE4-8CBA-48CF-AB8B-DA2493373D45}"/>
                    </a:ext>
                  </a:extLst>
                </p:cNvPr>
                <p:cNvSpPr txBox="1"/>
                <p:nvPr/>
              </p:nvSpPr>
              <p:spPr>
                <a:xfrm>
                  <a:off x="1238367" y="3707482"/>
                  <a:ext cx="256097" cy="2497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052CFE4-8CBA-48CF-AB8B-DA2493373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8367" y="3707482"/>
                  <a:ext cx="256097" cy="249795"/>
                </a:xfrm>
                <a:prstGeom prst="rect">
                  <a:avLst/>
                </a:prstGeom>
                <a:blipFill>
                  <a:blip r:embed="rId4"/>
                  <a:stretch>
                    <a:fillRect l="-23810" r="-11905" b="-243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F24017-6DF8-451D-8661-6C3300AA1C9B}"/>
                </a:ext>
              </a:extLst>
            </p:cNvPr>
            <p:cNvCxnSpPr>
              <a:cxnSpLocks/>
              <a:stCxn id="22" idx="0"/>
              <a:endCxn id="18" idx="2"/>
            </p:cNvCxnSpPr>
            <p:nvPr/>
          </p:nvCxnSpPr>
          <p:spPr>
            <a:xfrm flipV="1">
              <a:off x="1366416" y="3248686"/>
              <a:ext cx="94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FAD75893-5BE5-46AE-A37E-A2F9441234E8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H="1" flipV="1">
              <a:off x="1366415" y="2265369"/>
              <a:ext cx="95" cy="520939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381AC91E-16AD-47A7-A864-4D3A39293C65}"/>
                </a:ext>
              </a:extLst>
            </p:cNvPr>
            <p:cNvCxnSpPr>
              <a:cxnSpLocks/>
              <a:stCxn id="18" idx="0"/>
              <a:endCxn id="18" idx="3"/>
            </p:cNvCxnSpPr>
            <p:nvPr/>
          </p:nvCxnSpPr>
          <p:spPr>
            <a:xfrm rot="16200000" flipH="1">
              <a:off x="1603756" y="2549061"/>
              <a:ext cx="231189" cy="705682"/>
            </a:xfrm>
            <a:prstGeom prst="bentConnector4">
              <a:avLst>
                <a:gd name="adj1" fmla="val -98880"/>
                <a:gd name="adj2" fmla="val 132394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7C49CB-5C09-43B3-B084-D5D959AAF3FD}"/>
                  </a:ext>
                </a:extLst>
              </p:cNvPr>
              <p:cNvSpPr txBox="1"/>
              <p:nvPr/>
            </p:nvSpPr>
            <p:spPr>
              <a:xfrm>
                <a:off x="1969858" y="2811633"/>
                <a:ext cx="323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7C49CB-5C09-43B3-B084-D5D959AAF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58" y="2811633"/>
                <a:ext cx="323807" cy="369332"/>
              </a:xfrm>
              <a:prstGeom prst="rect">
                <a:avLst/>
              </a:prstGeom>
              <a:blipFill>
                <a:blip r:embed="rId5"/>
                <a:stretch>
                  <a:fillRect l="-5660" r="-5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281E51A-B894-4373-BEF8-6D3576E1E7E4}"/>
              </a:ext>
            </a:extLst>
          </p:cNvPr>
          <p:cNvSpPr/>
          <p:nvPr/>
        </p:nvSpPr>
        <p:spPr>
          <a:xfrm>
            <a:off x="2517499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/>
              <p:nvPr/>
            </p:nvSpPr>
            <p:spPr>
              <a:xfrm>
                <a:off x="3105447" y="200570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447" y="2005702"/>
                <a:ext cx="304506" cy="276999"/>
              </a:xfrm>
              <a:prstGeom prst="rect">
                <a:avLst/>
              </a:prstGeom>
              <a:blipFill>
                <a:blip r:embed="rId6"/>
                <a:stretch>
                  <a:fillRect l="-16000" r="-6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549F15-779E-403D-B806-249DC4306A0E}"/>
                  </a:ext>
                </a:extLst>
              </p:cNvPr>
              <p:cNvSpPr txBox="1"/>
              <p:nvPr/>
            </p:nvSpPr>
            <p:spPr>
              <a:xfrm>
                <a:off x="3064303" y="3737100"/>
                <a:ext cx="316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549F15-779E-403D-B806-249DC4306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303" y="3737100"/>
                <a:ext cx="316048" cy="276999"/>
              </a:xfrm>
              <a:prstGeom prst="rect">
                <a:avLst/>
              </a:prstGeom>
              <a:blipFill>
                <a:blip r:embed="rId7"/>
                <a:stretch>
                  <a:fillRect l="-15385" r="-384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AACFD6D-BF15-457C-B90D-EF96F9ED00E2}"/>
              </a:ext>
            </a:extLst>
          </p:cNvPr>
          <p:cNvCxnSpPr>
            <a:cxnSpLocks/>
            <a:stCxn id="33" idx="0"/>
            <a:endCxn id="30" idx="2"/>
          </p:cNvCxnSpPr>
          <p:nvPr/>
        </p:nvCxnSpPr>
        <p:spPr>
          <a:xfrm flipV="1">
            <a:off x="3222327" y="3278304"/>
            <a:ext cx="855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4CC3E30-BBF8-4881-98C3-8F7C51E9FD63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3223087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64C2685E-EC9A-48E3-A9E6-E190E5F7C166}"/>
              </a:ext>
            </a:extLst>
          </p:cNvPr>
          <p:cNvCxnSpPr>
            <a:cxnSpLocks/>
            <a:stCxn id="30" idx="0"/>
            <a:endCxn id="39" idx="1"/>
          </p:cNvCxnSpPr>
          <p:nvPr/>
        </p:nvCxnSpPr>
        <p:spPr>
          <a:xfrm rot="16200000" flipH="1">
            <a:off x="3699743" y="2339364"/>
            <a:ext cx="231189" cy="1184313"/>
          </a:xfrm>
          <a:prstGeom prst="bentConnector4">
            <a:avLst>
              <a:gd name="adj1" fmla="val -98880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24EB1AC-F32C-446E-A50C-E7ADF1BDA1D3}"/>
              </a:ext>
            </a:extLst>
          </p:cNvPr>
          <p:cNvSpPr/>
          <p:nvPr/>
        </p:nvSpPr>
        <p:spPr>
          <a:xfrm>
            <a:off x="4407495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964048-353F-445D-93A0-04F093DDBA29}"/>
                  </a:ext>
                </a:extLst>
              </p:cNvPr>
              <p:cNvSpPr txBox="1"/>
              <p:nvPr/>
            </p:nvSpPr>
            <p:spPr>
              <a:xfrm>
                <a:off x="4995443" y="2005702"/>
                <a:ext cx="299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964048-353F-445D-93A0-04F093DDB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443" y="2005702"/>
                <a:ext cx="299184" cy="276999"/>
              </a:xfrm>
              <a:prstGeom prst="rect">
                <a:avLst/>
              </a:prstGeom>
              <a:blipFill>
                <a:blip r:embed="rId8"/>
                <a:stretch>
                  <a:fillRect l="-16000" r="-4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A8096B5-B0A3-4855-A6D1-B8CAA334328E}"/>
                  </a:ext>
                </a:extLst>
              </p:cNvPr>
              <p:cNvSpPr txBox="1"/>
              <p:nvPr/>
            </p:nvSpPr>
            <p:spPr>
              <a:xfrm>
                <a:off x="4961983" y="3737100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A8096B5-B0A3-4855-A6D1-B8CAA3343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983" y="3737100"/>
                <a:ext cx="310726" cy="276999"/>
              </a:xfrm>
              <a:prstGeom prst="rect">
                <a:avLst/>
              </a:prstGeom>
              <a:blipFill>
                <a:blip r:embed="rId9"/>
                <a:stretch>
                  <a:fillRect l="-15686" r="-39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FB30F0E-9CA1-496F-942B-F185E4972104}"/>
              </a:ext>
            </a:extLst>
          </p:cNvPr>
          <p:cNvCxnSpPr>
            <a:cxnSpLocks/>
            <a:stCxn id="41" idx="0"/>
            <a:endCxn id="39" idx="2"/>
          </p:cNvCxnSpPr>
          <p:nvPr/>
        </p:nvCxnSpPr>
        <p:spPr>
          <a:xfrm flipH="1" flipV="1">
            <a:off x="5113178" y="3278304"/>
            <a:ext cx="4168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6C02C82-10EA-4D74-898B-1C5F00672099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5113083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2E259AB-6B19-4DA8-BED2-6F5D03067B73}"/>
              </a:ext>
            </a:extLst>
          </p:cNvPr>
          <p:cNvCxnSpPr>
            <a:cxnSpLocks/>
            <a:stCxn id="39" idx="0"/>
            <a:endCxn id="46" idx="1"/>
          </p:cNvCxnSpPr>
          <p:nvPr/>
        </p:nvCxnSpPr>
        <p:spPr>
          <a:xfrm rot="16200000" flipH="1">
            <a:off x="5589739" y="2339364"/>
            <a:ext cx="231189" cy="1184313"/>
          </a:xfrm>
          <a:prstGeom prst="bentConnector4">
            <a:avLst>
              <a:gd name="adj1" fmla="val -98880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EE40B2C-5ABE-46B5-B3BD-F0B2CBDA05E2}"/>
              </a:ext>
            </a:extLst>
          </p:cNvPr>
          <p:cNvSpPr/>
          <p:nvPr/>
        </p:nvSpPr>
        <p:spPr>
          <a:xfrm>
            <a:off x="6297491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D417F5B-1DF1-41C8-80AA-D6629C94B235}"/>
                  </a:ext>
                </a:extLst>
              </p:cNvPr>
              <p:cNvSpPr txBox="1"/>
              <p:nvPr/>
            </p:nvSpPr>
            <p:spPr>
              <a:xfrm>
                <a:off x="6885439" y="200570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D417F5B-1DF1-41C8-80AA-D6629C94B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439" y="2005702"/>
                <a:ext cx="304506" cy="276999"/>
              </a:xfrm>
              <a:prstGeom prst="rect">
                <a:avLst/>
              </a:prstGeom>
              <a:blipFill>
                <a:blip r:embed="rId10"/>
                <a:stretch>
                  <a:fillRect l="-16327" r="-61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4BF134B-7F73-4E84-862C-EEA322ADBF56}"/>
                  </a:ext>
                </a:extLst>
              </p:cNvPr>
              <p:cNvSpPr txBox="1"/>
              <p:nvPr/>
            </p:nvSpPr>
            <p:spPr>
              <a:xfrm>
                <a:off x="6844295" y="3737100"/>
                <a:ext cx="316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4BF134B-7F73-4E84-862C-EEA322ADB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295" y="3737100"/>
                <a:ext cx="316048" cy="276999"/>
              </a:xfrm>
              <a:prstGeom prst="rect">
                <a:avLst/>
              </a:prstGeom>
              <a:blipFill>
                <a:blip r:embed="rId11"/>
                <a:stretch>
                  <a:fillRect l="-15385" r="-384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F1EA081-B8D3-42BB-84B6-3DB324B554B9}"/>
              </a:ext>
            </a:extLst>
          </p:cNvPr>
          <p:cNvCxnSpPr>
            <a:cxnSpLocks/>
            <a:stCxn id="48" idx="0"/>
            <a:endCxn id="46" idx="2"/>
          </p:cNvCxnSpPr>
          <p:nvPr/>
        </p:nvCxnSpPr>
        <p:spPr>
          <a:xfrm flipV="1">
            <a:off x="7002319" y="3278304"/>
            <a:ext cx="855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9CEF2DA-4A0C-49D0-AD37-BF985A270A26}"/>
              </a:ext>
            </a:extLst>
          </p:cNvPr>
          <p:cNvCxnSpPr>
            <a:cxnSpLocks/>
            <a:stCxn id="46" idx="0"/>
          </p:cNvCxnSpPr>
          <p:nvPr/>
        </p:nvCxnSpPr>
        <p:spPr>
          <a:xfrm flipH="1" flipV="1">
            <a:off x="7003079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C029EC8-87EB-48F4-A135-9E4B4944C7B4}"/>
              </a:ext>
            </a:extLst>
          </p:cNvPr>
          <p:cNvCxnSpPr>
            <a:cxnSpLocks/>
            <a:stCxn id="46" idx="0"/>
            <a:endCxn id="53" idx="1"/>
          </p:cNvCxnSpPr>
          <p:nvPr/>
        </p:nvCxnSpPr>
        <p:spPr>
          <a:xfrm rot="16200000" flipH="1">
            <a:off x="7552733" y="2266366"/>
            <a:ext cx="231189" cy="1330309"/>
          </a:xfrm>
          <a:prstGeom prst="bentConnector4">
            <a:avLst>
              <a:gd name="adj1" fmla="val -98880"/>
              <a:gd name="adj2" fmla="val 61505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07FC82B-0636-4454-8F5A-6E27564BC6E9}"/>
              </a:ext>
            </a:extLst>
          </p:cNvPr>
          <p:cNvSpPr/>
          <p:nvPr/>
        </p:nvSpPr>
        <p:spPr>
          <a:xfrm>
            <a:off x="8333483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D15812-EB56-4610-9C8F-3BD87F44E891}"/>
                  </a:ext>
                </a:extLst>
              </p:cNvPr>
              <p:cNvSpPr txBox="1"/>
              <p:nvPr/>
            </p:nvSpPr>
            <p:spPr>
              <a:xfrm>
                <a:off x="8921431" y="2005702"/>
                <a:ext cx="245689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D15812-EB56-4610-9C8F-3BD87F44E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431" y="2005702"/>
                <a:ext cx="245689" cy="249795"/>
              </a:xfrm>
              <a:prstGeom prst="rect">
                <a:avLst/>
              </a:prstGeom>
              <a:blipFill>
                <a:blip r:embed="rId12"/>
                <a:stretch>
                  <a:fillRect l="-24390" r="-9756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F3F886A-5F58-4CEC-B087-A3097C1518B0}"/>
                  </a:ext>
                </a:extLst>
              </p:cNvPr>
              <p:cNvSpPr txBox="1"/>
              <p:nvPr/>
            </p:nvSpPr>
            <p:spPr>
              <a:xfrm>
                <a:off x="8911023" y="3737100"/>
                <a:ext cx="256097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F3F886A-5F58-4CEC-B087-A3097C151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023" y="3737100"/>
                <a:ext cx="256097" cy="249795"/>
              </a:xfrm>
              <a:prstGeom prst="rect">
                <a:avLst/>
              </a:prstGeom>
              <a:blipFill>
                <a:blip r:embed="rId13"/>
                <a:stretch>
                  <a:fillRect l="-23810" r="-11905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C4BA667-A8BB-474A-8A32-BFA0F5D0B683}"/>
              </a:ext>
            </a:extLst>
          </p:cNvPr>
          <p:cNvCxnSpPr>
            <a:cxnSpLocks/>
            <a:stCxn id="55" idx="0"/>
            <a:endCxn id="53" idx="2"/>
          </p:cNvCxnSpPr>
          <p:nvPr/>
        </p:nvCxnSpPr>
        <p:spPr>
          <a:xfrm flipV="1">
            <a:off x="9039072" y="3278304"/>
            <a:ext cx="94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6D54441-8746-4119-8408-FA0AC5B32428}"/>
              </a:ext>
            </a:extLst>
          </p:cNvPr>
          <p:cNvCxnSpPr>
            <a:cxnSpLocks/>
            <a:stCxn id="53" idx="0"/>
          </p:cNvCxnSpPr>
          <p:nvPr/>
        </p:nvCxnSpPr>
        <p:spPr>
          <a:xfrm flipH="1" flipV="1">
            <a:off x="9039071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A768D48-F8EA-4C97-93D1-B03FE0EDCF65}"/>
              </a:ext>
            </a:extLst>
          </p:cNvPr>
          <p:cNvCxnSpPr>
            <a:cxnSpLocks/>
            <a:stCxn id="53" idx="0"/>
          </p:cNvCxnSpPr>
          <p:nvPr/>
        </p:nvCxnSpPr>
        <p:spPr>
          <a:xfrm rot="16200000" flipH="1">
            <a:off x="9462027" y="2393065"/>
            <a:ext cx="228808" cy="1074531"/>
          </a:xfrm>
          <a:prstGeom prst="bentConnector4">
            <a:avLst>
              <a:gd name="adj1" fmla="val -99909"/>
              <a:gd name="adj2" fmla="val 82837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A8B6094-EE6D-4C60-92D3-C352FDA5A389}"/>
                  </a:ext>
                </a:extLst>
              </p:cNvPr>
              <p:cNvSpPr txBox="1"/>
              <p:nvPr/>
            </p:nvSpPr>
            <p:spPr>
              <a:xfrm>
                <a:off x="10113697" y="2911724"/>
                <a:ext cx="245689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A8B6094-EE6D-4C60-92D3-C352FDA5A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697" y="2911724"/>
                <a:ext cx="245689" cy="249795"/>
              </a:xfrm>
              <a:prstGeom prst="rect">
                <a:avLst/>
              </a:prstGeom>
              <a:blipFill>
                <a:blip r:embed="rId14"/>
                <a:stretch>
                  <a:fillRect l="-25000" t="-2439" r="-12500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8551B7-EE07-40D6-B465-8CC53322C1F3}"/>
                  </a:ext>
                </a:extLst>
              </p:cNvPr>
              <p:cNvSpPr txBox="1"/>
              <p:nvPr/>
            </p:nvSpPr>
            <p:spPr>
              <a:xfrm>
                <a:off x="7887318" y="2908616"/>
                <a:ext cx="26770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8551B7-EE07-40D6-B465-8CC53322C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318" y="2908616"/>
                <a:ext cx="267702" cy="276999"/>
              </a:xfrm>
              <a:prstGeom prst="rect">
                <a:avLst/>
              </a:prstGeom>
              <a:blipFill>
                <a:blip r:embed="rId15"/>
                <a:stretch>
                  <a:fillRect l="-2273" r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F2ED371-DE36-4448-8364-3E802A3EEC5D}"/>
                  </a:ext>
                </a:extLst>
              </p:cNvPr>
              <p:cNvSpPr txBox="1"/>
              <p:nvPr/>
            </p:nvSpPr>
            <p:spPr>
              <a:xfrm>
                <a:off x="7901832" y="3735027"/>
                <a:ext cx="26770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F2ED371-DE36-4448-8364-3E802A3EE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832" y="3735027"/>
                <a:ext cx="267702" cy="276999"/>
              </a:xfrm>
              <a:prstGeom prst="rect">
                <a:avLst/>
              </a:prstGeom>
              <a:blipFill>
                <a:blip r:embed="rId16"/>
                <a:stretch>
                  <a:fillRect l="-2273" r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9965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구조 펼치기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553415" y="2740920"/>
            <a:ext cx="943925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Wx: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변환하기 위한 가중치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Wh: 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출력을 다음 시각의 출력으로 변환하기 위한 가중치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h(t-1), xt: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행벡터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다른 계층을 향해 위쪽으로 출력되는 동시에 다음 시각의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자기 자신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향해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오른쪽으로도 출력된다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은닉상태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(hidden state)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은닉 상태 벡터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(hidden state vector)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가지고 있으며 위의 식의 형태로 갱신된다고 해석할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상태를 가지는 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기억력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있는 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/>
              <p:nvPr/>
            </p:nvSpPr>
            <p:spPr>
              <a:xfrm>
                <a:off x="2461726" y="1414031"/>
                <a:ext cx="55175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tanh</m:t>
                      </m:r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726" y="1414031"/>
                <a:ext cx="551753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66465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789802" y="3803089"/>
            <a:ext cx="88442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후의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오차역전파법을 적용할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순전파를 수행하고 이어서 역전파를 수행하여 원하는 기울기를 구할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여기서의 오차역전파법은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방향으로 펼친 신경망의 오차역전파법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뜻으로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BPTT(Backpropagation Through Time)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문제점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데이터의 시간 크기가 커지는 것에 비례하여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소비하는 컴퓨팅 자원도 증가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크기가 커지면 역전파 시의 기울기가 불안정해짐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72925D21-92E9-4014-8464-BD2257993D8C}"/>
              </a:ext>
            </a:extLst>
          </p:cNvPr>
          <p:cNvGrpSpPr/>
          <p:nvPr/>
        </p:nvGrpSpPr>
        <p:grpSpPr>
          <a:xfrm>
            <a:off x="727123" y="1679885"/>
            <a:ext cx="9138598" cy="1688038"/>
            <a:chOff x="1019116" y="1785354"/>
            <a:chExt cx="9138598" cy="168803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ADAB1AC-2B7F-4210-8EE2-BCB21F784EB3}"/>
                </a:ext>
              </a:extLst>
            </p:cNvPr>
            <p:cNvSpPr/>
            <p:nvPr/>
          </p:nvSpPr>
          <p:spPr>
            <a:xfrm>
              <a:off x="1019116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0762797-5AC8-494A-AC5D-4DA04DCA1413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1723944" y="3001679"/>
              <a:ext cx="855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8797C34-6E3D-4654-AC9A-E98A306A7811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1724799" y="1785354"/>
              <a:ext cx="0" cy="753947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30EACD44-A930-4022-B1F3-CA7F9725231E}"/>
                </a:ext>
              </a:extLst>
            </p:cNvPr>
            <p:cNvCxnSpPr>
              <a:cxnSpLocks/>
              <a:stCxn id="6" idx="0"/>
              <a:endCxn id="12" idx="1"/>
            </p:cNvCxnSpPr>
            <p:nvPr/>
          </p:nvCxnSpPr>
          <p:spPr>
            <a:xfrm rot="16200000" flipH="1">
              <a:off x="2201360" y="2062739"/>
              <a:ext cx="231189" cy="1184313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A81F5FF-2C65-43AC-A79A-90A7178EED7B}"/>
                </a:ext>
              </a:extLst>
            </p:cNvPr>
            <p:cNvSpPr/>
            <p:nvPr/>
          </p:nvSpPr>
          <p:spPr>
            <a:xfrm>
              <a:off x="2909112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399ECBC-0039-4E81-AF41-2F9E8FC5A1B9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H="1" flipV="1">
              <a:off x="3614795" y="3001679"/>
              <a:ext cx="4168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15A078D9-177A-4500-B275-4954F3EC8FE2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3614795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9BACBF95-4C23-4D5B-95FA-3F98493FA6D0}"/>
                </a:ext>
              </a:extLst>
            </p:cNvPr>
            <p:cNvCxnSpPr>
              <a:cxnSpLocks/>
              <a:stCxn id="12" idx="0"/>
              <a:endCxn id="18" idx="1"/>
            </p:cNvCxnSpPr>
            <p:nvPr/>
          </p:nvCxnSpPr>
          <p:spPr>
            <a:xfrm rot="16200000" flipH="1">
              <a:off x="4091356" y="2062739"/>
              <a:ext cx="231189" cy="1184313"/>
            </a:xfrm>
            <a:prstGeom prst="bentConnector4">
              <a:avLst>
                <a:gd name="adj1" fmla="val -175325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3E7F6D-563E-488E-AE54-F082C9D4F29B}"/>
                </a:ext>
              </a:extLst>
            </p:cNvPr>
            <p:cNvSpPr/>
            <p:nvPr/>
          </p:nvSpPr>
          <p:spPr>
            <a:xfrm>
              <a:off x="4799108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BC971740-4277-47CF-9500-3D540079A7E2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5503936" y="3001679"/>
              <a:ext cx="855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118767E-35BA-4FC0-B778-95ED24608270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5504791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28FEA73-80D9-4A82-88F8-381E693CA8EC}"/>
                </a:ext>
              </a:extLst>
            </p:cNvPr>
            <p:cNvCxnSpPr>
              <a:cxnSpLocks/>
              <a:stCxn id="18" idx="0"/>
              <a:endCxn id="24" idx="1"/>
            </p:cNvCxnSpPr>
            <p:nvPr/>
          </p:nvCxnSpPr>
          <p:spPr>
            <a:xfrm rot="16200000" flipH="1">
              <a:off x="6442392" y="1601699"/>
              <a:ext cx="231189" cy="2106393"/>
            </a:xfrm>
            <a:prstGeom prst="bentConnector4">
              <a:avLst>
                <a:gd name="adj1" fmla="val -185296"/>
                <a:gd name="adj2" fmla="val 66751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FB30AF1-A8AB-44B3-9243-EE3CB570F2F9}"/>
                </a:ext>
              </a:extLst>
            </p:cNvPr>
            <p:cNvSpPr/>
            <p:nvPr/>
          </p:nvSpPr>
          <p:spPr>
            <a:xfrm>
              <a:off x="7611184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724C7736-610C-4F6B-A1E0-B4FD8CDEC541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8316773" y="3001679"/>
              <a:ext cx="94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35223C91-09DE-40E8-ACDF-5E841B389CB6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8316867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CD1D2CAB-FFC6-432B-AB75-5BC309F3CA59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rot="16200000" flipH="1">
              <a:off x="9014278" y="1841890"/>
              <a:ext cx="217588" cy="1612411"/>
            </a:xfrm>
            <a:prstGeom prst="bentConnector4">
              <a:avLst>
                <a:gd name="adj1" fmla="val -193349"/>
                <a:gd name="adj2" fmla="val 7188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898FFF4-2CEC-4909-92C3-F6DABAC93456}"/>
                    </a:ext>
                  </a:extLst>
                </p:cNvPr>
                <p:cNvSpPr txBox="1"/>
                <p:nvPr/>
              </p:nvSpPr>
              <p:spPr>
                <a:xfrm>
                  <a:off x="7165019" y="2631991"/>
                  <a:ext cx="26770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898FFF4-2CEC-4909-92C3-F6DABAC934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5019" y="2631991"/>
                  <a:ext cx="26770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273" r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D5206FF-4481-4C05-9999-31EE6C895AE8}"/>
                </a:ext>
              </a:extLst>
            </p:cNvPr>
            <p:cNvSpPr/>
            <p:nvPr/>
          </p:nvSpPr>
          <p:spPr>
            <a:xfrm>
              <a:off x="9946729" y="280349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6AA24878-C8E9-4F3A-9345-B761575F43B1}"/>
                </a:ext>
              </a:extLst>
            </p:cNvPr>
            <p:cNvCxnSpPr>
              <a:cxnSpLocks/>
            </p:cNvCxnSpPr>
            <p:nvPr/>
          </p:nvCxnSpPr>
          <p:spPr>
            <a:xfrm>
              <a:off x="8464594" y="300167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E259E6B2-2BF8-4804-958A-248529D21CBC}"/>
                </a:ext>
              </a:extLst>
            </p:cNvPr>
            <p:cNvCxnSpPr>
              <a:cxnSpLocks/>
              <a:stCxn id="5" idx="2"/>
              <a:endCxn id="43" idx="0"/>
            </p:cNvCxnSpPr>
            <p:nvPr/>
          </p:nvCxnSpPr>
          <p:spPr>
            <a:xfrm rot="10800000">
              <a:off x="8463529" y="2526498"/>
              <a:ext cx="1483200" cy="382492"/>
            </a:xfrm>
            <a:prstGeom prst="bentConnector4">
              <a:avLst>
                <a:gd name="adj1" fmla="val 46444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99A4255-1AFB-42F9-A892-F1DBA15AEE83}"/>
                </a:ext>
              </a:extLst>
            </p:cNvPr>
            <p:cNvSpPr/>
            <p:nvPr/>
          </p:nvSpPr>
          <p:spPr>
            <a:xfrm>
              <a:off x="8358036" y="252649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400061A3-DCD9-4C97-B208-FA414CAE55BA}"/>
                </a:ext>
              </a:extLst>
            </p:cNvPr>
            <p:cNvCxnSpPr>
              <a:cxnSpLocks/>
            </p:cNvCxnSpPr>
            <p:nvPr/>
          </p:nvCxnSpPr>
          <p:spPr>
            <a:xfrm>
              <a:off x="8460317" y="191999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79568EB-8696-46C4-975D-D9B501670014}"/>
                </a:ext>
              </a:extLst>
            </p:cNvPr>
            <p:cNvSpPr/>
            <p:nvPr/>
          </p:nvSpPr>
          <p:spPr>
            <a:xfrm>
              <a:off x="7624881" y="280221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0CB4E3CD-F9B5-4C3B-9FA7-50A2B2E3E8F9}"/>
                </a:ext>
              </a:extLst>
            </p:cNvPr>
            <p:cNvCxnSpPr>
              <a:cxnSpLocks/>
            </p:cNvCxnSpPr>
            <p:nvPr/>
          </p:nvCxnSpPr>
          <p:spPr>
            <a:xfrm>
              <a:off x="5650970" y="300039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04B21C3C-B90A-45C7-9007-3884DEE51208}"/>
                </a:ext>
              </a:extLst>
            </p:cNvPr>
            <p:cNvCxnSpPr>
              <a:cxnSpLocks/>
              <a:stCxn id="54" idx="2"/>
              <a:endCxn id="57" idx="0"/>
            </p:cNvCxnSpPr>
            <p:nvPr/>
          </p:nvCxnSpPr>
          <p:spPr>
            <a:xfrm rot="10800000">
              <a:off x="5649905" y="2525218"/>
              <a:ext cx="1974976" cy="382492"/>
            </a:xfrm>
            <a:prstGeom prst="bentConnector4">
              <a:avLst>
                <a:gd name="adj1" fmla="val 47329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F7A73A0-49E0-42C8-8F0A-44A4347EF2A0}"/>
                </a:ext>
              </a:extLst>
            </p:cNvPr>
            <p:cNvSpPr/>
            <p:nvPr/>
          </p:nvSpPr>
          <p:spPr>
            <a:xfrm>
              <a:off x="5544412" y="252521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7A689804-8D37-4387-B39F-BA0063E4B948}"/>
                </a:ext>
              </a:extLst>
            </p:cNvPr>
            <p:cNvCxnSpPr>
              <a:cxnSpLocks/>
            </p:cNvCxnSpPr>
            <p:nvPr/>
          </p:nvCxnSpPr>
          <p:spPr>
            <a:xfrm>
              <a:off x="5646693" y="191871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BFDFDA3D-9EAE-4DDF-9C51-DC1088B79080}"/>
                </a:ext>
              </a:extLst>
            </p:cNvPr>
            <p:cNvSpPr/>
            <p:nvPr/>
          </p:nvSpPr>
          <p:spPr>
            <a:xfrm>
              <a:off x="4812999" y="280221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4CED897C-BE57-4D00-AD8A-9E269D477A13}"/>
                </a:ext>
              </a:extLst>
            </p:cNvPr>
            <p:cNvCxnSpPr>
              <a:cxnSpLocks/>
            </p:cNvCxnSpPr>
            <p:nvPr/>
          </p:nvCxnSpPr>
          <p:spPr>
            <a:xfrm>
              <a:off x="3745800" y="300039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87C2BFE2-983F-41F7-9784-4AB6F68ABE7C}"/>
                </a:ext>
              </a:extLst>
            </p:cNvPr>
            <p:cNvCxnSpPr>
              <a:cxnSpLocks/>
              <a:stCxn id="88" idx="2"/>
              <a:endCxn id="91" idx="0"/>
            </p:cNvCxnSpPr>
            <p:nvPr/>
          </p:nvCxnSpPr>
          <p:spPr>
            <a:xfrm rot="10800000">
              <a:off x="3744735" y="2525218"/>
              <a:ext cx="1068264" cy="382492"/>
            </a:xfrm>
            <a:prstGeom prst="bentConnector4">
              <a:avLst>
                <a:gd name="adj1" fmla="val 35711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CC00397A-E147-4546-A4A7-D0EF3AE4F850}"/>
                </a:ext>
              </a:extLst>
            </p:cNvPr>
            <p:cNvSpPr/>
            <p:nvPr/>
          </p:nvSpPr>
          <p:spPr>
            <a:xfrm>
              <a:off x="3639242" y="252521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E96FC967-81D1-47B9-808C-03A50735EC29}"/>
                </a:ext>
              </a:extLst>
            </p:cNvPr>
            <p:cNvCxnSpPr>
              <a:cxnSpLocks/>
            </p:cNvCxnSpPr>
            <p:nvPr/>
          </p:nvCxnSpPr>
          <p:spPr>
            <a:xfrm>
              <a:off x="3741523" y="191871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349E60BC-957B-4F48-BCE3-FB2131F46AF2}"/>
                </a:ext>
              </a:extLst>
            </p:cNvPr>
            <p:cNvSpPr/>
            <p:nvPr/>
          </p:nvSpPr>
          <p:spPr>
            <a:xfrm>
              <a:off x="2930002" y="2816414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D563ECAB-BC99-4784-BEB1-E8F142734D5B}"/>
                </a:ext>
              </a:extLst>
            </p:cNvPr>
            <p:cNvCxnSpPr>
              <a:cxnSpLocks/>
            </p:cNvCxnSpPr>
            <p:nvPr/>
          </p:nvCxnSpPr>
          <p:spPr>
            <a:xfrm>
              <a:off x="1862803" y="3014596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연결선: 꺾임 95">
              <a:extLst>
                <a:ext uri="{FF2B5EF4-FFF2-40B4-BE49-F238E27FC236}">
                  <a16:creationId xmlns:a16="http://schemas.microsoft.com/office/drawing/2014/main" id="{937A7EEF-3FB1-4E25-925E-A013779AD6BF}"/>
                </a:ext>
              </a:extLst>
            </p:cNvPr>
            <p:cNvCxnSpPr>
              <a:cxnSpLocks/>
              <a:stCxn id="94" idx="2"/>
              <a:endCxn id="97" idx="0"/>
            </p:cNvCxnSpPr>
            <p:nvPr/>
          </p:nvCxnSpPr>
          <p:spPr>
            <a:xfrm rot="10800000">
              <a:off x="1861738" y="2539415"/>
              <a:ext cx="1068264" cy="382492"/>
            </a:xfrm>
            <a:prstGeom prst="bentConnector4">
              <a:avLst>
                <a:gd name="adj1" fmla="val 34992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59DA5454-C209-4FB0-9F3A-B0957E67B57A}"/>
                </a:ext>
              </a:extLst>
            </p:cNvPr>
            <p:cNvSpPr/>
            <p:nvPr/>
          </p:nvSpPr>
          <p:spPr>
            <a:xfrm>
              <a:off x="1756245" y="2539415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545BA0F3-D588-4BDC-8B5C-5B0339EC7C43}"/>
                </a:ext>
              </a:extLst>
            </p:cNvPr>
            <p:cNvCxnSpPr>
              <a:cxnSpLocks/>
            </p:cNvCxnSpPr>
            <p:nvPr/>
          </p:nvCxnSpPr>
          <p:spPr>
            <a:xfrm>
              <a:off x="1858526" y="1932915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A4055D1-39AB-4584-96F6-B5AC932642F5}"/>
                    </a:ext>
                  </a:extLst>
                </p:cNvPr>
                <p:cNvSpPr txBox="1"/>
                <p:nvPr/>
              </p:nvSpPr>
              <p:spPr>
                <a:xfrm>
                  <a:off x="7174200" y="2784573"/>
                  <a:ext cx="26770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800">
                    <a:solidFill>
                      <a:srgbClr val="C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A4055D1-39AB-4584-96F6-B5AC93264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200" y="2784573"/>
                  <a:ext cx="26770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273" r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76" name="TextBox 7175">
            <a:extLst>
              <a:ext uri="{FF2B5EF4-FFF2-40B4-BE49-F238E27FC236}">
                <a16:creationId xmlns:a16="http://schemas.microsoft.com/office/drawing/2014/main" id="{7A5B41BB-5897-4B9A-863D-6082B3C0FAD0}"/>
              </a:ext>
            </a:extLst>
          </p:cNvPr>
          <p:cNvSpPr txBox="1"/>
          <p:nvPr/>
        </p:nvSpPr>
        <p:spPr>
          <a:xfrm>
            <a:off x="576303" y="1075765"/>
            <a:ext cx="4049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계층에서의 오차역전파</a:t>
            </a:r>
          </a:p>
        </p:txBody>
      </p:sp>
    </p:spTree>
    <p:extLst>
      <p:ext uri="{BB962C8B-B14F-4D97-AF65-F5344CB8AC3E}">
        <p14:creationId xmlns:p14="http://schemas.microsoft.com/office/powerpoint/2010/main" val="422305843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270344" y="1202105"/>
            <a:ext cx="964879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Truncated BPTT 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시간축 방향으로 너무 길어진 신경망을 적당한 지점에서 잘라내어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작은 신경망 여러 개로 만들어 잘라낸 작은 신경망에서 오차역전파법을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너무 길면 계산량과 메모리 사용량 등이 문제가 되고 계층이 길어짐에 따라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신경망을 하나 통과할 때마다 기울기 값이 조금씩 작아져서 이전 시각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역전파되기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전에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되어 소멸할 수도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순전파의 연결을 그대로 유지하면서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데이터를 순서대로 입력해야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적당한 길이로 잘라내 잘라낸 신경망 단위로 학습을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연결을 잘라버리면 그보다 미래의 데이터에 대해서는 생각할 필요가 없어지기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때문에 각각의 블록 단위로 미래의 블록과는 독립적으로 오차역전파법을 완결시킨다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-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역전파가 연결되는 일련의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순전파를 수행하고 그 다음 역전파를 수행하여 원하는 기울기를 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역전파를 수행할 때 앞 블록의 마지막 은닉 상태인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순전파가 계속 연결될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89896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495755F-D458-4893-86F1-E6A927EA6847}"/>
              </a:ext>
            </a:extLst>
          </p:cNvPr>
          <p:cNvSpPr/>
          <p:nvPr/>
        </p:nvSpPr>
        <p:spPr>
          <a:xfrm>
            <a:off x="8329614" y="1621328"/>
            <a:ext cx="1349952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4266388" y="1621328"/>
            <a:ext cx="3660222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A285F9-B469-4155-8EE5-EC4148A1A7B6}"/>
              </a:ext>
            </a:extLst>
          </p:cNvPr>
          <p:cNvSpPr/>
          <p:nvPr/>
        </p:nvSpPr>
        <p:spPr>
          <a:xfrm>
            <a:off x="253573" y="1621329"/>
            <a:ext cx="3582593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61D03C-662D-4650-8101-F8AEAB8F7665}"/>
              </a:ext>
            </a:extLst>
          </p:cNvPr>
          <p:cNvSpPr/>
          <p:nvPr/>
        </p:nvSpPr>
        <p:spPr>
          <a:xfrm>
            <a:off x="436043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FFD797-FD93-4AF9-B1BF-252F017049E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850838" y="2957377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75096E-1BDE-47BE-B33E-E2A9A907928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51341" y="1964191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B8E3290-911F-4DE9-9D63-B7F73AE254D3}"/>
              </a:ext>
            </a:extLst>
          </p:cNvPr>
          <p:cNvCxnSpPr>
            <a:cxnSpLocks/>
            <a:stCxn id="6" idx="0"/>
            <a:endCxn id="10" idx="1"/>
          </p:cNvCxnSpPr>
          <p:nvPr/>
        </p:nvCxnSpPr>
        <p:spPr>
          <a:xfrm rot="16200000" flipH="1">
            <a:off x="1105440" y="2325724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D2B963-B03D-4F5D-9856-B775650BD9E5}"/>
              </a:ext>
            </a:extLst>
          </p:cNvPr>
          <p:cNvSpPr/>
          <p:nvPr/>
        </p:nvSpPr>
        <p:spPr>
          <a:xfrm>
            <a:off x="1548316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963F64-E2F3-4DB2-9361-01A8205D51C7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963614" y="2957377"/>
            <a:ext cx="245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414EA0-BE70-4536-9F63-37D8597F841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963614" y="1976781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C7D2949-D93F-4FEE-A9E3-273CEF803537}"/>
              </a:ext>
            </a:extLst>
          </p:cNvPr>
          <p:cNvCxnSpPr>
            <a:cxnSpLocks/>
            <a:stCxn id="10" idx="0"/>
            <a:endCxn id="14" idx="1"/>
          </p:cNvCxnSpPr>
          <p:nvPr/>
        </p:nvCxnSpPr>
        <p:spPr>
          <a:xfrm rot="16200000" flipH="1">
            <a:off x="2325288" y="2218149"/>
            <a:ext cx="188777" cy="912127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72D773-8AED-4912-B55E-B7DD429BA02A}"/>
              </a:ext>
            </a:extLst>
          </p:cNvPr>
          <p:cNvSpPr/>
          <p:nvPr/>
        </p:nvSpPr>
        <p:spPr>
          <a:xfrm>
            <a:off x="2875741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601297F-E201-47F9-8005-FFDEF7A3E90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3290536" y="2957377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954830E-CBAA-4BA3-9F3D-FD221413A49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3291039" y="1976781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C372797-FE99-4407-8AD4-13356063F1B0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>
            <a:off x="3816462" y="2054400"/>
            <a:ext cx="188776" cy="1239624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F5D42B-3FE1-4D70-89D6-A81521BB8817}"/>
                  </a:ext>
                </a:extLst>
              </p:cNvPr>
              <p:cNvSpPr txBox="1"/>
              <p:nvPr/>
            </p:nvSpPr>
            <p:spPr>
              <a:xfrm>
                <a:off x="4268093" y="2655509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F5D42B-3FE1-4D70-89D6-A81521BB8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93" y="2655509"/>
                <a:ext cx="208390" cy="215444"/>
              </a:xfrm>
              <a:prstGeom prst="rect">
                <a:avLst/>
              </a:prstGeom>
              <a:blipFill>
                <a:blip r:embed="rId3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0A52F10-39DD-4763-BF6A-171F906E4B19}"/>
              </a:ext>
            </a:extLst>
          </p:cNvPr>
          <p:cNvCxnSpPr>
            <a:cxnSpLocks/>
          </p:cNvCxnSpPr>
          <p:nvPr/>
        </p:nvCxnSpPr>
        <p:spPr>
          <a:xfrm>
            <a:off x="3377067" y="295633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38D3FEEC-DBF2-4135-9801-00A64AFD616D}"/>
              </a:ext>
            </a:extLst>
          </p:cNvPr>
          <p:cNvSpPr/>
          <p:nvPr/>
        </p:nvSpPr>
        <p:spPr>
          <a:xfrm>
            <a:off x="3314357" y="2568324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315D209-7494-446A-91C1-AD01AC221A92}"/>
              </a:ext>
            </a:extLst>
          </p:cNvPr>
          <p:cNvSpPr/>
          <p:nvPr/>
        </p:nvSpPr>
        <p:spPr>
          <a:xfrm>
            <a:off x="2883916" y="2794507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6738E6A-1B82-43A6-875C-31BD1DEB1E97}"/>
              </a:ext>
            </a:extLst>
          </p:cNvPr>
          <p:cNvCxnSpPr>
            <a:cxnSpLocks/>
          </p:cNvCxnSpPr>
          <p:nvPr/>
        </p:nvCxnSpPr>
        <p:spPr>
          <a:xfrm>
            <a:off x="2040712" y="295633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B51D81F-2416-471A-87E7-F4110D0D01C6}"/>
              </a:ext>
            </a:extLst>
          </p:cNvPr>
          <p:cNvCxnSpPr>
            <a:cxnSpLocks/>
            <a:stCxn id="34" idx="2"/>
            <a:endCxn id="37" idx="0"/>
          </p:cNvCxnSpPr>
          <p:nvPr/>
        </p:nvCxnSpPr>
        <p:spPr>
          <a:xfrm rot="10800000">
            <a:off x="2040086" y="2568325"/>
            <a:ext cx="843831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EBCE5461-3529-43BE-AF01-B03521D90C06}"/>
              </a:ext>
            </a:extLst>
          </p:cNvPr>
          <p:cNvSpPr/>
          <p:nvPr/>
        </p:nvSpPr>
        <p:spPr>
          <a:xfrm>
            <a:off x="1978002" y="2568324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26D6B0-EC2B-4DC2-880E-620898F87229}"/>
              </a:ext>
            </a:extLst>
          </p:cNvPr>
          <p:cNvCxnSpPr>
            <a:cxnSpLocks/>
          </p:cNvCxnSpPr>
          <p:nvPr/>
        </p:nvCxnSpPr>
        <p:spPr>
          <a:xfrm>
            <a:off x="2038194" y="2073089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4B2B5E51-C678-4223-B7C4-6DF54421C6CB}"/>
              </a:ext>
            </a:extLst>
          </p:cNvPr>
          <p:cNvSpPr/>
          <p:nvPr/>
        </p:nvSpPr>
        <p:spPr>
          <a:xfrm>
            <a:off x="1560610" y="2806099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F619D08-D677-4C74-AA2E-7BCBE2933A86}"/>
              </a:ext>
            </a:extLst>
          </p:cNvPr>
          <p:cNvCxnSpPr>
            <a:cxnSpLocks/>
          </p:cNvCxnSpPr>
          <p:nvPr/>
        </p:nvCxnSpPr>
        <p:spPr>
          <a:xfrm>
            <a:off x="932557" y="2967924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C0822D4C-B617-40FA-8690-E3F1793E4340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rot="10800000">
            <a:off x="931931" y="2579917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27B048B1-F162-4B41-BB25-501CE963AB4C}"/>
              </a:ext>
            </a:extLst>
          </p:cNvPr>
          <p:cNvSpPr/>
          <p:nvPr/>
        </p:nvSpPr>
        <p:spPr>
          <a:xfrm>
            <a:off x="869847" y="2579917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0D3606E-EFCD-4DB6-9C2B-D8C87BEF0AF0}"/>
              </a:ext>
            </a:extLst>
          </p:cNvPr>
          <p:cNvCxnSpPr>
            <a:cxnSpLocks/>
          </p:cNvCxnSpPr>
          <p:nvPr/>
        </p:nvCxnSpPr>
        <p:spPr>
          <a:xfrm>
            <a:off x="930040" y="208468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D256EE4-428B-42BC-9825-F1F2029D7D7C}"/>
              </a:ext>
            </a:extLst>
          </p:cNvPr>
          <p:cNvCxnSpPr>
            <a:cxnSpLocks/>
          </p:cNvCxnSpPr>
          <p:nvPr/>
        </p:nvCxnSpPr>
        <p:spPr>
          <a:xfrm>
            <a:off x="3376495" y="2110055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58B1BDB-8EE8-426E-8B3D-0A1CC39B217F}"/>
              </a:ext>
            </a:extLst>
          </p:cNvPr>
          <p:cNvCxnSpPr/>
          <p:nvPr/>
        </p:nvCxnSpPr>
        <p:spPr>
          <a:xfrm>
            <a:off x="4187798" y="2863118"/>
            <a:ext cx="32749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래픽 47" descr="가위">
            <a:extLst>
              <a:ext uri="{FF2B5EF4-FFF2-40B4-BE49-F238E27FC236}">
                <a16:creationId xmlns:a16="http://schemas.microsoft.com/office/drawing/2014/main" id="{62780253-3910-4B66-AB91-70F048F82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56798">
            <a:off x="3963858" y="2801014"/>
            <a:ext cx="477925" cy="477925"/>
          </a:xfrm>
          <a:prstGeom prst="rect">
            <a:avLst/>
          </a:prstGeom>
        </p:spPr>
      </p:pic>
      <p:cxnSp>
        <p:nvCxnSpPr>
          <p:cNvPr id="50" name="연결선: 구부러짐 49">
            <a:extLst>
              <a:ext uri="{FF2B5EF4-FFF2-40B4-BE49-F238E27FC236}">
                <a16:creationId xmlns:a16="http://schemas.microsoft.com/office/drawing/2014/main" id="{382065CB-7047-4BEC-8011-3295B7BE6605}"/>
              </a:ext>
            </a:extLst>
          </p:cNvPr>
          <p:cNvCxnSpPr>
            <a:cxnSpLocks/>
          </p:cNvCxnSpPr>
          <p:nvPr/>
        </p:nvCxnSpPr>
        <p:spPr>
          <a:xfrm rot="5400000">
            <a:off x="3662796" y="3095293"/>
            <a:ext cx="679094" cy="199376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/>
              <p:nvPr/>
            </p:nvSpPr>
            <p:spPr>
              <a:xfrm>
                <a:off x="2563410" y="2655509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410" y="2655509"/>
                <a:ext cx="208390" cy="215444"/>
              </a:xfrm>
              <a:prstGeom prst="rect">
                <a:avLst/>
              </a:prstGeom>
              <a:blipFill>
                <a:blip r:embed="rId6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/>
              <p:nvPr/>
            </p:nvSpPr>
            <p:spPr>
              <a:xfrm>
                <a:off x="2563758" y="2794506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758" y="2794506"/>
                <a:ext cx="214649" cy="215444"/>
              </a:xfrm>
              <a:prstGeom prst="rect">
                <a:avLst/>
              </a:prstGeom>
              <a:blipFill>
                <a:blip r:embed="rId7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/>
              <p:nvPr/>
            </p:nvSpPr>
            <p:spPr>
              <a:xfrm>
                <a:off x="790322" y="3353098"/>
                <a:ext cx="2794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22" y="3353098"/>
                <a:ext cx="279435" cy="246221"/>
              </a:xfrm>
              <a:prstGeom prst="rect">
                <a:avLst/>
              </a:prstGeom>
              <a:blipFill>
                <a:blip r:embed="rId8"/>
                <a:stretch>
                  <a:fillRect l="-6667" r="-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/>
              <p:nvPr/>
            </p:nvSpPr>
            <p:spPr>
              <a:xfrm>
                <a:off x="3179224" y="3353098"/>
                <a:ext cx="2747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24" y="3353098"/>
                <a:ext cx="274755" cy="246221"/>
              </a:xfrm>
              <a:prstGeom prst="rect">
                <a:avLst/>
              </a:prstGeom>
              <a:blipFill>
                <a:blip r:embed="rId9"/>
                <a:stretch>
                  <a:fillRect l="-888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/>
              <p:nvPr/>
            </p:nvSpPr>
            <p:spPr>
              <a:xfrm>
                <a:off x="1881168" y="3353098"/>
                <a:ext cx="2747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168" y="3353098"/>
                <a:ext cx="274755" cy="246221"/>
              </a:xfrm>
              <a:prstGeom prst="rect">
                <a:avLst/>
              </a:prstGeom>
              <a:blipFill>
                <a:blip r:embed="rId10"/>
                <a:stretch>
                  <a:fillRect l="-888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/>
              <p:nvPr/>
            </p:nvSpPr>
            <p:spPr>
              <a:xfrm>
                <a:off x="761423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23" y="1709600"/>
                <a:ext cx="285847" cy="246221"/>
              </a:xfrm>
              <a:prstGeom prst="rect">
                <a:avLst/>
              </a:prstGeom>
              <a:blipFill>
                <a:blip r:embed="rId11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/>
              <p:nvPr/>
            </p:nvSpPr>
            <p:spPr>
              <a:xfrm>
                <a:off x="3150325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325" y="1709600"/>
                <a:ext cx="285847" cy="246221"/>
              </a:xfrm>
              <a:prstGeom prst="rect">
                <a:avLst/>
              </a:prstGeom>
              <a:blipFill>
                <a:blip r:embed="rId12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/>
              <p:nvPr/>
            </p:nvSpPr>
            <p:spPr>
              <a:xfrm>
                <a:off x="1852269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269" y="1709600"/>
                <a:ext cx="285847" cy="246221"/>
              </a:xfrm>
              <a:prstGeom prst="rect">
                <a:avLst/>
              </a:prstGeom>
              <a:blipFill>
                <a:blip r:embed="rId13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4526486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5E3757C-B82F-4261-A5F5-73C4BF0F9084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4941281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8CABDC5-3CE7-4FE1-BCBE-E875D27412F1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4941784" y="1964190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C7A1A76D-B233-4CCE-BD32-2B89620C3519}"/>
              </a:ext>
            </a:extLst>
          </p:cNvPr>
          <p:cNvCxnSpPr>
            <a:cxnSpLocks/>
            <a:stCxn id="70" idx="0"/>
            <a:endCxn id="74" idx="1"/>
          </p:cNvCxnSpPr>
          <p:nvPr/>
        </p:nvCxnSpPr>
        <p:spPr>
          <a:xfrm rot="16200000" flipH="1">
            <a:off x="5195883" y="2325723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5638759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2F3EB26-C55E-4FCF-9855-65D6DB3344D7}"/>
              </a:ext>
            </a:extLst>
          </p:cNvPr>
          <p:cNvCxnSpPr>
            <a:cxnSpLocks/>
            <a:endCxn id="74" idx="2"/>
          </p:cNvCxnSpPr>
          <p:nvPr/>
        </p:nvCxnSpPr>
        <p:spPr>
          <a:xfrm flipH="1" flipV="1">
            <a:off x="6054057" y="2957376"/>
            <a:ext cx="245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2003D8-DB3D-4828-A141-1D1A5746668A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6054057" y="1976780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9C12F687-FD3F-41FA-8AF1-0987C5AF8C97}"/>
              </a:ext>
            </a:extLst>
          </p:cNvPr>
          <p:cNvCxnSpPr>
            <a:cxnSpLocks/>
            <a:stCxn id="74" idx="0"/>
            <a:endCxn id="78" idx="1"/>
          </p:cNvCxnSpPr>
          <p:nvPr/>
        </p:nvCxnSpPr>
        <p:spPr>
          <a:xfrm rot="16200000" flipH="1">
            <a:off x="6415731" y="2218148"/>
            <a:ext cx="188777" cy="912127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6966184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95F6F0-33EF-4194-B805-738C7874C55E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7380979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013F31F-B2E2-4856-8F12-44E0389B710F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7381482" y="1976780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37855B35-F66E-4868-B273-FFECA0103052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H="1">
            <a:off x="7906905" y="2054399"/>
            <a:ext cx="188776" cy="1239624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BD8E34-1E8A-4CAF-B27F-CE91B3D23A64}"/>
                  </a:ext>
                </a:extLst>
              </p:cNvPr>
              <p:cNvSpPr txBox="1"/>
              <p:nvPr/>
            </p:nvSpPr>
            <p:spPr>
              <a:xfrm>
                <a:off x="8358536" y="2655508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BD8E34-1E8A-4CAF-B27F-CE91B3D23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536" y="2655508"/>
                <a:ext cx="208390" cy="215444"/>
              </a:xfrm>
              <a:prstGeom prst="rect">
                <a:avLst/>
              </a:prstGeom>
              <a:blipFill>
                <a:blip r:embed="rId3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7467510" y="295633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7404800" y="2568323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6974359" y="279450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6131155" y="295633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6130529" y="2568324"/>
            <a:ext cx="843831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6068445" y="2568323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6128637" y="2073088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5651053" y="2806098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5023000" y="2967923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5022374" y="2579916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4960290" y="257991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5020483" y="208468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7466938" y="2110054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9F270A0A-385E-4ABF-8D3C-6C6FB0B95D44}"/>
              </a:ext>
            </a:extLst>
          </p:cNvPr>
          <p:cNvCxnSpPr/>
          <p:nvPr/>
        </p:nvCxnSpPr>
        <p:spPr>
          <a:xfrm>
            <a:off x="8278241" y="2863117"/>
            <a:ext cx="32749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그래픽 96" descr="가위">
            <a:extLst>
              <a:ext uri="{FF2B5EF4-FFF2-40B4-BE49-F238E27FC236}">
                <a16:creationId xmlns:a16="http://schemas.microsoft.com/office/drawing/2014/main" id="{F16CAA3C-FAD9-47F0-956F-729BEF5A4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56798">
            <a:off x="8054301" y="2801013"/>
            <a:ext cx="477925" cy="477925"/>
          </a:xfrm>
          <a:prstGeom prst="rect">
            <a:avLst/>
          </a:prstGeom>
        </p:spPr>
      </p:pic>
      <p:cxnSp>
        <p:nvCxnSpPr>
          <p:cNvPr id="98" name="연결선: 구부러짐 97">
            <a:extLst>
              <a:ext uri="{FF2B5EF4-FFF2-40B4-BE49-F238E27FC236}">
                <a16:creationId xmlns:a16="http://schemas.microsoft.com/office/drawing/2014/main" id="{742A776F-01EB-4392-9F42-E147330B1B9F}"/>
              </a:ext>
            </a:extLst>
          </p:cNvPr>
          <p:cNvCxnSpPr>
            <a:cxnSpLocks/>
          </p:cNvCxnSpPr>
          <p:nvPr/>
        </p:nvCxnSpPr>
        <p:spPr>
          <a:xfrm rot="5400000">
            <a:off x="7753239" y="3095292"/>
            <a:ext cx="679094" cy="199376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AD12ED-C082-4C94-89D3-6F6FF992BC76}"/>
                  </a:ext>
                </a:extLst>
              </p:cNvPr>
              <p:cNvSpPr txBox="1"/>
              <p:nvPr/>
            </p:nvSpPr>
            <p:spPr>
              <a:xfrm>
                <a:off x="6653853" y="2655508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AD12ED-C082-4C94-89D3-6F6FF992B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853" y="2655508"/>
                <a:ext cx="208390" cy="215444"/>
              </a:xfrm>
              <a:prstGeom prst="rect">
                <a:avLst/>
              </a:prstGeom>
              <a:blipFill>
                <a:blip r:embed="rId6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6654201" y="2794505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201" y="2794505"/>
                <a:ext cx="214649" cy="215444"/>
              </a:xfrm>
              <a:prstGeom prst="rect">
                <a:avLst/>
              </a:prstGeom>
              <a:blipFill>
                <a:blip r:embed="rId7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4880765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765" y="3353097"/>
                <a:ext cx="364523" cy="246221"/>
              </a:xfrm>
              <a:prstGeom prst="rect">
                <a:avLst/>
              </a:prstGeom>
              <a:blipFill>
                <a:blip r:embed="rId14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7269667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667" y="3353097"/>
                <a:ext cx="364523" cy="246221"/>
              </a:xfrm>
              <a:prstGeom prst="rect">
                <a:avLst/>
              </a:prstGeom>
              <a:blipFill>
                <a:blip r:embed="rId15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5971611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611" y="3353097"/>
                <a:ext cx="364523" cy="246221"/>
              </a:xfrm>
              <a:prstGeom prst="rect">
                <a:avLst/>
              </a:prstGeom>
              <a:blipFill>
                <a:blip r:embed="rId16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4851866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866" y="1709599"/>
                <a:ext cx="375616" cy="246221"/>
              </a:xfrm>
              <a:prstGeom prst="rect">
                <a:avLst/>
              </a:prstGeom>
              <a:blipFill>
                <a:blip r:embed="rId17"/>
                <a:stretch>
                  <a:fillRect l="-12903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7240768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768" y="1709599"/>
                <a:ext cx="375616" cy="246221"/>
              </a:xfrm>
              <a:prstGeom prst="rect">
                <a:avLst/>
              </a:prstGeom>
              <a:blipFill>
                <a:blip r:embed="rId18"/>
                <a:stretch>
                  <a:fillRect l="-13115" r="-163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5942712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712" y="1709599"/>
                <a:ext cx="375616" cy="246221"/>
              </a:xfrm>
              <a:prstGeom prst="rect">
                <a:avLst/>
              </a:prstGeom>
              <a:blipFill>
                <a:blip r:embed="rId19"/>
                <a:stretch>
                  <a:fillRect l="-13115" r="-163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0449B6FC-B12F-4A86-97E2-BC4520419E31}"/>
              </a:ext>
            </a:extLst>
          </p:cNvPr>
          <p:cNvSpPr/>
          <p:nvPr/>
        </p:nvSpPr>
        <p:spPr>
          <a:xfrm>
            <a:off x="8616783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8B6E30D7-6D98-4DC7-826C-FDFDDDDDDDE7}"/>
              </a:ext>
            </a:extLst>
          </p:cNvPr>
          <p:cNvCxnSpPr>
            <a:cxnSpLocks/>
            <a:endCxn id="108" idx="2"/>
          </p:cNvCxnSpPr>
          <p:nvPr/>
        </p:nvCxnSpPr>
        <p:spPr>
          <a:xfrm flipV="1">
            <a:off x="9031578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D2E29118-36AC-4C9D-9B2C-9CC75044D337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9032081" y="1964190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63759DE-A5AB-4981-9C99-250B0D6AD506}"/>
              </a:ext>
            </a:extLst>
          </p:cNvPr>
          <p:cNvCxnSpPr>
            <a:cxnSpLocks/>
            <a:stCxn id="108" idx="0"/>
          </p:cNvCxnSpPr>
          <p:nvPr/>
        </p:nvCxnSpPr>
        <p:spPr>
          <a:xfrm rot="16200000" flipH="1">
            <a:off x="9286180" y="2325723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DE7C9249-E4A6-4EB9-A78B-4390B2205B04}"/>
              </a:ext>
            </a:extLst>
          </p:cNvPr>
          <p:cNvSpPr/>
          <p:nvPr/>
        </p:nvSpPr>
        <p:spPr>
          <a:xfrm>
            <a:off x="9741350" y="2806098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FD7D2DF4-6A3B-47C9-A23F-438D9126DB1D}"/>
              </a:ext>
            </a:extLst>
          </p:cNvPr>
          <p:cNvCxnSpPr>
            <a:cxnSpLocks/>
          </p:cNvCxnSpPr>
          <p:nvPr/>
        </p:nvCxnSpPr>
        <p:spPr>
          <a:xfrm>
            <a:off x="9113297" y="2967923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BD9E9D-C1F3-4C1C-8B29-AB0F808CDBC4}"/>
              </a:ext>
            </a:extLst>
          </p:cNvPr>
          <p:cNvCxnSpPr>
            <a:cxnSpLocks/>
            <a:stCxn id="112" idx="2"/>
            <a:endCxn id="115" idx="0"/>
          </p:cNvCxnSpPr>
          <p:nvPr/>
        </p:nvCxnSpPr>
        <p:spPr>
          <a:xfrm rot="10800000">
            <a:off x="9112671" y="2579916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B70F6576-F46E-489C-AABF-F2C8DD2CF04A}"/>
              </a:ext>
            </a:extLst>
          </p:cNvPr>
          <p:cNvSpPr/>
          <p:nvPr/>
        </p:nvSpPr>
        <p:spPr>
          <a:xfrm>
            <a:off x="9050587" y="257991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2DB734CD-8BBD-4A6F-AD23-ACABC29F6A2A}"/>
              </a:ext>
            </a:extLst>
          </p:cNvPr>
          <p:cNvCxnSpPr>
            <a:cxnSpLocks/>
          </p:cNvCxnSpPr>
          <p:nvPr/>
        </p:nvCxnSpPr>
        <p:spPr>
          <a:xfrm>
            <a:off x="9110780" y="208468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8C7502D-8049-4EEA-B5B0-6BAEF10AF2E9}"/>
                  </a:ext>
                </a:extLst>
              </p:cNvPr>
              <p:cNvSpPr txBox="1"/>
              <p:nvPr/>
            </p:nvSpPr>
            <p:spPr>
              <a:xfrm>
                <a:off x="8971062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8C7502D-8049-4EEA-B5B0-6BAEF10AF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062" y="3353097"/>
                <a:ext cx="364523" cy="246221"/>
              </a:xfrm>
              <a:prstGeom prst="rect">
                <a:avLst/>
              </a:prstGeom>
              <a:blipFill>
                <a:blip r:embed="rId20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45135BD-74EC-44AF-85D8-A9F4229A1625}"/>
                  </a:ext>
                </a:extLst>
              </p:cNvPr>
              <p:cNvSpPr txBox="1"/>
              <p:nvPr/>
            </p:nvSpPr>
            <p:spPr>
              <a:xfrm>
                <a:off x="8942163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45135BD-74EC-44AF-85D8-A9F4229A1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163" y="1709599"/>
                <a:ext cx="375616" cy="246221"/>
              </a:xfrm>
              <a:prstGeom prst="rect">
                <a:avLst/>
              </a:prstGeom>
              <a:blipFill>
                <a:blip r:embed="rId21"/>
                <a:stretch>
                  <a:fillRect l="-12903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7B9DE3E-689B-4C23-BC53-55504975D7EF}"/>
              </a:ext>
            </a:extLst>
          </p:cNvPr>
          <p:cNvSpPr/>
          <p:nvPr/>
        </p:nvSpPr>
        <p:spPr>
          <a:xfrm>
            <a:off x="9729056" y="1621327"/>
            <a:ext cx="162889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9919681" y="1621326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0062422" y="1621325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BCAACAC-319C-4DF2-89BC-BF426B896114}"/>
                  </a:ext>
                </a:extLst>
              </p:cNvPr>
              <p:cNvSpPr txBox="1"/>
              <p:nvPr/>
            </p:nvSpPr>
            <p:spPr>
              <a:xfrm>
                <a:off x="6672162" y="3394748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BCAACAC-319C-4DF2-89BC-BF426B896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62" y="3394748"/>
                <a:ext cx="214649" cy="215444"/>
              </a:xfrm>
              <a:prstGeom prst="rect">
                <a:avLst/>
              </a:prstGeom>
              <a:blipFill>
                <a:blip r:embed="rId22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FF62921-2C27-4BE3-AEB8-AF34AE2E621C}"/>
                  </a:ext>
                </a:extLst>
              </p:cNvPr>
              <p:cNvSpPr txBox="1"/>
              <p:nvPr/>
            </p:nvSpPr>
            <p:spPr>
              <a:xfrm>
                <a:off x="2568498" y="3399095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FF62921-2C27-4BE3-AEB8-AF34AE2E6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98" y="3399095"/>
                <a:ext cx="214649" cy="21544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3623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연결을 적당한 지점에서 끊는다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5464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1430975" y="4562475"/>
            <a:ext cx="490248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1779349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3269121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5047067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5718540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5634547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5058016" y="573565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3928634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3927795" y="5509471"/>
            <a:ext cx="1130223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3844640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3925261" y="5014235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3285588" y="5747245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2444377" y="5909070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2443539" y="5521063"/>
            <a:ext cx="84204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2360384" y="552106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2441006" y="502582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5717774" y="5051201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2292288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288" y="6255824"/>
                <a:ext cx="399788" cy="246221"/>
              </a:xfrm>
              <a:prstGeom prst="rect">
                <a:avLst/>
              </a:prstGeom>
              <a:blipFill>
                <a:blip r:embed="rId4"/>
                <a:stretch>
                  <a:fillRect l="-10606" r="-151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5491970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70" y="6255824"/>
                <a:ext cx="399788" cy="246221"/>
              </a:xfrm>
              <a:prstGeom prst="rect">
                <a:avLst/>
              </a:prstGeom>
              <a:blipFill>
                <a:blip r:embed="rId5"/>
                <a:stretch>
                  <a:fillRect l="-12308" r="-1538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3753361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61" y="6255824"/>
                <a:ext cx="399788" cy="246221"/>
              </a:xfrm>
              <a:prstGeom prst="rect">
                <a:avLst/>
              </a:prstGeom>
              <a:blipFill>
                <a:blip r:embed="rId6"/>
                <a:stretch>
                  <a:fillRect l="-12308" r="-1538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2279786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786" y="4741911"/>
                <a:ext cx="410882" cy="246221"/>
              </a:xfrm>
              <a:prstGeom prst="rect">
                <a:avLst/>
              </a:prstGeom>
              <a:blipFill>
                <a:blip r:embed="rId7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5479468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68" y="4741911"/>
                <a:ext cx="410882" cy="246221"/>
              </a:xfrm>
              <a:prstGeom prst="rect">
                <a:avLst/>
              </a:prstGeom>
              <a:blipFill>
                <a:blip r:embed="rId8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3740859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59" y="4741911"/>
                <a:ext cx="410882" cy="246221"/>
              </a:xfrm>
              <a:prstGeom prst="rect">
                <a:avLst/>
              </a:prstGeom>
              <a:blipFill>
                <a:blip r:embed="rId9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13530523" y="3081293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3673264" y="3081292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10213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블록의 순전파와 순전파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이보다 앞선 시각으로부터의 기울기는 끊겼기 때문에 이 블록 내에서만 오차역전파법이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                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완결된다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76D502-6B0C-4F81-96F0-E93C864F28CE}"/>
              </a:ext>
            </a:extLst>
          </p:cNvPr>
          <p:cNvGrpSpPr/>
          <p:nvPr/>
        </p:nvGrpSpPr>
        <p:grpSpPr>
          <a:xfrm>
            <a:off x="1383099" y="1928966"/>
            <a:ext cx="6180320" cy="2050218"/>
            <a:chOff x="681557" y="2280702"/>
            <a:chExt cx="6180320" cy="2050218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EA285F9-B469-4155-8EE5-EC4148A1A7B6}"/>
                </a:ext>
              </a:extLst>
            </p:cNvPr>
            <p:cNvSpPr/>
            <p:nvPr/>
          </p:nvSpPr>
          <p:spPr>
            <a:xfrm>
              <a:off x="681557" y="2280702"/>
              <a:ext cx="4907938" cy="2050218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E61D03C-662D-4650-8101-F8AEAB8F7665}"/>
                </a:ext>
              </a:extLst>
            </p:cNvPr>
            <p:cNvSpPr/>
            <p:nvPr/>
          </p:nvSpPr>
          <p:spPr>
            <a:xfrm>
              <a:off x="931530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7FFFD797-FD93-4AF9-B1BF-252F017049E5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1499774" y="3610844"/>
              <a:ext cx="689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275096E-1BDE-47BE-B33E-E2A9A907928C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1500463" y="2622049"/>
              <a:ext cx="0" cy="61291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B8E3290-911F-4DE9-9D63-B7F73AE254D3}"/>
                </a:ext>
              </a:extLst>
            </p:cNvPr>
            <p:cNvCxnSpPr>
              <a:cxnSpLocks/>
              <a:stCxn id="6" idx="0"/>
              <a:endCxn id="10" idx="1"/>
            </p:cNvCxnSpPr>
            <p:nvPr/>
          </p:nvCxnSpPr>
          <p:spPr>
            <a:xfrm rot="16200000" flipH="1">
              <a:off x="1883899" y="2851524"/>
              <a:ext cx="187942" cy="954814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4D2B963-B03D-4F5D-9856-B775650BD9E5}"/>
                </a:ext>
              </a:extLst>
            </p:cNvPr>
            <p:cNvSpPr/>
            <p:nvPr/>
          </p:nvSpPr>
          <p:spPr>
            <a:xfrm>
              <a:off x="2455277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1963F64-E2F3-4DB2-9361-01A8205D51C7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H="1" flipV="1">
              <a:off x="3024211" y="3610844"/>
              <a:ext cx="3360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7414EA0-BE70-4536-9F63-37D8597F841F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3024211" y="2634583"/>
              <a:ext cx="0" cy="60037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6C7D2949-D93F-4FEE-A9E3-273CEF803537}"/>
                </a:ext>
              </a:extLst>
            </p:cNvPr>
            <p:cNvCxnSpPr>
              <a:cxnSpLocks/>
              <a:stCxn id="10" idx="0"/>
              <a:endCxn id="14" idx="1"/>
            </p:cNvCxnSpPr>
            <p:nvPr/>
          </p:nvCxnSpPr>
          <p:spPr>
            <a:xfrm rot="16200000" flipH="1">
              <a:off x="3555018" y="2704152"/>
              <a:ext cx="187943" cy="1249559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F72D773-8AED-4912-B55E-B7DD429BA02A}"/>
                </a:ext>
              </a:extLst>
            </p:cNvPr>
            <p:cNvSpPr/>
            <p:nvPr/>
          </p:nvSpPr>
          <p:spPr>
            <a:xfrm>
              <a:off x="4273770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4601297F-E201-47F9-8005-FFDEF7A3E90F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V="1">
              <a:off x="4842015" y="3610844"/>
              <a:ext cx="689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954830E-CBAA-4BA3-9F3D-FD221413A49A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4842704" y="2634583"/>
              <a:ext cx="0" cy="60037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FC372797-FE99-4407-8AD4-13356063F1B0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rot="16200000" flipH="1">
              <a:off x="5597837" y="2479826"/>
              <a:ext cx="187942" cy="1698211"/>
            </a:xfrm>
            <a:prstGeom prst="bentConnector4">
              <a:avLst>
                <a:gd name="adj1" fmla="val -185296"/>
                <a:gd name="adj2" fmla="val 66751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8D3FEEC-DBF2-4135-9801-00A64AFD616D}"/>
                </a:ext>
              </a:extLst>
            </p:cNvPr>
            <p:cNvSpPr/>
            <p:nvPr/>
          </p:nvSpPr>
          <p:spPr>
            <a:xfrm>
              <a:off x="4874648" y="3223511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315D209-7494-446A-91C1-AD01AC221A92}"/>
                </a:ext>
              </a:extLst>
            </p:cNvPr>
            <p:cNvSpPr/>
            <p:nvPr/>
          </p:nvSpPr>
          <p:spPr>
            <a:xfrm>
              <a:off x="4284970" y="3448694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BCE5461-3529-43BE-AF01-B03521D90C06}"/>
                </a:ext>
              </a:extLst>
            </p:cNvPr>
            <p:cNvSpPr/>
            <p:nvPr/>
          </p:nvSpPr>
          <p:spPr>
            <a:xfrm>
              <a:off x="3043922" y="3223511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B2B5E51-C678-4223-B7C4-6DF54421C6CB}"/>
                </a:ext>
              </a:extLst>
            </p:cNvPr>
            <p:cNvSpPr/>
            <p:nvPr/>
          </p:nvSpPr>
          <p:spPr>
            <a:xfrm>
              <a:off x="2472119" y="3460235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7B048B1-F162-4B41-BB25-501CE963AB4C}"/>
                </a:ext>
              </a:extLst>
            </p:cNvPr>
            <p:cNvSpPr/>
            <p:nvPr/>
          </p:nvSpPr>
          <p:spPr>
            <a:xfrm>
              <a:off x="1525816" y="3235053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3421BED-000E-4BFA-AA4C-09000DC10F1D}"/>
                    </a:ext>
                  </a:extLst>
                </p:cNvPr>
                <p:cNvSpPr txBox="1"/>
                <p:nvPr/>
              </p:nvSpPr>
              <p:spPr>
                <a:xfrm>
                  <a:off x="3845895" y="3310311"/>
                  <a:ext cx="285482" cy="214491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3421BED-000E-4BFA-AA4C-09000DC10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5895" y="3310311"/>
                  <a:ext cx="285482" cy="21449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E5924B5-9AD0-42BE-BDF1-40534ABE3000}"/>
                    </a:ext>
                  </a:extLst>
                </p:cNvPr>
                <p:cNvSpPr txBox="1"/>
                <p:nvPr/>
              </p:nvSpPr>
              <p:spPr>
                <a:xfrm>
                  <a:off x="3837321" y="4031323"/>
                  <a:ext cx="294056" cy="214491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E5924B5-9AD0-42BE-BDF1-40534ABE30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321" y="4031323"/>
                  <a:ext cx="294056" cy="21449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64CA929-7627-4702-A18B-AF22CD89CEDE}"/>
                    </a:ext>
                  </a:extLst>
                </p:cNvPr>
                <p:cNvSpPr txBox="1"/>
                <p:nvPr/>
              </p:nvSpPr>
              <p:spPr>
                <a:xfrm>
                  <a:off x="1416871" y="4004816"/>
                  <a:ext cx="382809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64CA929-7627-4702-A18B-AF22CD89CE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6871" y="4004816"/>
                  <a:ext cx="382809" cy="245133"/>
                </a:xfrm>
                <a:prstGeom prst="rect">
                  <a:avLst/>
                </a:prstGeom>
                <a:blipFill>
                  <a:blip r:embed="rId1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11AC222-6C2D-4209-A63B-13C0AEA2499E}"/>
                    </a:ext>
                  </a:extLst>
                </p:cNvPr>
                <p:cNvSpPr txBox="1"/>
                <p:nvPr/>
              </p:nvSpPr>
              <p:spPr>
                <a:xfrm>
                  <a:off x="4689524" y="4004816"/>
                  <a:ext cx="376398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11AC222-6C2D-4209-A63B-13C0AEA249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524" y="4004816"/>
                  <a:ext cx="376398" cy="245133"/>
                </a:xfrm>
                <a:prstGeom prst="rect">
                  <a:avLst/>
                </a:prstGeom>
                <a:blipFill>
                  <a:blip r:embed="rId1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072DFD-F001-487D-81F0-9BF41760850E}"/>
                    </a:ext>
                  </a:extLst>
                </p:cNvPr>
                <p:cNvSpPr txBox="1"/>
                <p:nvPr/>
              </p:nvSpPr>
              <p:spPr>
                <a:xfrm>
                  <a:off x="2911265" y="4004816"/>
                  <a:ext cx="376398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072DFD-F001-487D-81F0-9BF417608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265" y="4004816"/>
                  <a:ext cx="376398" cy="245133"/>
                </a:xfrm>
                <a:prstGeom prst="rect">
                  <a:avLst/>
                </a:prstGeom>
                <a:blipFill>
                  <a:blip r:embed="rId1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6648AA3-D463-443B-B5AD-8DF5453A2DA9}"/>
                    </a:ext>
                  </a:extLst>
                </p:cNvPr>
                <p:cNvSpPr txBox="1"/>
                <p:nvPr/>
              </p:nvSpPr>
              <p:spPr>
                <a:xfrm>
                  <a:off x="1377281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6648AA3-D463-443B-B5AD-8DF5453A2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7281" y="2368582"/>
                  <a:ext cx="391593" cy="245133"/>
                </a:xfrm>
                <a:prstGeom prst="rect">
                  <a:avLst/>
                </a:prstGeom>
                <a:blipFill>
                  <a:blip r:embed="rId15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CC1E4E-E242-48BD-B814-29A17B239747}"/>
                    </a:ext>
                  </a:extLst>
                </p:cNvPr>
                <p:cNvSpPr txBox="1"/>
                <p:nvPr/>
              </p:nvSpPr>
              <p:spPr>
                <a:xfrm>
                  <a:off x="4649934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CC1E4E-E242-48BD-B814-29A17B2397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9934" y="2368582"/>
                  <a:ext cx="391593" cy="245133"/>
                </a:xfrm>
                <a:prstGeom prst="rect">
                  <a:avLst/>
                </a:prstGeom>
                <a:blipFill>
                  <a:blip r:embed="rId16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8E26A0-E521-498D-940F-EB0DC94AC99A}"/>
                    </a:ext>
                  </a:extLst>
                </p:cNvPr>
                <p:cNvSpPr txBox="1"/>
                <p:nvPr/>
              </p:nvSpPr>
              <p:spPr>
                <a:xfrm>
                  <a:off x="2871675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8E26A0-E521-498D-940F-EB0DC94AC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675" y="2368582"/>
                  <a:ext cx="391593" cy="245133"/>
                </a:xfrm>
                <a:prstGeom prst="rect">
                  <a:avLst/>
                </a:prstGeom>
                <a:blipFill>
                  <a:blip r:embed="rId17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33DB9EE-72CB-4CF2-9550-3FA010120C1D}"/>
                    </a:ext>
                  </a:extLst>
                </p:cNvPr>
                <p:cNvSpPr txBox="1"/>
                <p:nvPr/>
              </p:nvSpPr>
              <p:spPr>
                <a:xfrm>
                  <a:off x="6470284" y="3306180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33DB9EE-72CB-4CF2-9550-3FA010120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0284" y="3306180"/>
                  <a:ext cx="391593" cy="245133"/>
                </a:xfrm>
                <a:prstGeom prst="rect">
                  <a:avLst/>
                </a:prstGeom>
                <a:blipFill>
                  <a:blip r:embed="rId18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2C1B7-D3CA-4A6C-8C2E-382ACD89E5A1}"/>
              </a:ext>
            </a:extLst>
          </p:cNvPr>
          <p:cNvSpPr txBox="1"/>
          <p:nvPr/>
        </p:nvSpPr>
        <p:spPr>
          <a:xfrm>
            <a:off x="479887" y="159009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1B1AB68-E568-4A98-B1BC-1DFC196E3459}"/>
              </a:ext>
            </a:extLst>
          </p:cNvPr>
          <p:cNvSpPr txBox="1"/>
          <p:nvPr/>
        </p:nvSpPr>
        <p:spPr>
          <a:xfrm>
            <a:off x="479887" y="422392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4C9A3E8-E720-4838-B469-8BABCD3F7741}"/>
                  </a:ext>
                </a:extLst>
              </p:cNvPr>
              <p:cNvSpPr txBox="1"/>
              <p:nvPr/>
            </p:nvSpPr>
            <p:spPr>
              <a:xfrm>
                <a:off x="4651054" y="623736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4C9A3E8-E720-4838-B469-8BABCD3F7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054" y="6237362"/>
                <a:ext cx="287500" cy="2154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32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 레퍼런스 카운팅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321033" y="1585198"/>
            <a:ext cx="75296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I, H, O = input_size, hidden_size, output_size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...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W1 = np.random.randn(I, 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...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Affine(W1, b1)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ECC8A2-0D21-4913-8B49-C03707CCA6A1}"/>
              </a:ext>
            </a:extLst>
          </p:cNvPr>
          <p:cNvSpPr/>
          <p:nvPr/>
        </p:nvSpPr>
        <p:spPr>
          <a:xfrm>
            <a:off x="4023917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365B1C-2B7E-4B77-BF2B-2A2A873A3C6F}"/>
              </a:ext>
            </a:extLst>
          </p:cNvPr>
          <p:cNvSpPr/>
          <p:nvPr/>
        </p:nvSpPr>
        <p:spPr>
          <a:xfrm>
            <a:off x="4396353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417D72-997E-43C7-A836-C8905CFE03DD}"/>
              </a:ext>
            </a:extLst>
          </p:cNvPr>
          <p:cNvSpPr/>
          <p:nvPr/>
        </p:nvSpPr>
        <p:spPr>
          <a:xfrm>
            <a:off x="4768789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34B7D-BA76-49DF-AD38-432273ADA4FB}"/>
              </a:ext>
            </a:extLst>
          </p:cNvPr>
          <p:cNvSpPr txBox="1"/>
          <p:nvPr/>
        </p:nvSpPr>
        <p:spPr>
          <a:xfrm>
            <a:off x="3990363" y="3697180"/>
            <a:ext cx="122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refcount=2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73D7F-31F0-4DBC-ACD8-9865960D2243}"/>
              </a:ext>
            </a:extLst>
          </p:cNvPr>
          <p:cNvSpPr txBox="1"/>
          <p:nvPr/>
        </p:nvSpPr>
        <p:spPr>
          <a:xfrm>
            <a:off x="6033831" y="3195165"/>
            <a:ext cx="38651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모든 객체는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heap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공간에 동적 할당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다시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해당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메모리를 해지한다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688226-8807-487E-AC77-8FA84C87FC23}"/>
              </a:ext>
            </a:extLst>
          </p:cNvPr>
          <p:cNvSpPr/>
          <p:nvPr/>
        </p:nvSpPr>
        <p:spPr>
          <a:xfrm>
            <a:off x="5141225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78545C-BE87-4DD2-B1E8-B6F7DB3966A4}"/>
              </a:ext>
            </a:extLst>
          </p:cNvPr>
          <p:cNvSpPr/>
          <p:nvPr/>
        </p:nvSpPr>
        <p:spPr>
          <a:xfrm>
            <a:off x="4023917" y="453438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70EC-653F-4BA0-81E3-F6F709A64B18}"/>
              </a:ext>
            </a:extLst>
          </p:cNvPr>
          <p:cNvSpPr/>
          <p:nvPr/>
        </p:nvSpPr>
        <p:spPr>
          <a:xfrm>
            <a:off x="4396353" y="453438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EF4725-54DA-44D9-937A-1785DBA0FA2A}"/>
              </a:ext>
            </a:extLst>
          </p:cNvPr>
          <p:cNvSpPr/>
          <p:nvPr/>
        </p:nvSpPr>
        <p:spPr>
          <a:xfrm>
            <a:off x="4768789" y="453438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A8A390-E6A8-42BB-BB95-9FBE7B98330C}"/>
              </a:ext>
            </a:extLst>
          </p:cNvPr>
          <p:cNvSpPr/>
          <p:nvPr/>
        </p:nvSpPr>
        <p:spPr>
          <a:xfrm>
            <a:off x="5141225" y="453438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C9570E-1625-47A4-A3C8-9B1AE50F1EDC}"/>
              </a:ext>
            </a:extLst>
          </p:cNvPr>
          <p:cNvSpPr/>
          <p:nvPr/>
        </p:nvSpPr>
        <p:spPr>
          <a:xfrm>
            <a:off x="869290" y="5068821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8BC9B3-842E-4F3C-BCFA-82D8B0E80161}"/>
              </a:ext>
            </a:extLst>
          </p:cNvPr>
          <p:cNvSpPr/>
          <p:nvPr/>
        </p:nvSpPr>
        <p:spPr>
          <a:xfrm>
            <a:off x="869289" y="5456451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38912C-43A3-4670-9DB9-8803FA6EF657}"/>
              </a:ext>
            </a:extLst>
          </p:cNvPr>
          <p:cNvSpPr/>
          <p:nvPr/>
        </p:nvSpPr>
        <p:spPr>
          <a:xfrm>
            <a:off x="869288" y="5828351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12091FE-DF8B-4DB1-A4CD-0089C2FC667E}"/>
              </a:ext>
            </a:extLst>
          </p:cNvPr>
          <p:cNvCxnSpPr>
            <a:cxnSpLocks/>
            <a:stCxn id="41" idx="0"/>
            <a:endCxn id="3" idx="1"/>
          </p:cNvCxnSpPr>
          <p:nvPr/>
        </p:nvCxnSpPr>
        <p:spPr>
          <a:xfrm flipV="1">
            <a:off x="3041126" y="4348167"/>
            <a:ext cx="982791" cy="112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B97F16-E61F-412C-8DF6-8EF46461E0C9}"/>
              </a:ext>
            </a:extLst>
          </p:cNvPr>
          <p:cNvSpPr/>
          <p:nvPr/>
        </p:nvSpPr>
        <p:spPr>
          <a:xfrm>
            <a:off x="2799337" y="5470476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2DE0131-128F-46E6-8818-110FAB036235}"/>
              </a:ext>
            </a:extLst>
          </p:cNvPr>
          <p:cNvSpPr/>
          <p:nvPr/>
        </p:nvSpPr>
        <p:spPr>
          <a:xfrm>
            <a:off x="3282914" y="5470475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E25D18C-0CC4-4568-AB07-218EB4CC6312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148543" y="5675230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43076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1430975" y="4562475"/>
            <a:ext cx="490248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1779349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3269121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5047067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5718540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5634547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5058016" y="573565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3928634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3927795" y="5509471"/>
            <a:ext cx="1130223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3844640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3925261" y="5014235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3285588" y="5747245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2444377" y="5909070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2443539" y="5521063"/>
            <a:ext cx="84204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2360384" y="552106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2441006" y="502582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5717774" y="5051201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2292288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288" y="6255824"/>
                <a:ext cx="489558" cy="246221"/>
              </a:xfrm>
              <a:prstGeom prst="rect">
                <a:avLst/>
              </a:prstGeom>
              <a:blipFill>
                <a:blip r:embed="rId4"/>
                <a:stretch>
                  <a:fillRect l="-8750" r="-125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5491970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70" y="6255824"/>
                <a:ext cx="489558" cy="246221"/>
              </a:xfrm>
              <a:prstGeom prst="rect">
                <a:avLst/>
              </a:prstGeom>
              <a:blipFill>
                <a:blip r:embed="rId5"/>
                <a:stretch>
                  <a:fillRect l="-1000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3753361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61" y="6255824"/>
                <a:ext cx="489558" cy="246221"/>
              </a:xfrm>
              <a:prstGeom prst="rect">
                <a:avLst/>
              </a:prstGeom>
              <a:blipFill>
                <a:blip r:embed="rId6"/>
                <a:stretch>
                  <a:fillRect l="-1000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2279786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786" y="4741911"/>
                <a:ext cx="500650" cy="246221"/>
              </a:xfrm>
              <a:prstGeom prst="rect">
                <a:avLst/>
              </a:prstGeom>
              <a:blipFill>
                <a:blip r:embed="rId7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5479468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68" y="4741911"/>
                <a:ext cx="500650" cy="246221"/>
              </a:xfrm>
              <a:prstGeom prst="rect">
                <a:avLst/>
              </a:prstGeom>
              <a:blipFill>
                <a:blip r:embed="rId8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3740859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59" y="4741911"/>
                <a:ext cx="500650" cy="246221"/>
              </a:xfrm>
              <a:prstGeom prst="rect">
                <a:avLst/>
              </a:prstGeom>
              <a:blipFill>
                <a:blip r:embed="rId9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13530523" y="3081293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3673264" y="3081292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2845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블록의 순전파와 순전파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A285F9-B469-4155-8EE5-EC4148A1A7B6}"/>
              </a:ext>
            </a:extLst>
          </p:cNvPr>
          <p:cNvSpPr/>
          <p:nvPr/>
        </p:nvSpPr>
        <p:spPr>
          <a:xfrm>
            <a:off x="1383099" y="1928966"/>
            <a:ext cx="4907938" cy="2050218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61D03C-662D-4650-8101-F8AEAB8F7665}"/>
              </a:ext>
            </a:extLst>
          </p:cNvPr>
          <p:cNvSpPr/>
          <p:nvPr/>
        </p:nvSpPr>
        <p:spPr>
          <a:xfrm>
            <a:off x="1633072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FFD797-FD93-4AF9-B1BF-252F017049E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201316" y="3259108"/>
            <a:ext cx="689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75096E-1BDE-47BE-B33E-E2A9A907928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202005" y="2270313"/>
            <a:ext cx="0" cy="61291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B8E3290-911F-4DE9-9D63-B7F73AE254D3}"/>
              </a:ext>
            </a:extLst>
          </p:cNvPr>
          <p:cNvCxnSpPr>
            <a:cxnSpLocks/>
            <a:stCxn id="6" idx="0"/>
            <a:endCxn id="10" idx="1"/>
          </p:cNvCxnSpPr>
          <p:nvPr/>
        </p:nvCxnSpPr>
        <p:spPr>
          <a:xfrm rot="16200000" flipH="1">
            <a:off x="2585441" y="2499788"/>
            <a:ext cx="187942" cy="954814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D2B963-B03D-4F5D-9856-B775650BD9E5}"/>
              </a:ext>
            </a:extLst>
          </p:cNvPr>
          <p:cNvSpPr/>
          <p:nvPr/>
        </p:nvSpPr>
        <p:spPr>
          <a:xfrm>
            <a:off x="3156819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963F64-E2F3-4DB2-9361-01A8205D51C7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3725753" y="3259108"/>
            <a:ext cx="3360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414EA0-BE70-4536-9F63-37D8597F841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725753" y="2282847"/>
            <a:ext cx="0" cy="6003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C7D2949-D93F-4FEE-A9E3-273CEF803537}"/>
              </a:ext>
            </a:extLst>
          </p:cNvPr>
          <p:cNvCxnSpPr>
            <a:cxnSpLocks/>
            <a:stCxn id="10" idx="0"/>
            <a:endCxn id="14" idx="1"/>
          </p:cNvCxnSpPr>
          <p:nvPr/>
        </p:nvCxnSpPr>
        <p:spPr>
          <a:xfrm rot="16200000" flipH="1">
            <a:off x="4256560" y="2352416"/>
            <a:ext cx="187943" cy="124955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72D773-8AED-4912-B55E-B7DD429BA02A}"/>
              </a:ext>
            </a:extLst>
          </p:cNvPr>
          <p:cNvSpPr/>
          <p:nvPr/>
        </p:nvSpPr>
        <p:spPr>
          <a:xfrm>
            <a:off x="4975312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601297F-E201-47F9-8005-FFDEF7A3E90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5543557" y="3259108"/>
            <a:ext cx="689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954830E-CBAA-4BA3-9F3D-FD221413A49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544246" y="2282847"/>
            <a:ext cx="0" cy="6003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C372797-FE99-4407-8AD4-13356063F1B0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>
            <a:off x="6299379" y="2128090"/>
            <a:ext cx="187942" cy="1698211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38D3FEEC-DBF2-4135-9801-00A64AFD616D}"/>
              </a:ext>
            </a:extLst>
          </p:cNvPr>
          <p:cNvSpPr/>
          <p:nvPr/>
        </p:nvSpPr>
        <p:spPr>
          <a:xfrm>
            <a:off x="5576190" y="2871775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315D209-7494-446A-91C1-AD01AC221A92}"/>
              </a:ext>
            </a:extLst>
          </p:cNvPr>
          <p:cNvSpPr/>
          <p:nvPr/>
        </p:nvSpPr>
        <p:spPr>
          <a:xfrm>
            <a:off x="4986512" y="3096958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BCE5461-3529-43BE-AF01-B03521D90C06}"/>
              </a:ext>
            </a:extLst>
          </p:cNvPr>
          <p:cNvSpPr/>
          <p:nvPr/>
        </p:nvSpPr>
        <p:spPr>
          <a:xfrm>
            <a:off x="3745464" y="2871775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B2B5E51-C678-4223-B7C4-6DF54421C6CB}"/>
              </a:ext>
            </a:extLst>
          </p:cNvPr>
          <p:cNvSpPr/>
          <p:nvPr/>
        </p:nvSpPr>
        <p:spPr>
          <a:xfrm>
            <a:off x="3173661" y="3108499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7B048B1-F162-4B41-BB25-501CE963AB4C}"/>
              </a:ext>
            </a:extLst>
          </p:cNvPr>
          <p:cNvSpPr/>
          <p:nvPr/>
        </p:nvSpPr>
        <p:spPr>
          <a:xfrm>
            <a:off x="2227358" y="2883317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/>
              <p:nvPr/>
            </p:nvSpPr>
            <p:spPr>
              <a:xfrm>
                <a:off x="4547437" y="2958575"/>
                <a:ext cx="285482" cy="214491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437" y="2958575"/>
                <a:ext cx="285482" cy="2144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/>
              <p:nvPr/>
            </p:nvSpPr>
            <p:spPr>
              <a:xfrm>
                <a:off x="4594835" y="3722098"/>
                <a:ext cx="294056" cy="214491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835" y="3722098"/>
                <a:ext cx="294056" cy="2144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/>
              <p:nvPr/>
            </p:nvSpPr>
            <p:spPr>
              <a:xfrm>
                <a:off x="2118413" y="3653080"/>
                <a:ext cx="36452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413" y="3653080"/>
                <a:ext cx="364522" cy="246221"/>
              </a:xfrm>
              <a:prstGeom prst="rect">
                <a:avLst/>
              </a:prstGeom>
              <a:blipFill>
                <a:blip r:embed="rId12"/>
                <a:stretch>
                  <a:fillRect l="-6780" r="-169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/>
              <p:nvPr/>
            </p:nvSpPr>
            <p:spPr>
              <a:xfrm>
                <a:off x="5391066" y="3653080"/>
                <a:ext cx="376398" cy="245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066" y="3653080"/>
                <a:ext cx="376398" cy="245133"/>
              </a:xfrm>
              <a:prstGeom prst="rect">
                <a:avLst/>
              </a:prstGeom>
              <a:blipFill>
                <a:blip r:embed="rId13"/>
                <a:stretch>
                  <a:fillRect l="-3226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/>
              <p:nvPr/>
            </p:nvSpPr>
            <p:spPr>
              <a:xfrm>
                <a:off x="3612807" y="3653080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807" y="3653080"/>
                <a:ext cx="364523" cy="246221"/>
              </a:xfrm>
              <a:prstGeom prst="rect">
                <a:avLst/>
              </a:prstGeom>
              <a:blipFill>
                <a:blip r:embed="rId14"/>
                <a:stretch>
                  <a:fillRect l="-6780" r="-169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/>
              <p:nvPr/>
            </p:nvSpPr>
            <p:spPr>
              <a:xfrm>
                <a:off x="2078823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823" y="2016846"/>
                <a:ext cx="375616" cy="246221"/>
              </a:xfrm>
              <a:prstGeom prst="rect">
                <a:avLst/>
              </a:prstGeom>
              <a:blipFill>
                <a:blip r:embed="rId15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/>
              <p:nvPr/>
            </p:nvSpPr>
            <p:spPr>
              <a:xfrm>
                <a:off x="5351476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476" y="2016846"/>
                <a:ext cx="375616" cy="246221"/>
              </a:xfrm>
              <a:prstGeom prst="rect">
                <a:avLst/>
              </a:prstGeom>
              <a:blipFill>
                <a:blip r:embed="rId16"/>
                <a:stretch>
                  <a:fillRect l="-13115" t="-2500" r="-163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/>
              <p:nvPr/>
            </p:nvSpPr>
            <p:spPr>
              <a:xfrm>
                <a:off x="3573217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17" y="2016846"/>
                <a:ext cx="375616" cy="246221"/>
              </a:xfrm>
              <a:prstGeom prst="rect">
                <a:avLst/>
              </a:prstGeom>
              <a:blipFill>
                <a:blip r:embed="rId17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3DB9EE-72CB-4CF2-9550-3FA010120C1D}"/>
                  </a:ext>
                </a:extLst>
              </p:cNvPr>
              <p:cNvSpPr txBox="1"/>
              <p:nvPr/>
            </p:nvSpPr>
            <p:spPr>
              <a:xfrm>
                <a:off x="7171826" y="2954444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3DB9EE-72CB-4CF2-9550-3FA010120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826" y="2954444"/>
                <a:ext cx="375616" cy="246221"/>
              </a:xfrm>
              <a:prstGeom prst="rect">
                <a:avLst/>
              </a:prstGeom>
              <a:blipFill>
                <a:blip r:embed="rId18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TextBox 122">
            <a:extLst>
              <a:ext uri="{FF2B5EF4-FFF2-40B4-BE49-F238E27FC236}">
                <a16:creationId xmlns:a16="http://schemas.microsoft.com/office/drawing/2014/main" id="{06E2C1B7-D3CA-4A6C-8C2E-382ACD89E5A1}"/>
              </a:ext>
            </a:extLst>
          </p:cNvPr>
          <p:cNvSpPr txBox="1"/>
          <p:nvPr/>
        </p:nvSpPr>
        <p:spPr>
          <a:xfrm>
            <a:off x="479887" y="159009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1B1AB68-E568-4A98-B1BC-1DFC196E3459}"/>
              </a:ext>
            </a:extLst>
          </p:cNvPr>
          <p:cNvSpPr txBox="1"/>
          <p:nvPr/>
        </p:nvSpPr>
        <p:spPr>
          <a:xfrm>
            <a:off x="479887" y="422392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1F7EFC6-07A9-4DFD-80E8-311973376AC9}"/>
              </a:ext>
            </a:extLst>
          </p:cNvPr>
          <p:cNvCxnSpPr>
            <a:cxnSpLocks/>
          </p:cNvCxnSpPr>
          <p:nvPr/>
        </p:nvCxnSpPr>
        <p:spPr>
          <a:xfrm>
            <a:off x="1063451" y="3069826"/>
            <a:ext cx="56962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5E6E60-5A75-416D-887F-41C38ED7A4F3}"/>
                  </a:ext>
                </a:extLst>
              </p:cNvPr>
              <p:cNvSpPr txBox="1"/>
              <p:nvPr/>
            </p:nvSpPr>
            <p:spPr>
              <a:xfrm>
                <a:off x="680296" y="2913136"/>
                <a:ext cx="391593" cy="245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5E6E60-5A75-416D-887F-41C38ED7A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96" y="2913136"/>
                <a:ext cx="391593" cy="245133"/>
              </a:xfrm>
              <a:prstGeom prst="rect">
                <a:avLst/>
              </a:prstGeom>
              <a:blipFill>
                <a:blip r:embed="rId19"/>
                <a:stretch>
                  <a:fillRect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B010A22-4AD1-4A1B-8FCF-C0F6E18F2217}"/>
                  </a:ext>
                </a:extLst>
              </p:cNvPr>
              <p:cNvSpPr txBox="1"/>
              <p:nvPr/>
            </p:nvSpPr>
            <p:spPr>
              <a:xfrm>
                <a:off x="4629199" y="6288338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B010A22-4AD1-4A1B-8FCF-C0F6E18F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6288338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85452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337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Truncated BPTT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데이터 처리 순서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C339B0C-7C26-4C06-B46B-3C69AA8B54D1}"/>
              </a:ext>
            </a:extLst>
          </p:cNvPr>
          <p:cNvSpPr/>
          <p:nvPr/>
        </p:nvSpPr>
        <p:spPr>
          <a:xfrm>
            <a:off x="983557" y="1894659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115340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1414911" y="2637463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1415274" y="2085280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1614480" y="2228348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1918641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2218576" y="2637463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2218576" y="2092280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2495474" y="2150656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2877328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3176899" y="2637463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3177263" y="2092280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3419076" y="2185742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6C86ADE-3CE9-4482-A12D-AB9C324B47C6}"/>
              </a:ext>
            </a:extLst>
          </p:cNvPr>
          <p:cNvCxnSpPr>
            <a:cxnSpLocks/>
          </p:cNvCxnSpPr>
          <p:nvPr/>
        </p:nvCxnSpPr>
        <p:spPr>
          <a:xfrm>
            <a:off x="3239394" y="263688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3194103" y="242116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2883232" y="254691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7B8A5D5-4C39-441E-8A04-1695C449FBED}"/>
              </a:ext>
            </a:extLst>
          </p:cNvPr>
          <p:cNvCxnSpPr>
            <a:cxnSpLocks/>
          </p:cNvCxnSpPr>
          <p:nvPr/>
        </p:nvCxnSpPr>
        <p:spPr>
          <a:xfrm>
            <a:off x="2274257" y="263688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06623F0F-8B54-4066-B511-DAA158043E52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 rot="10800000">
            <a:off x="2273805" y="2421161"/>
            <a:ext cx="609428" cy="17364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2228967" y="242116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A9B5B95-8B1F-4CE8-8FC3-127F068C218E}"/>
              </a:ext>
            </a:extLst>
          </p:cNvPr>
          <p:cNvCxnSpPr>
            <a:cxnSpLocks/>
          </p:cNvCxnSpPr>
          <p:nvPr/>
        </p:nvCxnSpPr>
        <p:spPr>
          <a:xfrm>
            <a:off x="2272438" y="2145825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1927520" y="25533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A6C2F12-32E6-465F-9ED2-FA4785CC9662}"/>
              </a:ext>
            </a:extLst>
          </p:cNvPr>
          <p:cNvCxnSpPr>
            <a:cxnSpLocks/>
          </p:cNvCxnSpPr>
          <p:nvPr/>
        </p:nvCxnSpPr>
        <p:spPr>
          <a:xfrm>
            <a:off x="1473930" y="264332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7E73B226-C907-4F23-BD31-AE3E948E8D07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>
          <a:xfrm rot="10800000">
            <a:off x="1473478" y="2427606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1428640" y="242760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4F275C-4B3A-49F1-A8F0-EA96B15C48C1}"/>
              </a:ext>
            </a:extLst>
          </p:cNvPr>
          <p:cNvCxnSpPr>
            <a:cxnSpLocks/>
          </p:cNvCxnSpPr>
          <p:nvPr/>
        </p:nvCxnSpPr>
        <p:spPr>
          <a:xfrm>
            <a:off x="1472112" y="215226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D1A2B7E-DE8A-4724-BAC2-A9A1D44E35DD}"/>
              </a:ext>
            </a:extLst>
          </p:cNvPr>
          <p:cNvCxnSpPr>
            <a:cxnSpLocks/>
          </p:cNvCxnSpPr>
          <p:nvPr/>
        </p:nvCxnSpPr>
        <p:spPr>
          <a:xfrm>
            <a:off x="3238980" y="2166377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2651758" y="2469633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58" y="2469633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/>
              <p:nvPr/>
            </p:nvSpPr>
            <p:spPr>
              <a:xfrm>
                <a:off x="2652009" y="2546912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09" y="2546912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1371206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206" y="2857473"/>
                <a:ext cx="240771" cy="157246"/>
              </a:xfrm>
              <a:prstGeom prst="rect">
                <a:avLst/>
              </a:prstGeom>
              <a:blipFill>
                <a:blip r:embed="rId5"/>
                <a:stretch>
                  <a:fillRect l="-7692" r="-512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3096508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508" y="2857473"/>
                <a:ext cx="240771" cy="157246"/>
              </a:xfrm>
              <a:prstGeom prst="rect">
                <a:avLst/>
              </a:prstGeom>
              <a:blipFill>
                <a:blip r:embed="rId6"/>
                <a:stretch>
                  <a:fillRect l="-7692" r="-512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2159032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32" y="2857473"/>
                <a:ext cx="240771" cy="157246"/>
              </a:xfrm>
              <a:prstGeom prst="rect">
                <a:avLst/>
              </a:prstGeom>
              <a:blipFill>
                <a:blip r:embed="rId7"/>
                <a:stretch>
                  <a:fillRect l="-5000" r="-50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1350334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334" y="1943736"/>
                <a:ext cx="249492" cy="157246"/>
              </a:xfrm>
              <a:prstGeom prst="rect">
                <a:avLst/>
              </a:prstGeom>
              <a:blipFill>
                <a:blip r:embed="rId8"/>
                <a:stretch>
                  <a:fillRect l="-15000" r="-75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3075637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637" y="1943736"/>
                <a:ext cx="249492" cy="157246"/>
              </a:xfrm>
              <a:prstGeom prst="rect">
                <a:avLst/>
              </a:prstGeom>
              <a:blipFill>
                <a:blip r:embed="rId9"/>
                <a:stretch>
                  <a:fillRect l="-15000" r="-75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2138160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160" y="1943736"/>
                <a:ext cx="249492" cy="157246"/>
              </a:xfrm>
              <a:prstGeom prst="rect">
                <a:avLst/>
              </a:prstGeom>
              <a:blipFill>
                <a:blip r:embed="rId10"/>
                <a:stretch>
                  <a:fillRect l="-14634" r="-487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2655432" y="2883046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432" y="2883046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950579E-24FF-4E84-A13E-22F0BD015BF9}"/>
              </a:ext>
            </a:extLst>
          </p:cNvPr>
          <p:cNvGrpSpPr/>
          <p:nvPr/>
        </p:nvGrpSpPr>
        <p:grpSpPr>
          <a:xfrm>
            <a:off x="3780607" y="1894658"/>
            <a:ext cx="2803134" cy="1178258"/>
            <a:chOff x="253574" y="1621329"/>
            <a:chExt cx="2803134" cy="1178258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3943E7BC-0C6D-41A5-9A9C-C9C314B43FF1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사각형: 둥근 모서리 134">
              <a:extLst>
                <a:ext uri="{FF2B5EF4-FFF2-40B4-BE49-F238E27FC236}">
                  <a16:creationId xmlns:a16="http://schemas.microsoft.com/office/drawing/2014/main" id="{9F5B4626-B566-4DDE-9B2A-3FA7CE5E7EDE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83A31FDF-151E-4188-991C-81B18DAC9756}"/>
                </a:ext>
              </a:extLst>
            </p:cNvPr>
            <p:cNvCxnSpPr>
              <a:cxnSpLocks/>
              <a:endCxn id="135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0D2A0AA6-DE65-48E0-9FB0-98AD9D2913C3}"/>
                </a:ext>
              </a:extLst>
            </p:cNvPr>
            <p:cNvCxnSpPr>
              <a:cxnSpLocks/>
              <a:stCxn id="135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연결선: 꺾임 137">
              <a:extLst>
                <a:ext uri="{FF2B5EF4-FFF2-40B4-BE49-F238E27FC236}">
                  <a16:creationId xmlns:a16="http://schemas.microsoft.com/office/drawing/2014/main" id="{AD5B43D6-5A2B-4D52-8F0D-01F255513299}"/>
                </a:ext>
              </a:extLst>
            </p:cNvPr>
            <p:cNvCxnSpPr>
              <a:cxnSpLocks/>
              <a:stCxn id="135" idx="0"/>
              <a:endCxn id="139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BA503DB2-664D-4F69-BEAB-1ECB1A0C7F88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D919C873-C57A-463F-984C-8E036FBCFA4A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D3042D8-7D11-430E-B041-DCCB3BA6E037}"/>
                </a:ext>
              </a:extLst>
            </p:cNvPr>
            <p:cNvCxnSpPr>
              <a:cxnSpLocks/>
              <a:stCxn id="139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연결선: 꺾임 141">
              <a:extLst>
                <a:ext uri="{FF2B5EF4-FFF2-40B4-BE49-F238E27FC236}">
                  <a16:creationId xmlns:a16="http://schemas.microsoft.com/office/drawing/2014/main" id="{0994A039-D46B-4DCD-8B4A-21A09094D2D0}"/>
                </a:ext>
              </a:extLst>
            </p:cNvPr>
            <p:cNvCxnSpPr>
              <a:cxnSpLocks/>
              <a:stCxn id="139" idx="0"/>
              <a:endCxn id="143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사각형: 둥근 모서리 142">
              <a:extLst>
                <a:ext uri="{FF2B5EF4-FFF2-40B4-BE49-F238E27FC236}">
                  <a16:creationId xmlns:a16="http://schemas.microsoft.com/office/drawing/2014/main" id="{687073EE-1704-4C5F-8785-49880430F9CF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C678A32-97EB-4DE8-BCC4-23C1B9ACFCBD}"/>
                </a:ext>
              </a:extLst>
            </p:cNvPr>
            <p:cNvCxnSpPr>
              <a:cxnSpLocks/>
              <a:endCxn id="143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BB674C00-96BF-4239-897F-4560E658C1A9}"/>
                </a:ext>
              </a:extLst>
            </p:cNvPr>
            <p:cNvCxnSpPr>
              <a:cxnSpLocks/>
              <a:stCxn id="143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연결선: 꺾임 145">
              <a:extLst>
                <a:ext uri="{FF2B5EF4-FFF2-40B4-BE49-F238E27FC236}">
                  <a16:creationId xmlns:a16="http://schemas.microsoft.com/office/drawing/2014/main" id="{4947C86F-7B6A-4536-97E4-DD8DEEA28410}"/>
                </a:ext>
              </a:extLst>
            </p:cNvPr>
            <p:cNvCxnSpPr>
              <a:cxnSpLocks/>
              <a:stCxn id="143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49A757E0-888D-4F9F-A933-09459D9EFA08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ABF472CC-CE13-4367-9FCA-1AD485CEE94B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A9861B8F-8D3E-4797-BD82-4A55216BCE93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20618507-2E58-40A6-B2BB-FEB972AFF9DE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연결선: 꺾임 150">
              <a:extLst>
                <a:ext uri="{FF2B5EF4-FFF2-40B4-BE49-F238E27FC236}">
                  <a16:creationId xmlns:a16="http://schemas.microsoft.com/office/drawing/2014/main" id="{49C2EC96-E377-4A9C-84E3-33E39A43A166}"/>
                </a:ext>
              </a:extLst>
            </p:cNvPr>
            <p:cNvCxnSpPr>
              <a:cxnSpLocks/>
              <a:stCxn id="149" idx="2"/>
              <a:endCxn id="152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72B6EBB4-3550-4AA7-A8FE-1E40FFDB09BD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827C9934-ED0B-4F8A-B6BA-04DCEE1BAD6B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E4CDEEA1-AFF0-4A5D-9488-86C512BD6275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C7FF0267-E6FF-4A85-9255-1F258440D1DD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B18D3D8E-AF05-45C4-BEC3-A09DA7A84478}"/>
                </a:ext>
              </a:extLst>
            </p:cNvPr>
            <p:cNvCxnSpPr>
              <a:cxnSpLocks/>
              <a:stCxn id="154" idx="2"/>
              <a:endCxn id="157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FD649DB3-5431-48D3-96B0-B25E3D27EB6F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8" name="직선 화살표 연결선 157">
              <a:extLst>
                <a:ext uri="{FF2B5EF4-FFF2-40B4-BE49-F238E27FC236}">
                  <a16:creationId xmlns:a16="http://schemas.microsoft.com/office/drawing/2014/main" id="{31E23231-81D6-4B14-A9FD-49F08AFD205E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93118709-C69B-4C0F-AA8A-9706B5A30FEF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FF249EC-3AD6-482E-91F0-1C075FC818AB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FF249EC-3AD6-482E-91F0-1C075FC81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E9685E6-4B99-47B3-8A69-6A95D2BE099B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E9685E6-4B99-47B3-8A69-6A95D2BE0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4"/>
                  <a:stretch>
                    <a:fillRect l="-12000" r="-12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0D5885E6-28F6-46FC-9857-DD19D220F1B3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0D5885E6-28F6-46FC-9857-DD19D220F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5769" r="-384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CFCC6B3A-BF19-4DF9-842D-4C434AF024CC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CFCC6B3A-BF19-4DF9-842D-4C434AF02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5769" r="-384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8CC1623-D472-4DD5-BABF-2F6201BF77AD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8CC1623-D472-4DD5-BABF-2F6201BF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3846" r="-5769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6C62ED4-A3ED-4347-8DD7-CC8BFDEE085F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6C62ED4-A3ED-4347-8DD7-CC8BFDEE08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7C9FAF9A-82FF-45D9-BD6C-4F8608B4A658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7C9FAF9A-82FF-45D9-BD6C-4F8608B4A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9708DE0E-55D8-4788-AB09-B87ABD7F0638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9708DE0E-55D8-4788-AB09-B87ABD7F06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11321" r="-5660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412B6EE1-7A38-4A12-880E-7135AA7590E2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412B6EE1-7A38-4A12-880E-7135AA759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17"/>
                  <a:stretch>
                    <a:fillRect l="-11538" r="-7692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11306B9-A49F-4A17-99EF-3AB0E560F8C2}"/>
              </a:ext>
            </a:extLst>
          </p:cNvPr>
          <p:cNvSpPr/>
          <p:nvPr/>
        </p:nvSpPr>
        <p:spPr>
          <a:xfrm>
            <a:off x="6591329" y="1903034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57CFDDDF-52D5-48AC-9CF5-29575D64F6E0}"/>
              </a:ext>
            </a:extLst>
          </p:cNvPr>
          <p:cNvSpPr/>
          <p:nvPr/>
        </p:nvSpPr>
        <p:spPr>
          <a:xfrm>
            <a:off x="6723112" y="243593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8209D2CC-0D52-464E-91AD-1D54FB77BA33}"/>
              </a:ext>
            </a:extLst>
          </p:cNvPr>
          <p:cNvCxnSpPr>
            <a:cxnSpLocks/>
            <a:endCxn id="171" idx="2"/>
          </p:cNvCxnSpPr>
          <p:nvPr/>
        </p:nvCxnSpPr>
        <p:spPr>
          <a:xfrm flipV="1">
            <a:off x="7022683" y="264583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DA5C68C0-BBF3-4FDA-AFFE-341ACEA8DC97}"/>
              </a:ext>
            </a:extLst>
          </p:cNvPr>
          <p:cNvCxnSpPr>
            <a:cxnSpLocks/>
            <a:stCxn id="171" idx="0"/>
          </p:cNvCxnSpPr>
          <p:nvPr/>
        </p:nvCxnSpPr>
        <p:spPr>
          <a:xfrm flipV="1">
            <a:off x="7023046" y="2093655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연결선: 꺾임 173">
            <a:extLst>
              <a:ext uri="{FF2B5EF4-FFF2-40B4-BE49-F238E27FC236}">
                <a16:creationId xmlns:a16="http://schemas.microsoft.com/office/drawing/2014/main" id="{7B5FAF2B-EDF3-4E30-A529-E008302B7B2A}"/>
              </a:ext>
            </a:extLst>
          </p:cNvPr>
          <p:cNvCxnSpPr>
            <a:cxnSpLocks/>
            <a:stCxn id="171" idx="0"/>
            <a:endCxn id="175" idx="1"/>
          </p:cNvCxnSpPr>
          <p:nvPr/>
        </p:nvCxnSpPr>
        <p:spPr>
          <a:xfrm rot="16200000" flipH="1">
            <a:off x="7222252" y="2236723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3907F9C1-143B-4079-B133-F9D9955ACA0D}"/>
              </a:ext>
            </a:extLst>
          </p:cNvPr>
          <p:cNvSpPr/>
          <p:nvPr/>
        </p:nvSpPr>
        <p:spPr>
          <a:xfrm>
            <a:off x="7526413" y="243593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4584711F-A49D-4372-9F8E-5018AA55BABE}"/>
              </a:ext>
            </a:extLst>
          </p:cNvPr>
          <p:cNvCxnSpPr>
            <a:cxnSpLocks/>
            <a:endCxn id="175" idx="2"/>
          </p:cNvCxnSpPr>
          <p:nvPr/>
        </p:nvCxnSpPr>
        <p:spPr>
          <a:xfrm flipH="1" flipV="1">
            <a:off x="7826348" y="2645838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4F17C88D-0D74-4595-A793-206BB033F0DD}"/>
              </a:ext>
            </a:extLst>
          </p:cNvPr>
          <p:cNvCxnSpPr>
            <a:cxnSpLocks/>
            <a:stCxn id="175" idx="0"/>
          </p:cNvCxnSpPr>
          <p:nvPr/>
        </p:nvCxnSpPr>
        <p:spPr>
          <a:xfrm flipV="1">
            <a:off x="7826348" y="210065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9BCDC043-8229-40F5-9A9A-F0642CA4717C}"/>
              </a:ext>
            </a:extLst>
          </p:cNvPr>
          <p:cNvCxnSpPr>
            <a:cxnSpLocks/>
            <a:stCxn id="175" idx="0"/>
            <a:endCxn id="179" idx="1"/>
          </p:cNvCxnSpPr>
          <p:nvPr/>
        </p:nvCxnSpPr>
        <p:spPr>
          <a:xfrm rot="16200000" flipH="1">
            <a:off x="8103246" y="2159031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BFC0B791-9CEE-4093-9E23-59D782D8C81F}"/>
              </a:ext>
            </a:extLst>
          </p:cNvPr>
          <p:cNvCxnSpPr>
            <a:cxnSpLocks/>
          </p:cNvCxnSpPr>
          <p:nvPr/>
        </p:nvCxnSpPr>
        <p:spPr>
          <a:xfrm>
            <a:off x="7882029" y="264525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9022EF72-6453-42AA-BFF2-FFE310B676BC}"/>
              </a:ext>
            </a:extLst>
          </p:cNvPr>
          <p:cNvCxnSpPr>
            <a:cxnSpLocks/>
            <a:stCxn id="185" idx="2"/>
            <a:endCxn id="188" idx="0"/>
          </p:cNvCxnSpPr>
          <p:nvPr/>
        </p:nvCxnSpPr>
        <p:spPr>
          <a:xfrm rot="10800000">
            <a:off x="7881577" y="2429536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타원 187">
            <a:extLst>
              <a:ext uri="{FF2B5EF4-FFF2-40B4-BE49-F238E27FC236}">
                <a16:creationId xmlns:a16="http://schemas.microsoft.com/office/drawing/2014/main" id="{46E80B67-5FD4-4BE7-A9F8-CA0740014615}"/>
              </a:ext>
            </a:extLst>
          </p:cNvPr>
          <p:cNvSpPr/>
          <p:nvPr/>
        </p:nvSpPr>
        <p:spPr>
          <a:xfrm>
            <a:off x="7836739" y="242953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F6791A1D-7A03-46C6-B961-169B67E756DF}"/>
              </a:ext>
            </a:extLst>
          </p:cNvPr>
          <p:cNvCxnSpPr>
            <a:cxnSpLocks/>
          </p:cNvCxnSpPr>
          <p:nvPr/>
        </p:nvCxnSpPr>
        <p:spPr>
          <a:xfrm>
            <a:off x="7880210" y="215420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타원 189">
            <a:extLst>
              <a:ext uri="{FF2B5EF4-FFF2-40B4-BE49-F238E27FC236}">
                <a16:creationId xmlns:a16="http://schemas.microsoft.com/office/drawing/2014/main" id="{05176217-D400-4D3A-B84A-408C88755904}"/>
              </a:ext>
            </a:extLst>
          </p:cNvPr>
          <p:cNvSpPr/>
          <p:nvPr/>
        </p:nvSpPr>
        <p:spPr>
          <a:xfrm>
            <a:off x="7535292" y="25617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494173AF-8734-474D-BD57-CB771FC6E93D}"/>
              </a:ext>
            </a:extLst>
          </p:cNvPr>
          <p:cNvCxnSpPr>
            <a:cxnSpLocks/>
          </p:cNvCxnSpPr>
          <p:nvPr/>
        </p:nvCxnSpPr>
        <p:spPr>
          <a:xfrm>
            <a:off x="7081702" y="265170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연결선: 꺾임 191">
            <a:extLst>
              <a:ext uri="{FF2B5EF4-FFF2-40B4-BE49-F238E27FC236}">
                <a16:creationId xmlns:a16="http://schemas.microsoft.com/office/drawing/2014/main" id="{272DF708-B00F-43DB-B21F-D6C8C0C77438}"/>
              </a:ext>
            </a:extLst>
          </p:cNvPr>
          <p:cNvCxnSpPr>
            <a:cxnSpLocks/>
            <a:stCxn id="190" idx="2"/>
            <a:endCxn id="193" idx="0"/>
          </p:cNvCxnSpPr>
          <p:nvPr/>
        </p:nvCxnSpPr>
        <p:spPr>
          <a:xfrm rot="10800000">
            <a:off x="7081250" y="2435981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>
            <a:extLst>
              <a:ext uri="{FF2B5EF4-FFF2-40B4-BE49-F238E27FC236}">
                <a16:creationId xmlns:a16="http://schemas.microsoft.com/office/drawing/2014/main" id="{9C747622-EC3C-4A0E-9B9C-C0440AE0A5CB}"/>
              </a:ext>
            </a:extLst>
          </p:cNvPr>
          <p:cNvSpPr/>
          <p:nvPr/>
        </p:nvSpPr>
        <p:spPr>
          <a:xfrm>
            <a:off x="7036412" y="243598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304F6F26-00EA-4E64-B949-AA5CA9B25501}"/>
              </a:ext>
            </a:extLst>
          </p:cNvPr>
          <p:cNvCxnSpPr>
            <a:cxnSpLocks/>
          </p:cNvCxnSpPr>
          <p:nvPr/>
        </p:nvCxnSpPr>
        <p:spPr>
          <a:xfrm>
            <a:off x="7079884" y="216064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DFAF592-6BF0-42CC-A234-931CB714822A}"/>
                  </a:ext>
                </a:extLst>
              </p:cNvPr>
              <p:cNvSpPr txBox="1"/>
              <p:nvPr/>
            </p:nvSpPr>
            <p:spPr>
              <a:xfrm>
                <a:off x="8259530" y="2478008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DFAF592-6BF0-42CC-A234-931CB7148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2478008"/>
                <a:ext cx="177934" cy="134782"/>
              </a:xfrm>
              <a:prstGeom prst="rect">
                <a:avLst/>
              </a:prstGeom>
              <a:blipFill>
                <a:blip r:embed="rId18"/>
                <a:stretch>
                  <a:fillRect l="-3448" r="-3448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424D417-A53E-4C10-A941-3D72429EB71A}"/>
                  </a:ext>
                </a:extLst>
              </p:cNvPr>
              <p:cNvSpPr txBox="1"/>
              <p:nvPr/>
            </p:nvSpPr>
            <p:spPr>
              <a:xfrm>
                <a:off x="8259781" y="255528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424D417-A53E-4C10-A941-3D72429EB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255528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A1EB7F3-2078-4E3E-A3D7-7A5967FB724B}"/>
                  </a:ext>
                </a:extLst>
              </p:cNvPr>
              <p:cNvSpPr txBox="1"/>
              <p:nvPr/>
            </p:nvSpPr>
            <p:spPr>
              <a:xfrm>
                <a:off x="6978978" y="286584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A1EB7F3-2078-4E3E-A3D7-7A5967FB7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2865848"/>
                <a:ext cx="319318" cy="215444"/>
              </a:xfrm>
              <a:prstGeom prst="rect">
                <a:avLst/>
              </a:prstGeom>
              <a:blipFill>
                <a:blip r:embed="rId19"/>
                <a:stretch>
                  <a:fillRect l="-5769" r="-384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C0640BE-4B0B-4597-8491-3BDE163F6B43}"/>
                  </a:ext>
                </a:extLst>
              </p:cNvPr>
              <p:cNvSpPr txBox="1"/>
              <p:nvPr/>
            </p:nvSpPr>
            <p:spPr>
              <a:xfrm>
                <a:off x="7766804" y="286584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C0640BE-4B0B-4597-8491-3BDE163F6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2865848"/>
                <a:ext cx="319318" cy="215444"/>
              </a:xfrm>
              <a:prstGeom prst="rect">
                <a:avLst/>
              </a:prstGeom>
              <a:blipFill>
                <a:blip r:embed="rId20"/>
                <a:stretch>
                  <a:fillRect l="-3846" r="-5769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0BA0CF7-381E-4335-A5C8-181FEA18429D}"/>
                  </a:ext>
                </a:extLst>
              </p:cNvPr>
              <p:cNvSpPr txBox="1"/>
              <p:nvPr/>
            </p:nvSpPr>
            <p:spPr>
              <a:xfrm>
                <a:off x="6958106" y="195211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0BA0CF7-381E-4335-A5C8-181FEA184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1952111"/>
                <a:ext cx="328039" cy="215444"/>
              </a:xfrm>
              <a:prstGeom prst="rect">
                <a:avLst/>
              </a:prstGeom>
              <a:blipFill>
                <a:blip r:embed="rId21"/>
                <a:stretch>
                  <a:fillRect l="-11111" r="-5556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5DFA2FC8-B103-4AB0-8044-CA4DA862F562}"/>
              </a:ext>
            </a:extLst>
          </p:cNvPr>
          <p:cNvGrpSpPr/>
          <p:nvPr/>
        </p:nvGrpSpPr>
        <p:grpSpPr>
          <a:xfrm>
            <a:off x="8485100" y="1952111"/>
            <a:ext cx="909363" cy="1129181"/>
            <a:chOff x="7755117" y="1678781"/>
            <a:chExt cx="909363" cy="1129181"/>
          </a:xfrm>
        </p:grpSpPr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A32AD47F-8D2D-4297-B7D3-7E9EF57F255E}"/>
                </a:ext>
              </a:extLst>
            </p:cNvPr>
            <p:cNvSpPr/>
            <p:nvPr/>
          </p:nvSpPr>
          <p:spPr>
            <a:xfrm>
              <a:off x="7755117" y="2162600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06E02D95-C1B3-42A7-89E1-32B16EEC1610}"/>
                </a:ext>
              </a:extLst>
            </p:cNvPr>
            <p:cNvCxnSpPr>
              <a:cxnSpLocks/>
              <a:endCxn id="179" idx="2"/>
            </p:cNvCxnSpPr>
            <p:nvPr/>
          </p:nvCxnSpPr>
          <p:spPr>
            <a:xfrm flipV="1">
              <a:off x="8054688" y="2372508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EBAC498D-01FC-4F4C-A384-CB540E52CAE3}"/>
                </a:ext>
              </a:extLst>
            </p:cNvPr>
            <p:cNvCxnSpPr>
              <a:cxnSpLocks/>
              <a:stCxn id="179" idx="0"/>
            </p:cNvCxnSpPr>
            <p:nvPr/>
          </p:nvCxnSpPr>
          <p:spPr>
            <a:xfrm flipV="1">
              <a:off x="8055052" y="1827325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연결선: 꺾임 181">
              <a:extLst>
                <a:ext uri="{FF2B5EF4-FFF2-40B4-BE49-F238E27FC236}">
                  <a16:creationId xmlns:a16="http://schemas.microsoft.com/office/drawing/2014/main" id="{611FDCEA-AF76-41AC-BC54-DAA69374C312}"/>
                </a:ext>
              </a:extLst>
            </p:cNvPr>
            <p:cNvCxnSpPr>
              <a:cxnSpLocks/>
              <a:stCxn id="179" idx="0"/>
            </p:cNvCxnSpPr>
            <p:nvPr/>
          </p:nvCxnSpPr>
          <p:spPr>
            <a:xfrm rot="16200000" flipH="1">
              <a:off x="8296865" y="1920787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DBFB6927-3C2A-46CD-A2B6-78E5BC943EC4}"/>
                </a:ext>
              </a:extLst>
            </p:cNvPr>
            <p:cNvCxnSpPr>
              <a:cxnSpLocks/>
            </p:cNvCxnSpPr>
            <p:nvPr/>
          </p:nvCxnSpPr>
          <p:spPr>
            <a:xfrm>
              <a:off x="8117183" y="237192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94744F61-B990-461E-8CD3-D28054C9852A}"/>
                </a:ext>
              </a:extLst>
            </p:cNvPr>
            <p:cNvSpPr/>
            <p:nvPr/>
          </p:nvSpPr>
          <p:spPr>
            <a:xfrm>
              <a:off x="8071892" y="215620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07D04826-0E5B-4F4E-9F3D-549B5D6C50C4}"/>
                </a:ext>
              </a:extLst>
            </p:cNvPr>
            <p:cNvSpPr/>
            <p:nvPr/>
          </p:nvSpPr>
          <p:spPr>
            <a:xfrm>
              <a:off x="7761021" y="228195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95" name="직선 화살표 연결선 194">
              <a:extLst>
                <a:ext uri="{FF2B5EF4-FFF2-40B4-BE49-F238E27FC236}">
                  <a16:creationId xmlns:a16="http://schemas.microsoft.com/office/drawing/2014/main" id="{EAD857FF-E95C-48B0-80D1-1DE37AF02475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69" y="1901422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0D1C0110-06B8-4ACE-A139-84DD96D4EF3F}"/>
                    </a:ext>
                  </a:extLst>
                </p:cNvPr>
                <p:cNvSpPr txBox="1"/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0D1C0110-06B8-4ACE-A139-84DD96D4E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blipFill>
                  <a:blip r:embed="rId22"/>
                  <a:stretch>
                    <a:fillRect l="-5769" r="-3846" b="-1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08982776-6549-49C9-8681-38478AFA7C1D}"/>
                    </a:ext>
                  </a:extLst>
                </p:cNvPr>
                <p:cNvSpPr txBox="1"/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08982776-6549-49C9-8681-38478AFA7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blipFill>
                  <a:blip r:embed="rId23"/>
                  <a:stretch>
                    <a:fillRect l="-11111" r="-555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B99FCD3-8446-45AE-ACEC-E330795AD297}"/>
                  </a:ext>
                </a:extLst>
              </p:cNvPr>
              <p:cNvSpPr txBox="1"/>
              <p:nvPr/>
            </p:nvSpPr>
            <p:spPr>
              <a:xfrm>
                <a:off x="7745932" y="195211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B99FCD3-8446-45AE-ACEC-E330795AD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1952111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DB9883EC-3789-416A-A27E-6620265E6AD7}"/>
                  </a:ext>
                </a:extLst>
              </p:cNvPr>
              <p:cNvSpPr txBox="1"/>
              <p:nvPr/>
            </p:nvSpPr>
            <p:spPr>
              <a:xfrm>
                <a:off x="8263204" y="2891421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DB9883EC-3789-416A-A27E-6620265E6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2891421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4F9F0DD0-4093-4E9E-985A-FC25CABC0073}"/>
              </a:ext>
            </a:extLst>
          </p:cNvPr>
          <p:cNvGrpSpPr/>
          <p:nvPr/>
        </p:nvGrpSpPr>
        <p:grpSpPr>
          <a:xfrm>
            <a:off x="9402051" y="1952111"/>
            <a:ext cx="909363" cy="1129181"/>
            <a:chOff x="7755117" y="1678781"/>
            <a:chExt cx="909363" cy="1129181"/>
          </a:xfrm>
        </p:grpSpPr>
        <p:sp>
          <p:nvSpPr>
            <p:cNvPr id="206" name="사각형: 둥근 모서리 205">
              <a:extLst>
                <a:ext uri="{FF2B5EF4-FFF2-40B4-BE49-F238E27FC236}">
                  <a16:creationId xmlns:a16="http://schemas.microsoft.com/office/drawing/2014/main" id="{1FD6E89C-2206-4EAD-919A-84596DFE0728}"/>
                </a:ext>
              </a:extLst>
            </p:cNvPr>
            <p:cNvSpPr/>
            <p:nvPr/>
          </p:nvSpPr>
          <p:spPr>
            <a:xfrm>
              <a:off x="7755117" y="2162600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C17073C1-8AAD-458C-A5EF-85AC1D985054}"/>
                </a:ext>
              </a:extLst>
            </p:cNvPr>
            <p:cNvCxnSpPr>
              <a:cxnSpLocks/>
              <a:endCxn id="206" idx="2"/>
            </p:cNvCxnSpPr>
            <p:nvPr/>
          </p:nvCxnSpPr>
          <p:spPr>
            <a:xfrm flipV="1">
              <a:off x="8054688" y="2372508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0BF8366B-14B1-46CD-9A1D-7B5FD69EE4F3}"/>
                </a:ext>
              </a:extLst>
            </p:cNvPr>
            <p:cNvCxnSpPr>
              <a:cxnSpLocks/>
              <a:stCxn id="206" idx="0"/>
            </p:cNvCxnSpPr>
            <p:nvPr/>
          </p:nvCxnSpPr>
          <p:spPr>
            <a:xfrm flipV="1">
              <a:off x="8055052" y="1827325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연결선: 꺾임 208">
              <a:extLst>
                <a:ext uri="{FF2B5EF4-FFF2-40B4-BE49-F238E27FC236}">
                  <a16:creationId xmlns:a16="http://schemas.microsoft.com/office/drawing/2014/main" id="{9A19A41D-5E50-4897-949B-A37AE66257F2}"/>
                </a:ext>
              </a:extLst>
            </p:cNvPr>
            <p:cNvCxnSpPr>
              <a:cxnSpLocks/>
              <a:stCxn id="206" idx="0"/>
            </p:cNvCxnSpPr>
            <p:nvPr/>
          </p:nvCxnSpPr>
          <p:spPr>
            <a:xfrm rot="16200000" flipH="1">
              <a:off x="8296865" y="1920787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A4F0C3E8-BB24-4E51-A6DA-392AF7708571}"/>
                </a:ext>
              </a:extLst>
            </p:cNvPr>
            <p:cNvCxnSpPr>
              <a:cxnSpLocks/>
            </p:cNvCxnSpPr>
            <p:nvPr/>
          </p:nvCxnSpPr>
          <p:spPr>
            <a:xfrm>
              <a:off x="8117183" y="237192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6D28DBEE-929B-4F37-B1E6-C34F63196172}"/>
                </a:ext>
              </a:extLst>
            </p:cNvPr>
            <p:cNvSpPr/>
            <p:nvPr/>
          </p:nvSpPr>
          <p:spPr>
            <a:xfrm>
              <a:off x="8071892" y="215620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3C7FC1FB-A816-41F8-975D-C18AEDA0FE3A}"/>
                </a:ext>
              </a:extLst>
            </p:cNvPr>
            <p:cNvSpPr/>
            <p:nvPr/>
          </p:nvSpPr>
          <p:spPr>
            <a:xfrm>
              <a:off x="7761021" y="228195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FD621F85-60AD-44E4-96C5-E6DBBDF36152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69" y="1901422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000F2E53-E290-48FE-8AC0-B3602885734A}"/>
                    </a:ext>
                  </a:extLst>
                </p:cNvPr>
                <p:cNvSpPr txBox="1"/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𝟑𝟎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000F2E53-E290-48FE-8AC0-B360288573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blipFill>
                  <a:blip r:embed="rId25"/>
                  <a:stretch>
                    <a:fillRect l="-3774" r="-3774" b="-1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89C53BC-879D-468E-B3A1-557056AD61A1}"/>
                    </a:ext>
                  </a:extLst>
                </p:cNvPr>
                <p:cNvSpPr txBox="1"/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𝟑𝟎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89C53BC-879D-468E-B3A1-557056AD61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blipFill>
                  <a:blip r:embed="rId26"/>
                  <a:stretch>
                    <a:fillRect l="-11111" r="-3704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125A7EBD-0779-4370-8AE6-C59DC1AC84E3}"/>
              </a:ext>
            </a:extLst>
          </p:cNvPr>
          <p:cNvSpPr/>
          <p:nvPr/>
        </p:nvSpPr>
        <p:spPr>
          <a:xfrm>
            <a:off x="983557" y="3307955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FB049FE4-1015-4809-84EE-AE05E02C914E}"/>
              </a:ext>
            </a:extLst>
          </p:cNvPr>
          <p:cNvSpPr/>
          <p:nvPr/>
        </p:nvSpPr>
        <p:spPr>
          <a:xfrm>
            <a:off x="1115340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98E7B6FA-AEDC-4E0B-AA25-90ABDDA66358}"/>
              </a:ext>
            </a:extLst>
          </p:cNvPr>
          <p:cNvCxnSpPr>
            <a:cxnSpLocks/>
            <a:endCxn id="218" idx="2"/>
          </p:cNvCxnSpPr>
          <p:nvPr/>
        </p:nvCxnSpPr>
        <p:spPr>
          <a:xfrm flipV="1">
            <a:off x="1414911" y="4050759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4C695B4C-4018-4154-B469-06F342D4D216}"/>
              </a:ext>
            </a:extLst>
          </p:cNvPr>
          <p:cNvCxnSpPr>
            <a:cxnSpLocks/>
            <a:stCxn id="218" idx="0"/>
          </p:cNvCxnSpPr>
          <p:nvPr/>
        </p:nvCxnSpPr>
        <p:spPr>
          <a:xfrm flipV="1">
            <a:off x="1415274" y="3498576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연결선: 꺾임 220">
            <a:extLst>
              <a:ext uri="{FF2B5EF4-FFF2-40B4-BE49-F238E27FC236}">
                <a16:creationId xmlns:a16="http://schemas.microsoft.com/office/drawing/2014/main" id="{8930F58E-D018-42BA-84F9-321CD72495E9}"/>
              </a:ext>
            </a:extLst>
          </p:cNvPr>
          <p:cNvCxnSpPr>
            <a:cxnSpLocks/>
            <a:stCxn id="218" idx="0"/>
            <a:endCxn id="222" idx="1"/>
          </p:cNvCxnSpPr>
          <p:nvPr/>
        </p:nvCxnSpPr>
        <p:spPr>
          <a:xfrm rot="16200000" flipH="1">
            <a:off x="1614480" y="3641644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EAFB4A77-31EA-4757-9ABA-D54723BABE34}"/>
              </a:ext>
            </a:extLst>
          </p:cNvPr>
          <p:cNvSpPr/>
          <p:nvPr/>
        </p:nvSpPr>
        <p:spPr>
          <a:xfrm>
            <a:off x="1918641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3EC97530-0DB9-4BF2-80CC-4F3778675F8E}"/>
              </a:ext>
            </a:extLst>
          </p:cNvPr>
          <p:cNvCxnSpPr>
            <a:cxnSpLocks/>
            <a:endCxn id="222" idx="2"/>
          </p:cNvCxnSpPr>
          <p:nvPr/>
        </p:nvCxnSpPr>
        <p:spPr>
          <a:xfrm flipH="1" flipV="1">
            <a:off x="2218576" y="4050759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BD09C81F-F8DF-42E2-9AA3-2A513A8DECC5}"/>
              </a:ext>
            </a:extLst>
          </p:cNvPr>
          <p:cNvCxnSpPr>
            <a:cxnSpLocks/>
            <a:stCxn id="222" idx="0"/>
          </p:cNvCxnSpPr>
          <p:nvPr/>
        </p:nvCxnSpPr>
        <p:spPr>
          <a:xfrm flipV="1">
            <a:off x="2218576" y="3505576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연결선: 꺾임 224">
            <a:extLst>
              <a:ext uri="{FF2B5EF4-FFF2-40B4-BE49-F238E27FC236}">
                <a16:creationId xmlns:a16="http://schemas.microsoft.com/office/drawing/2014/main" id="{7ED0D4CB-B229-4F1E-8F05-72D275C75DBE}"/>
              </a:ext>
            </a:extLst>
          </p:cNvPr>
          <p:cNvCxnSpPr>
            <a:cxnSpLocks/>
            <a:stCxn id="222" idx="0"/>
            <a:endCxn id="226" idx="1"/>
          </p:cNvCxnSpPr>
          <p:nvPr/>
        </p:nvCxnSpPr>
        <p:spPr>
          <a:xfrm rot="16200000" flipH="1">
            <a:off x="2495474" y="3563952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6B5FC5CC-9239-48E5-A39C-7037E9B57AFD}"/>
              </a:ext>
            </a:extLst>
          </p:cNvPr>
          <p:cNvSpPr/>
          <p:nvPr/>
        </p:nvSpPr>
        <p:spPr>
          <a:xfrm>
            <a:off x="2877328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AF65A2D2-9533-4675-9989-E0268F4AAF81}"/>
              </a:ext>
            </a:extLst>
          </p:cNvPr>
          <p:cNvCxnSpPr>
            <a:cxnSpLocks/>
            <a:endCxn id="226" idx="2"/>
          </p:cNvCxnSpPr>
          <p:nvPr/>
        </p:nvCxnSpPr>
        <p:spPr>
          <a:xfrm flipV="1">
            <a:off x="3176899" y="4050759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E4CED3F8-2A0E-40DA-80B3-DCA2AED9D84A}"/>
              </a:ext>
            </a:extLst>
          </p:cNvPr>
          <p:cNvCxnSpPr>
            <a:cxnSpLocks/>
            <a:stCxn id="226" idx="0"/>
          </p:cNvCxnSpPr>
          <p:nvPr/>
        </p:nvCxnSpPr>
        <p:spPr>
          <a:xfrm flipV="1">
            <a:off x="3177263" y="3505576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연결선: 꺾임 228">
            <a:extLst>
              <a:ext uri="{FF2B5EF4-FFF2-40B4-BE49-F238E27FC236}">
                <a16:creationId xmlns:a16="http://schemas.microsoft.com/office/drawing/2014/main" id="{2A8D557B-3C66-4D8A-AFB8-D56C98707E8F}"/>
              </a:ext>
            </a:extLst>
          </p:cNvPr>
          <p:cNvCxnSpPr>
            <a:cxnSpLocks/>
            <a:stCxn id="226" idx="0"/>
          </p:cNvCxnSpPr>
          <p:nvPr/>
        </p:nvCxnSpPr>
        <p:spPr>
          <a:xfrm rot="16200000" flipH="1">
            <a:off x="3419076" y="3599038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44E550D3-72F8-44F8-88FE-E3FFD2979189}"/>
              </a:ext>
            </a:extLst>
          </p:cNvPr>
          <p:cNvCxnSpPr>
            <a:cxnSpLocks/>
          </p:cNvCxnSpPr>
          <p:nvPr/>
        </p:nvCxnSpPr>
        <p:spPr>
          <a:xfrm>
            <a:off x="3239394" y="405017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타원 230">
            <a:extLst>
              <a:ext uri="{FF2B5EF4-FFF2-40B4-BE49-F238E27FC236}">
                <a16:creationId xmlns:a16="http://schemas.microsoft.com/office/drawing/2014/main" id="{EB7B04FD-9E39-436F-8222-9A393E9380A5}"/>
              </a:ext>
            </a:extLst>
          </p:cNvPr>
          <p:cNvSpPr/>
          <p:nvPr/>
        </p:nvSpPr>
        <p:spPr>
          <a:xfrm>
            <a:off x="3194103" y="38344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FC4C5B00-C956-46E6-8AE8-C5E39B92332E}"/>
              </a:ext>
            </a:extLst>
          </p:cNvPr>
          <p:cNvSpPr/>
          <p:nvPr/>
        </p:nvSpPr>
        <p:spPr>
          <a:xfrm>
            <a:off x="2883232" y="396020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ECF9B86C-B5FA-45BB-9CAF-7E62CADD416B}"/>
              </a:ext>
            </a:extLst>
          </p:cNvPr>
          <p:cNvCxnSpPr>
            <a:cxnSpLocks/>
          </p:cNvCxnSpPr>
          <p:nvPr/>
        </p:nvCxnSpPr>
        <p:spPr>
          <a:xfrm>
            <a:off x="2274257" y="405017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연결선: 꺾임 233">
            <a:extLst>
              <a:ext uri="{FF2B5EF4-FFF2-40B4-BE49-F238E27FC236}">
                <a16:creationId xmlns:a16="http://schemas.microsoft.com/office/drawing/2014/main" id="{4F6D0C10-7A10-483A-9A35-92DB4FB0C35D}"/>
              </a:ext>
            </a:extLst>
          </p:cNvPr>
          <p:cNvCxnSpPr>
            <a:cxnSpLocks/>
            <a:stCxn id="232" idx="2"/>
            <a:endCxn id="235" idx="0"/>
          </p:cNvCxnSpPr>
          <p:nvPr/>
        </p:nvCxnSpPr>
        <p:spPr>
          <a:xfrm rot="10800000">
            <a:off x="2273805" y="3834457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타원 234">
            <a:extLst>
              <a:ext uri="{FF2B5EF4-FFF2-40B4-BE49-F238E27FC236}">
                <a16:creationId xmlns:a16="http://schemas.microsoft.com/office/drawing/2014/main" id="{3FC92EE0-ED63-434E-A3B9-315CA2ACAEC3}"/>
              </a:ext>
            </a:extLst>
          </p:cNvPr>
          <p:cNvSpPr/>
          <p:nvPr/>
        </p:nvSpPr>
        <p:spPr>
          <a:xfrm>
            <a:off x="2228967" y="38344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DE9B210C-982D-44FC-B652-53D1B9129075}"/>
              </a:ext>
            </a:extLst>
          </p:cNvPr>
          <p:cNvCxnSpPr>
            <a:cxnSpLocks/>
          </p:cNvCxnSpPr>
          <p:nvPr/>
        </p:nvCxnSpPr>
        <p:spPr>
          <a:xfrm>
            <a:off x="2272438" y="3559121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타원 236">
            <a:extLst>
              <a:ext uri="{FF2B5EF4-FFF2-40B4-BE49-F238E27FC236}">
                <a16:creationId xmlns:a16="http://schemas.microsoft.com/office/drawing/2014/main" id="{C48C254D-4273-4E8E-AA4C-281F76B45CE8}"/>
              </a:ext>
            </a:extLst>
          </p:cNvPr>
          <p:cNvSpPr/>
          <p:nvPr/>
        </p:nvSpPr>
        <p:spPr>
          <a:xfrm>
            <a:off x="1927520" y="396665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646F2684-641A-4783-8214-74EA4E5CB1EA}"/>
              </a:ext>
            </a:extLst>
          </p:cNvPr>
          <p:cNvCxnSpPr>
            <a:cxnSpLocks/>
          </p:cNvCxnSpPr>
          <p:nvPr/>
        </p:nvCxnSpPr>
        <p:spPr>
          <a:xfrm>
            <a:off x="1473930" y="405662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3798B679-7123-4F8E-ADC6-6787F87BBEED}"/>
              </a:ext>
            </a:extLst>
          </p:cNvPr>
          <p:cNvCxnSpPr>
            <a:cxnSpLocks/>
            <a:stCxn id="237" idx="2"/>
            <a:endCxn id="240" idx="0"/>
          </p:cNvCxnSpPr>
          <p:nvPr/>
        </p:nvCxnSpPr>
        <p:spPr>
          <a:xfrm rot="10800000">
            <a:off x="1473478" y="3840902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3FB698F3-9694-4012-8208-8F8602AA8B3E}"/>
              </a:ext>
            </a:extLst>
          </p:cNvPr>
          <p:cNvSpPr/>
          <p:nvPr/>
        </p:nvSpPr>
        <p:spPr>
          <a:xfrm>
            <a:off x="1428640" y="384090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AFEE81FE-EBD2-4CF9-9171-8A270981DBB2}"/>
              </a:ext>
            </a:extLst>
          </p:cNvPr>
          <p:cNvCxnSpPr>
            <a:cxnSpLocks/>
          </p:cNvCxnSpPr>
          <p:nvPr/>
        </p:nvCxnSpPr>
        <p:spPr>
          <a:xfrm>
            <a:off x="1472112" y="3565565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7947B2DD-8779-467A-85E5-E52C8C13171E}"/>
              </a:ext>
            </a:extLst>
          </p:cNvPr>
          <p:cNvCxnSpPr>
            <a:cxnSpLocks/>
          </p:cNvCxnSpPr>
          <p:nvPr/>
        </p:nvCxnSpPr>
        <p:spPr>
          <a:xfrm>
            <a:off x="3238980" y="3579673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1D2E06A-D3A9-41C9-BDB0-2F3E596D6F77}"/>
                  </a:ext>
                </a:extLst>
              </p:cNvPr>
              <p:cNvSpPr txBox="1"/>
              <p:nvPr/>
            </p:nvSpPr>
            <p:spPr>
              <a:xfrm>
                <a:off x="2651758" y="3882929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1D2E06A-D3A9-41C9-BDB0-2F3E596D6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58" y="3882929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6A45BFA-2EB4-4E6F-9065-5DA46CEE5F44}"/>
                  </a:ext>
                </a:extLst>
              </p:cNvPr>
              <p:cNvSpPr txBox="1"/>
              <p:nvPr/>
            </p:nvSpPr>
            <p:spPr>
              <a:xfrm>
                <a:off x="2652009" y="3960208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6A45BFA-2EB4-4E6F-9065-5DA46CEE5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09" y="3960208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A2EEAE96-0BC7-4CE9-9A63-05E9C64A8CF1}"/>
                  </a:ext>
                </a:extLst>
              </p:cNvPr>
              <p:cNvSpPr txBox="1"/>
              <p:nvPr/>
            </p:nvSpPr>
            <p:spPr>
              <a:xfrm>
                <a:off x="1371206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A2EEAE96-0BC7-4CE9-9A63-05E9C64A8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206" y="4270769"/>
                <a:ext cx="240771" cy="157246"/>
              </a:xfrm>
              <a:prstGeom prst="rect">
                <a:avLst/>
              </a:prstGeom>
              <a:blipFill>
                <a:blip r:embed="rId5"/>
                <a:stretch>
                  <a:fillRect l="-7692" r="-512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CA3CE601-BB19-48D1-A2CD-EBBEBB59EFA8}"/>
                  </a:ext>
                </a:extLst>
              </p:cNvPr>
              <p:cNvSpPr txBox="1"/>
              <p:nvPr/>
            </p:nvSpPr>
            <p:spPr>
              <a:xfrm>
                <a:off x="3096508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CA3CE601-BB19-48D1-A2CD-EBBEBB59E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508" y="4270769"/>
                <a:ext cx="240771" cy="157246"/>
              </a:xfrm>
              <a:prstGeom prst="rect">
                <a:avLst/>
              </a:prstGeom>
              <a:blipFill>
                <a:blip r:embed="rId6"/>
                <a:stretch>
                  <a:fillRect l="-7692" r="-512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792D375-4A60-4394-A264-08345FB9FF4C}"/>
                  </a:ext>
                </a:extLst>
              </p:cNvPr>
              <p:cNvSpPr txBox="1"/>
              <p:nvPr/>
            </p:nvSpPr>
            <p:spPr>
              <a:xfrm>
                <a:off x="2159032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792D375-4A60-4394-A264-08345FB9F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32" y="4270769"/>
                <a:ext cx="240771" cy="157246"/>
              </a:xfrm>
              <a:prstGeom prst="rect">
                <a:avLst/>
              </a:prstGeom>
              <a:blipFill>
                <a:blip r:embed="rId7"/>
                <a:stretch>
                  <a:fillRect l="-5000" r="-50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6ED1723-6FBD-4FD6-962B-570B4884C9CA}"/>
                  </a:ext>
                </a:extLst>
              </p:cNvPr>
              <p:cNvSpPr txBox="1"/>
              <p:nvPr/>
            </p:nvSpPr>
            <p:spPr>
              <a:xfrm>
                <a:off x="1350334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6ED1723-6FBD-4FD6-962B-570B4884C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334" y="3357032"/>
                <a:ext cx="249492" cy="157246"/>
              </a:xfrm>
              <a:prstGeom prst="rect">
                <a:avLst/>
              </a:prstGeom>
              <a:blipFill>
                <a:blip r:embed="rId8"/>
                <a:stretch>
                  <a:fillRect l="-15000" r="-75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6FC6650E-234B-4762-A6DA-33A741B9B1F9}"/>
                  </a:ext>
                </a:extLst>
              </p:cNvPr>
              <p:cNvSpPr txBox="1"/>
              <p:nvPr/>
            </p:nvSpPr>
            <p:spPr>
              <a:xfrm>
                <a:off x="3075637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6FC6650E-234B-4762-A6DA-33A741B9B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637" y="3357032"/>
                <a:ext cx="249492" cy="157246"/>
              </a:xfrm>
              <a:prstGeom prst="rect">
                <a:avLst/>
              </a:prstGeom>
              <a:blipFill>
                <a:blip r:embed="rId9"/>
                <a:stretch>
                  <a:fillRect l="-15000" r="-75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AD7C051-9638-43C7-8DCD-B4577749A07E}"/>
                  </a:ext>
                </a:extLst>
              </p:cNvPr>
              <p:cNvSpPr txBox="1"/>
              <p:nvPr/>
            </p:nvSpPr>
            <p:spPr>
              <a:xfrm>
                <a:off x="2138160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AD7C051-9638-43C7-8DCD-B4577749A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160" y="3357032"/>
                <a:ext cx="249492" cy="157246"/>
              </a:xfrm>
              <a:prstGeom prst="rect">
                <a:avLst/>
              </a:prstGeom>
              <a:blipFill>
                <a:blip r:embed="rId10"/>
                <a:stretch>
                  <a:fillRect l="-14634" r="-487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519DB25-0313-4A91-9FBC-33D48B91F99D}"/>
                  </a:ext>
                </a:extLst>
              </p:cNvPr>
              <p:cNvSpPr txBox="1"/>
              <p:nvPr/>
            </p:nvSpPr>
            <p:spPr>
              <a:xfrm>
                <a:off x="2655432" y="4296342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519DB25-0313-4A91-9FBC-33D48B91F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432" y="4296342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F41B1B20-2E25-4C3F-B18B-5E309570BEE0}"/>
              </a:ext>
            </a:extLst>
          </p:cNvPr>
          <p:cNvSpPr/>
          <p:nvPr/>
        </p:nvSpPr>
        <p:spPr>
          <a:xfrm>
            <a:off x="3780607" y="3307954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2" name="사각형: 둥근 모서리 301">
            <a:extLst>
              <a:ext uri="{FF2B5EF4-FFF2-40B4-BE49-F238E27FC236}">
                <a16:creationId xmlns:a16="http://schemas.microsoft.com/office/drawing/2014/main" id="{8707C642-FB47-494C-A6C5-6A5F224456F7}"/>
              </a:ext>
            </a:extLst>
          </p:cNvPr>
          <p:cNvSpPr/>
          <p:nvPr/>
        </p:nvSpPr>
        <p:spPr>
          <a:xfrm>
            <a:off x="3912390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064E3089-8A39-4321-95E8-35E8EEF8F48D}"/>
              </a:ext>
            </a:extLst>
          </p:cNvPr>
          <p:cNvCxnSpPr>
            <a:cxnSpLocks/>
            <a:endCxn id="302" idx="2"/>
          </p:cNvCxnSpPr>
          <p:nvPr/>
        </p:nvCxnSpPr>
        <p:spPr>
          <a:xfrm flipV="1">
            <a:off x="4211961" y="405075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화살표 연결선 303">
            <a:extLst>
              <a:ext uri="{FF2B5EF4-FFF2-40B4-BE49-F238E27FC236}">
                <a16:creationId xmlns:a16="http://schemas.microsoft.com/office/drawing/2014/main" id="{7A19B655-37B2-48BF-8E85-5F4619724547}"/>
              </a:ext>
            </a:extLst>
          </p:cNvPr>
          <p:cNvCxnSpPr>
            <a:cxnSpLocks/>
            <a:stCxn id="302" idx="0"/>
          </p:cNvCxnSpPr>
          <p:nvPr/>
        </p:nvCxnSpPr>
        <p:spPr>
          <a:xfrm flipV="1">
            <a:off x="4212324" y="3498575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연결선: 꺾임 304">
            <a:extLst>
              <a:ext uri="{FF2B5EF4-FFF2-40B4-BE49-F238E27FC236}">
                <a16:creationId xmlns:a16="http://schemas.microsoft.com/office/drawing/2014/main" id="{9A68B021-A0BC-4B1B-8D19-340A3D721BCD}"/>
              </a:ext>
            </a:extLst>
          </p:cNvPr>
          <p:cNvCxnSpPr>
            <a:cxnSpLocks/>
            <a:stCxn id="302" idx="0"/>
            <a:endCxn id="306" idx="1"/>
          </p:cNvCxnSpPr>
          <p:nvPr/>
        </p:nvCxnSpPr>
        <p:spPr>
          <a:xfrm rot="16200000" flipH="1">
            <a:off x="4411530" y="3641643"/>
            <a:ext cx="104954" cy="503366"/>
          </a:xfrm>
          <a:prstGeom prst="bentConnector4">
            <a:avLst>
              <a:gd name="adj1" fmla="val -166028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사각형: 둥근 모서리 305">
            <a:extLst>
              <a:ext uri="{FF2B5EF4-FFF2-40B4-BE49-F238E27FC236}">
                <a16:creationId xmlns:a16="http://schemas.microsoft.com/office/drawing/2014/main" id="{568BE051-6560-4309-88F7-8482800F6058}"/>
              </a:ext>
            </a:extLst>
          </p:cNvPr>
          <p:cNvSpPr/>
          <p:nvPr/>
        </p:nvSpPr>
        <p:spPr>
          <a:xfrm>
            <a:off x="4715691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7" name="직선 화살표 연결선 306">
            <a:extLst>
              <a:ext uri="{FF2B5EF4-FFF2-40B4-BE49-F238E27FC236}">
                <a16:creationId xmlns:a16="http://schemas.microsoft.com/office/drawing/2014/main" id="{098219BE-5BDC-49C5-9802-6EC96B54D66C}"/>
              </a:ext>
            </a:extLst>
          </p:cNvPr>
          <p:cNvCxnSpPr>
            <a:cxnSpLocks/>
            <a:endCxn id="306" idx="2"/>
          </p:cNvCxnSpPr>
          <p:nvPr/>
        </p:nvCxnSpPr>
        <p:spPr>
          <a:xfrm flipH="1" flipV="1">
            <a:off x="5015626" y="4050758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5F9B708C-39C3-4E05-912F-6C876B835A6E}"/>
              </a:ext>
            </a:extLst>
          </p:cNvPr>
          <p:cNvCxnSpPr>
            <a:cxnSpLocks/>
            <a:stCxn id="306" idx="0"/>
          </p:cNvCxnSpPr>
          <p:nvPr/>
        </p:nvCxnSpPr>
        <p:spPr>
          <a:xfrm flipV="1">
            <a:off x="5015626" y="350557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연결선: 꺾임 308">
            <a:extLst>
              <a:ext uri="{FF2B5EF4-FFF2-40B4-BE49-F238E27FC236}">
                <a16:creationId xmlns:a16="http://schemas.microsoft.com/office/drawing/2014/main" id="{39146F1C-62AD-44B3-BE7A-A89E004341AF}"/>
              </a:ext>
            </a:extLst>
          </p:cNvPr>
          <p:cNvCxnSpPr>
            <a:cxnSpLocks/>
            <a:stCxn id="306" idx="0"/>
            <a:endCxn id="310" idx="1"/>
          </p:cNvCxnSpPr>
          <p:nvPr/>
        </p:nvCxnSpPr>
        <p:spPr>
          <a:xfrm rot="16200000" flipH="1">
            <a:off x="5292524" y="3563951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사각형: 둥근 모서리 309">
            <a:extLst>
              <a:ext uri="{FF2B5EF4-FFF2-40B4-BE49-F238E27FC236}">
                <a16:creationId xmlns:a16="http://schemas.microsoft.com/office/drawing/2014/main" id="{CCB50518-571D-4EA6-8B99-ECDD7B451DF3}"/>
              </a:ext>
            </a:extLst>
          </p:cNvPr>
          <p:cNvSpPr/>
          <p:nvPr/>
        </p:nvSpPr>
        <p:spPr>
          <a:xfrm>
            <a:off x="5674378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1" name="직선 화살표 연결선 310">
            <a:extLst>
              <a:ext uri="{FF2B5EF4-FFF2-40B4-BE49-F238E27FC236}">
                <a16:creationId xmlns:a16="http://schemas.microsoft.com/office/drawing/2014/main" id="{1B19206D-AF1D-43D3-8F5E-2E565A3F64A5}"/>
              </a:ext>
            </a:extLst>
          </p:cNvPr>
          <p:cNvCxnSpPr>
            <a:cxnSpLocks/>
            <a:endCxn id="310" idx="2"/>
          </p:cNvCxnSpPr>
          <p:nvPr/>
        </p:nvCxnSpPr>
        <p:spPr>
          <a:xfrm flipV="1">
            <a:off x="5973949" y="405075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E822BCFB-CE24-446F-B46E-4DDB94956B67}"/>
              </a:ext>
            </a:extLst>
          </p:cNvPr>
          <p:cNvCxnSpPr>
            <a:cxnSpLocks/>
            <a:stCxn id="310" idx="0"/>
          </p:cNvCxnSpPr>
          <p:nvPr/>
        </p:nvCxnSpPr>
        <p:spPr>
          <a:xfrm flipV="1">
            <a:off x="5974313" y="350557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EFF01A8A-0761-4EC7-A32C-D79329B4CCF1}"/>
              </a:ext>
            </a:extLst>
          </p:cNvPr>
          <p:cNvCxnSpPr>
            <a:cxnSpLocks/>
          </p:cNvCxnSpPr>
          <p:nvPr/>
        </p:nvCxnSpPr>
        <p:spPr>
          <a:xfrm>
            <a:off x="6036444" y="405017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타원 314">
            <a:extLst>
              <a:ext uri="{FF2B5EF4-FFF2-40B4-BE49-F238E27FC236}">
                <a16:creationId xmlns:a16="http://schemas.microsoft.com/office/drawing/2014/main" id="{8A216D9F-D164-4DCD-95FE-80C319771E6E}"/>
              </a:ext>
            </a:extLst>
          </p:cNvPr>
          <p:cNvSpPr/>
          <p:nvPr/>
        </p:nvSpPr>
        <p:spPr>
          <a:xfrm>
            <a:off x="5991153" y="383445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2B902F23-701D-4859-9B30-8532A6FF336C}"/>
              </a:ext>
            </a:extLst>
          </p:cNvPr>
          <p:cNvSpPr/>
          <p:nvPr/>
        </p:nvSpPr>
        <p:spPr>
          <a:xfrm>
            <a:off x="5680282" y="396020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1A0D5079-A649-43AC-B692-36019F168184}"/>
              </a:ext>
            </a:extLst>
          </p:cNvPr>
          <p:cNvCxnSpPr>
            <a:cxnSpLocks/>
          </p:cNvCxnSpPr>
          <p:nvPr/>
        </p:nvCxnSpPr>
        <p:spPr>
          <a:xfrm>
            <a:off x="5071307" y="405017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연결선: 꺾임 317">
            <a:extLst>
              <a:ext uri="{FF2B5EF4-FFF2-40B4-BE49-F238E27FC236}">
                <a16:creationId xmlns:a16="http://schemas.microsoft.com/office/drawing/2014/main" id="{FE8C8915-7F8E-4B43-9C4E-941BDF8885A0}"/>
              </a:ext>
            </a:extLst>
          </p:cNvPr>
          <p:cNvCxnSpPr>
            <a:cxnSpLocks/>
            <a:stCxn id="316" idx="2"/>
            <a:endCxn id="319" idx="0"/>
          </p:cNvCxnSpPr>
          <p:nvPr/>
        </p:nvCxnSpPr>
        <p:spPr>
          <a:xfrm rot="10800000">
            <a:off x="5070855" y="3834456"/>
            <a:ext cx="609428" cy="173643"/>
          </a:xfrm>
          <a:prstGeom prst="bentConnector4">
            <a:avLst>
              <a:gd name="adj1" fmla="val 50874"/>
              <a:gd name="adj2" fmla="val 16137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타원 318">
            <a:extLst>
              <a:ext uri="{FF2B5EF4-FFF2-40B4-BE49-F238E27FC236}">
                <a16:creationId xmlns:a16="http://schemas.microsoft.com/office/drawing/2014/main" id="{E233B17D-4138-4BDE-AA67-B6CA028A5C0F}"/>
              </a:ext>
            </a:extLst>
          </p:cNvPr>
          <p:cNvSpPr/>
          <p:nvPr/>
        </p:nvSpPr>
        <p:spPr>
          <a:xfrm>
            <a:off x="5026017" y="383445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0" name="직선 화살표 연결선 319">
            <a:extLst>
              <a:ext uri="{FF2B5EF4-FFF2-40B4-BE49-F238E27FC236}">
                <a16:creationId xmlns:a16="http://schemas.microsoft.com/office/drawing/2014/main" id="{BC932505-2667-4E94-9863-3F547961E1CC}"/>
              </a:ext>
            </a:extLst>
          </p:cNvPr>
          <p:cNvCxnSpPr>
            <a:cxnSpLocks/>
          </p:cNvCxnSpPr>
          <p:nvPr/>
        </p:nvCxnSpPr>
        <p:spPr>
          <a:xfrm>
            <a:off x="5069488" y="355912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타원 320">
            <a:extLst>
              <a:ext uri="{FF2B5EF4-FFF2-40B4-BE49-F238E27FC236}">
                <a16:creationId xmlns:a16="http://schemas.microsoft.com/office/drawing/2014/main" id="{026AD2A8-988F-4362-B89F-4DC6EC3EE97C}"/>
              </a:ext>
            </a:extLst>
          </p:cNvPr>
          <p:cNvSpPr/>
          <p:nvPr/>
        </p:nvSpPr>
        <p:spPr>
          <a:xfrm>
            <a:off x="4724570" y="396665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2" name="직선 화살표 연결선 321">
            <a:extLst>
              <a:ext uri="{FF2B5EF4-FFF2-40B4-BE49-F238E27FC236}">
                <a16:creationId xmlns:a16="http://schemas.microsoft.com/office/drawing/2014/main" id="{FC5D4F0A-99AD-4F7B-8D6E-657295A2CB3A}"/>
              </a:ext>
            </a:extLst>
          </p:cNvPr>
          <p:cNvCxnSpPr>
            <a:cxnSpLocks/>
          </p:cNvCxnSpPr>
          <p:nvPr/>
        </p:nvCxnSpPr>
        <p:spPr>
          <a:xfrm>
            <a:off x="4270980" y="405662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연결선: 꺾임 322">
            <a:extLst>
              <a:ext uri="{FF2B5EF4-FFF2-40B4-BE49-F238E27FC236}">
                <a16:creationId xmlns:a16="http://schemas.microsoft.com/office/drawing/2014/main" id="{6AECBA94-CC55-42A3-87A8-3543101201AB}"/>
              </a:ext>
            </a:extLst>
          </p:cNvPr>
          <p:cNvCxnSpPr>
            <a:cxnSpLocks/>
            <a:stCxn id="321" idx="2"/>
            <a:endCxn id="324" idx="0"/>
          </p:cNvCxnSpPr>
          <p:nvPr/>
        </p:nvCxnSpPr>
        <p:spPr>
          <a:xfrm rot="10800000">
            <a:off x="4270528" y="3840901"/>
            <a:ext cx="454042" cy="173642"/>
          </a:xfrm>
          <a:prstGeom prst="bentConnector4">
            <a:avLst>
              <a:gd name="adj1" fmla="val 34992"/>
              <a:gd name="adj2" fmla="val 16419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타원 323">
            <a:extLst>
              <a:ext uri="{FF2B5EF4-FFF2-40B4-BE49-F238E27FC236}">
                <a16:creationId xmlns:a16="http://schemas.microsoft.com/office/drawing/2014/main" id="{04B5330F-8A59-480D-BF0F-591F6D8F2AB3}"/>
              </a:ext>
            </a:extLst>
          </p:cNvPr>
          <p:cNvSpPr/>
          <p:nvPr/>
        </p:nvSpPr>
        <p:spPr>
          <a:xfrm>
            <a:off x="4225690" y="384090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5" name="직선 화살표 연결선 324">
            <a:extLst>
              <a:ext uri="{FF2B5EF4-FFF2-40B4-BE49-F238E27FC236}">
                <a16:creationId xmlns:a16="http://schemas.microsoft.com/office/drawing/2014/main" id="{5FAF5826-8485-4545-BF92-69A8DEC0CC4B}"/>
              </a:ext>
            </a:extLst>
          </p:cNvPr>
          <p:cNvCxnSpPr>
            <a:cxnSpLocks/>
          </p:cNvCxnSpPr>
          <p:nvPr/>
        </p:nvCxnSpPr>
        <p:spPr>
          <a:xfrm>
            <a:off x="4269162" y="356556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9D2E2A2E-A72A-48BA-BECE-378F8BE55B63}"/>
              </a:ext>
            </a:extLst>
          </p:cNvPr>
          <p:cNvCxnSpPr>
            <a:cxnSpLocks/>
          </p:cNvCxnSpPr>
          <p:nvPr/>
        </p:nvCxnSpPr>
        <p:spPr>
          <a:xfrm>
            <a:off x="6036030" y="3579672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C32850B0-075C-404D-97C5-D8C2FA4C9E0D}"/>
                  </a:ext>
                </a:extLst>
              </p:cNvPr>
              <p:cNvSpPr txBox="1"/>
              <p:nvPr/>
            </p:nvSpPr>
            <p:spPr>
              <a:xfrm>
                <a:off x="5448808" y="3882928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C32850B0-075C-404D-97C5-D8C2FA4C9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08" y="3882928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A4ED1CB9-2245-44F6-BF71-5CFA23A299C5}"/>
                  </a:ext>
                </a:extLst>
              </p:cNvPr>
              <p:cNvSpPr txBox="1"/>
              <p:nvPr/>
            </p:nvSpPr>
            <p:spPr>
              <a:xfrm>
                <a:off x="5449059" y="396020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A4ED1CB9-2245-44F6-BF71-5CFA23A29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059" y="396020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6C56A57A-D297-4EA6-BBB4-01AA667B30C3}"/>
                  </a:ext>
                </a:extLst>
              </p:cNvPr>
              <p:cNvSpPr txBox="1"/>
              <p:nvPr/>
            </p:nvSpPr>
            <p:spPr>
              <a:xfrm>
                <a:off x="4168256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6C56A57A-D297-4EA6-BBB4-01AA667B3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256" y="4270768"/>
                <a:ext cx="319318" cy="215444"/>
              </a:xfrm>
              <a:prstGeom prst="rect">
                <a:avLst/>
              </a:prstGeom>
              <a:blipFill>
                <a:blip r:embed="rId11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82B7044F-86E7-403E-B156-0E85DE5E91C9}"/>
                  </a:ext>
                </a:extLst>
              </p:cNvPr>
              <p:cNvSpPr txBox="1"/>
              <p:nvPr/>
            </p:nvSpPr>
            <p:spPr>
              <a:xfrm>
                <a:off x="5893558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82B7044F-86E7-403E-B156-0E85DE5E9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558" y="4270768"/>
                <a:ext cx="319318" cy="215444"/>
              </a:xfrm>
              <a:prstGeom prst="rect">
                <a:avLst/>
              </a:prstGeom>
              <a:blipFill>
                <a:blip r:embed="rId12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E9A3846E-3711-499D-A98B-F14609F335AF}"/>
                  </a:ext>
                </a:extLst>
              </p:cNvPr>
              <p:cNvSpPr txBox="1"/>
              <p:nvPr/>
            </p:nvSpPr>
            <p:spPr>
              <a:xfrm>
                <a:off x="4956082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E9A3846E-3711-499D-A98B-F14609F33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082" y="4270768"/>
                <a:ext cx="319318" cy="215444"/>
              </a:xfrm>
              <a:prstGeom prst="rect">
                <a:avLst/>
              </a:prstGeom>
              <a:blipFill>
                <a:blip r:embed="rId13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1781911A-A3D5-4684-85EE-7B18708BB5AC}"/>
                  </a:ext>
                </a:extLst>
              </p:cNvPr>
              <p:cNvSpPr txBox="1"/>
              <p:nvPr/>
            </p:nvSpPr>
            <p:spPr>
              <a:xfrm>
                <a:off x="4147384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1781911A-A3D5-4684-85EE-7B18708B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384" y="3357031"/>
                <a:ext cx="328039" cy="215444"/>
              </a:xfrm>
              <a:prstGeom prst="rect">
                <a:avLst/>
              </a:prstGeom>
              <a:blipFill>
                <a:blip r:embed="rId14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3AC93602-E770-421F-8BB7-BE918758065B}"/>
                  </a:ext>
                </a:extLst>
              </p:cNvPr>
              <p:cNvSpPr txBox="1"/>
              <p:nvPr/>
            </p:nvSpPr>
            <p:spPr>
              <a:xfrm>
                <a:off x="5872687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3AC93602-E770-421F-8BB7-BE9187580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687" y="3357031"/>
                <a:ext cx="328039" cy="215444"/>
              </a:xfrm>
              <a:prstGeom prst="rect">
                <a:avLst/>
              </a:prstGeom>
              <a:blipFill>
                <a:blip r:embed="rId15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612F26C8-8C9E-41B7-BAB5-ED5F9E469B76}"/>
                  </a:ext>
                </a:extLst>
              </p:cNvPr>
              <p:cNvSpPr txBox="1"/>
              <p:nvPr/>
            </p:nvSpPr>
            <p:spPr>
              <a:xfrm>
                <a:off x="4935210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612F26C8-8C9E-41B7-BAB5-ED5F9E469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210" y="3357031"/>
                <a:ext cx="328039" cy="215444"/>
              </a:xfrm>
              <a:prstGeom prst="rect">
                <a:avLst/>
              </a:prstGeom>
              <a:blipFill>
                <a:blip r:embed="rId16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AC2D1F91-00F3-442F-A58C-9E65C941F0A3}"/>
                  </a:ext>
                </a:extLst>
              </p:cNvPr>
              <p:cNvSpPr txBox="1"/>
              <p:nvPr/>
            </p:nvSpPr>
            <p:spPr>
              <a:xfrm>
                <a:off x="5452482" y="4296341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AC2D1F91-00F3-442F-A58C-9E65C941F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482" y="4296341"/>
                <a:ext cx="155023" cy="134782"/>
              </a:xfrm>
              <a:prstGeom prst="rect">
                <a:avLst/>
              </a:prstGeom>
              <a:blipFill>
                <a:blip r:embed="rId17"/>
                <a:stretch>
                  <a:fillRect l="-11538" r="-7692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연결선: 꺾임 312">
            <a:extLst>
              <a:ext uri="{FF2B5EF4-FFF2-40B4-BE49-F238E27FC236}">
                <a16:creationId xmlns:a16="http://schemas.microsoft.com/office/drawing/2014/main" id="{6EEEB9EB-B5C1-4678-8EFC-0F60CB358983}"/>
              </a:ext>
            </a:extLst>
          </p:cNvPr>
          <p:cNvCxnSpPr>
            <a:cxnSpLocks/>
            <a:stCxn id="310" idx="0"/>
          </p:cNvCxnSpPr>
          <p:nvPr/>
        </p:nvCxnSpPr>
        <p:spPr>
          <a:xfrm rot="16200000" flipH="1">
            <a:off x="6216126" y="3599037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0AFB3BE-3650-4BE8-88B5-DFB50219E64F}"/>
              </a:ext>
            </a:extLst>
          </p:cNvPr>
          <p:cNvSpPr/>
          <p:nvPr/>
        </p:nvSpPr>
        <p:spPr>
          <a:xfrm>
            <a:off x="6591329" y="3316330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사각형: 둥근 모서리 254">
            <a:extLst>
              <a:ext uri="{FF2B5EF4-FFF2-40B4-BE49-F238E27FC236}">
                <a16:creationId xmlns:a16="http://schemas.microsoft.com/office/drawing/2014/main" id="{8B0DB19B-62D6-4654-8E47-735AB235D8E6}"/>
              </a:ext>
            </a:extLst>
          </p:cNvPr>
          <p:cNvSpPr/>
          <p:nvPr/>
        </p:nvSpPr>
        <p:spPr>
          <a:xfrm>
            <a:off x="6723112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34DDB133-86C7-474C-A156-8F7BECDDB45E}"/>
              </a:ext>
            </a:extLst>
          </p:cNvPr>
          <p:cNvCxnSpPr>
            <a:cxnSpLocks/>
            <a:endCxn id="255" idx="2"/>
          </p:cNvCxnSpPr>
          <p:nvPr/>
        </p:nvCxnSpPr>
        <p:spPr>
          <a:xfrm flipV="1">
            <a:off x="7022683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6828A407-651E-46C4-864C-4F52AC8E1FB4}"/>
              </a:ext>
            </a:extLst>
          </p:cNvPr>
          <p:cNvCxnSpPr>
            <a:cxnSpLocks/>
            <a:stCxn id="255" idx="0"/>
          </p:cNvCxnSpPr>
          <p:nvPr/>
        </p:nvCxnSpPr>
        <p:spPr>
          <a:xfrm flipV="1">
            <a:off x="7023046" y="3506951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F7B5859E-CBE4-488A-80F6-FEE0186CE2E6}"/>
              </a:ext>
            </a:extLst>
          </p:cNvPr>
          <p:cNvCxnSpPr>
            <a:cxnSpLocks/>
            <a:stCxn id="255" idx="0"/>
            <a:endCxn id="259" idx="1"/>
          </p:cNvCxnSpPr>
          <p:nvPr/>
        </p:nvCxnSpPr>
        <p:spPr>
          <a:xfrm rot="16200000" flipH="1">
            <a:off x="7222252" y="3650019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4CD888-6DB5-400D-9BA2-098B22547329}"/>
              </a:ext>
            </a:extLst>
          </p:cNvPr>
          <p:cNvSpPr/>
          <p:nvPr/>
        </p:nvSpPr>
        <p:spPr>
          <a:xfrm>
            <a:off x="7526413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7CB37C5-4904-4D4B-97BC-6C508DFA0E8F}"/>
              </a:ext>
            </a:extLst>
          </p:cNvPr>
          <p:cNvCxnSpPr>
            <a:cxnSpLocks/>
            <a:endCxn id="259" idx="2"/>
          </p:cNvCxnSpPr>
          <p:nvPr/>
        </p:nvCxnSpPr>
        <p:spPr>
          <a:xfrm flipH="1" flipV="1">
            <a:off x="7826348" y="4059134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화살표 연결선 260">
            <a:extLst>
              <a:ext uri="{FF2B5EF4-FFF2-40B4-BE49-F238E27FC236}">
                <a16:creationId xmlns:a16="http://schemas.microsoft.com/office/drawing/2014/main" id="{F6AFB8B7-E5AB-4341-9204-D04A0E56BBBD}"/>
              </a:ext>
            </a:extLst>
          </p:cNvPr>
          <p:cNvCxnSpPr>
            <a:cxnSpLocks/>
            <a:stCxn id="259" idx="0"/>
          </p:cNvCxnSpPr>
          <p:nvPr/>
        </p:nvCxnSpPr>
        <p:spPr>
          <a:xfrm flipV="1">
            <a:off x="7826348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연결선: 꺾임 261">
            <a:extLst>
              <a:ext uri="{FF2B5EF4-FFF2-40B4-BE49-F238E27FC236}">
                <a16:creationId xmlns:a16="http://schemas.microsoft.com/office/drawing/2014/main" id="{5F50657B-6C64-45D2-94F8-E0802F235733}"/>
              </a:ext>
            </a:extLst>
          </p:cNvPr>
          <p:cNvCxnSpPr>
            <a:cxnSpLocks/>
            <a:stCxn id="259" idx="0"/>
            <a:endCxn id="291" idx="1"/>
          </p:cNvCxnSpPr>
          <p:nvPr/>
        </p:nvCxnSpPr>
        <p:spPr>
          <a:xfrm rot="16200000" flipH="1">
            <a:off x="8103246" y="3572327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E98C167B-9891-4737-B451-33731122E2B2}"/>
              </a:ext>
            </a:extLst>
          </p:cNvPr>
          <p:cNvCxnSpPr>
            <a:cxnSpLocks/>
          </p:cNvCxnSpPr>
          <p:nvPr/>
        </p:nvCxnSpPr>
        <p:spPr>
          <a:xfrm>
            <a:off x="7882029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연결선: 꺾임 263">
            <a:extLst>
              <a:ext uri="{FF2B5EF4-FFF2-40B4-BE49-F238E27FC236}">
                <a16:creationId xmlns:a16="http://schemas.microsoft.com/office/drawing/2014/main" id="{596A9543-6002-45F0-A482-E059FF6A3597}"/>
              </a:ext>
            </a:extLst>
          </p:cNvPr>
          <p:cNvCxnSpPr>
            <a:cxnSpLocks/>
            <a:stCxn id="297" idx="2"/>
            <a:endCxn id="265" idx="0"/>
          </p:cNvCxnSpPr>
          <p:nvPr/>
        </p:nvCxnSpPr>
        <p:spPr>
          <a:xfrm rot="10800000">
            <a:off x="7881577" y="3842832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타원 264">
            <a:extLst>
              <a:ext uri="{FF2B5EF4-FFF2-40B4-BE49-F238E27FC236}">
                <a16:creationId xmlns:a16="http://schemas.microsoft.com/office/drawing/2014/main" id="{3DACEE54-AD6D-4B56-A46F-C6743708FF6C}"/>
              </a:ext>
            </a:extLst>
          </p:cNvPr>
          <p:cNvSpPr/>
          <p:nvPr/>
        </p:nvSpPr>
        <p:spPr>
          <a:xfrm>
            <a:off x="7836739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3FB9FE1D-36E8-4DB7-9EBC-DDA16FCD3892}"/>
              </a:ext>
            </a:extLst>
          </p:cNvPr>
          <p:cNvCxnSpPr>
            <a:cxnSpLocks/>
          </p:cNvCxnSpPr>
          <p:nvPr/>
        </p:nvCxnSpPr>
        <p:spPr>
          <a:xfrm>
            <a:off x="7880210" y="3567496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타원 266">
            <a:extLst>
              <a:ext uri="{FF2B5EF4-FFF2-40B4-BE49-F238E27FC236}">
                <a16:creationId xmlns:a16="http://schemas.microsoft.com/office/drawing/2014/main" id="{313F11CD-6D1B-44E1-84C4-6D4112B3D5D9}"/>
              </a:ext>
            </a:extLst>
          </p:cNvPr>
          <p:cNvSpPr/>
          <p:nvPr/>
        </p:nvSpPr>
        <p:spPr>
          <a:xfrm>
            <a:off x="7535292" y="39750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1D0B2A96-98B3-40A6-8128-AF7DB80C8D2C}"/>
              </a:ext>
            </a:extLst>
          </p:cNvPr>
          <p:cNvCxnSpPr>
            <a:cxnSpLocks/>
          </p:cNvCxnSpPr>
          <p:nvPr/>
        </p:nvCxnSpPr>
        <p:spPr>
          <a:xfrm>
            <a:off x="7081702" y="406499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12F4140A-36BE-4160-941B-E3F87DDC8350}"/>
              </a:ext>
            </a:extLst>
          </p:cNvPr>
          <p:cNvCxnSpPr>
            <a:cxnSpLocks/>
            <a:stCxn id="267" idx="2"/>
            <a:endCxn id="270" idx="0"/>
          </p:cNvCxnSpPr>
          <p:nvPr/>
        </p:nvCxnSpPr>
        <p:spPr>
          <a:xfrm rot="10800000">
            <a:off x="7081250" y="3849277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타원 269">
            <a:extLst>
              <a:ext uri="{FF2B5EF4-FFF2-40B4-BE49-F238E27FC236}">
                <a16:creationId xmlns:a16="http://schemas.microsoft.com/office/drawing/2014/main" id="{0BF0E8FB-5393-4964-B368-A85CED8A92B4}"/>
              </a:ext>
            </a:extLst>
          </p:cNvPr>
          <p:cNvSpPr/>
          <p:nvPr/>
        </p:nvSpPr>
        <p:spPr>
          <a:xfrm>
            <a:off x="7036412" y="384927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7992AFAE-A14B-4D08-9AEA-E6F11FB725A9}"/>
              </a:ext>
            </a:extLst>
          </p:cNvPr>
          <p:cNvCxnSpPr>
            <a:cxnSpLocks/>
          </p:cNvCxnSpPr>
          <p:nvPr/>
        </p:nvCxnSpPr>
        <p:spPr>
          <a:xfrm>
            <a:off x="7079884" y="357394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E635FA7B-EDF5-4C3A-88D8-7A93225E7EBA}"/>
                  </a:ext>
                </a:extLst>
              </p:cNvPr>
              <p:cNvSpPr txBox="1"/>
              <p:nvPr/>
            </p:nvSpPr>
            <p:spPr>
              <a:xfrm>
                <a:off x="8259530" y="3891304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E635FA7B-EDF5-4C3A-88D8-7A93225E7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3891304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73EF0CC7-FE47-4715-84DA-EE9D796F0C5D}"/>
                  </a:ext>
                </a:extLst>
              </p:cNvPr>
              <p:cNvSpPr txBox="1"/>
              <p:nvPr/>
            </p:nvSpPr>
            <p:spPr>
              <a:xfrm>
                <a:off x="8259781" y="3968583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73EF0CC7-FE47-4715-84DA-EE9D796F0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3968583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49291123-A9BC-4D00-AE64-B202A284AF4A}"/>
                  </a:ext>
                </a:extLst>
              </p:cNvPr>
              <p:cNvSpPr txBox="1"/>
              <p:nvPr/>
            </p:nvSpPr>
            <p:spPr>
              <a:xfrm>
                <a:off x="6978978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49291123-A9BC-4D00-AE64-B202A284A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4279144"/>
                <a:ext cx="319318" cy="215444"/>
              </a:xfrm>
              <a:prstGeom prst="rect">
                <a:avLst/>
              </a:prstGeom>
              <a:blipFill>
                <a:blip r:embed="rId27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D327A64-68A5-451E-A1C2-54C76E537DAA}"/>
                  </a:ext>
                </a:extLst>
              </p:cNvPr>
              <p:cNvSpPr txBox="1"/>
              <p:nvPr/>
            </p:nvSpPr>
            <p:spPr>
              <a:xfrm>
                <a:off x="7766804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D327A64-68A5-451E-A1C2-54C76E537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4279144"/>
                <a:ext cx="319318" cy="215444"/>
              </a:xfrm>
              <a:prstGeom prst="rect">
                <a:avLst/>
              </a:prstGeom>
              <a:blipFill>
                <a:blip r:embed="rId28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2D96CB25-14B7-4AF0-9B2A-469A56BBEDB4}"/>
                  </a:ext>
                </a:extLst>
              </p:cNvPr>
              <p:cNvSpPr txBox="1"/>
              <p:nvPr/>
            </p:nvSpPr>
            <p:spPr>
              <a:xfrm>
                <a:off x="6958106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2D96CB25-14B7-4AF0-9B2A-469A56BBE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3365407"/>
                <a:ext cx="328039" cy="215444"/>
              </a:xfrm>
              <a:prstGeom prst="rect">
                <a:avLst/>
              </a:prstGeom>
              <a:blipFill>
                <a:blip r:embed="rId21"/>
                <a:stretch>
                  <a:fillRect l="-11111" r="-555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사각형: 둥근 모서리 290">
            <a:extLst>
              <a:ext uri="{FF2B5EF4-FFF2-40B4-BE49-F238E27FC236}">
                <a16:creationId xmlns:a16="http://schemas.microsoft.com/office/drawing/2014/main" id="{EB4A460F-DEE7-4683-ADEB-A694BF14ECBD}"/>
              </a:ext>
            </a:extLst>
          </p:cNvPr>
          <p:cNvSpPr/>
          <p:nvPr/>
        </p:nvSpPr>
        <p:spPr>
          <a:xfrm>
            <a:off x="8485100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7DA54A81-B6D3-47D7-A129-2A95F787E5D3}"/>
              </a:ext>
            </a:extLst>
          </p:cNvPr>
          <p:cNvCxnSpPr>
            <a:cxnSpLocks/>
            <a:endCxn id="291" idx="2"/>
          </p:cNvCxnSpPr>
          <p:nvPr/>
        </p:nvCxnSpPr>
        <p:spPr>
          <a:xfrm flipV="1">
            <a:off x="8784671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43DBA2EB-8158-4F8F-8557-AEA5D082580A}"/>
              </a:ext>
            </a:extLst>
          </p:cNvPr>
          <p:cNvCxnSpPr>
            <a:cxnSpLocks/>
            <a:stCxn id="291" idx="0"/>
          </p:cNvCxnSpPr>
          <p:nvPr/>
        </p:nvCxnSpPr>
        <p:spPr>
          <a:xfrm flipV="1">
            <a:off x="8785035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연결선: 꺾임 293">
            <a:extLst>
              <a:ext uri="{FF2B5EF4-FFF2-40B4-BE49-F238E27FC236}">
                <a16:creationId xmlns:a16="http://schemas.microsoft.com/office/drawing/2014/main" id="{7BF35CD3-9B57-4BA4-9268-317CC1D80140}"/>
              </a:ext>
            </a:extLst>
          </p:cNvPr>
          <p:cNvCxnSpPr>
            <a:cxnSpLocks/>
            <a:stCxn id="291" idx="0"/>
          </p:cNvCxnSpPr>
          <p:nvPr/>
        </p:nvCxnSpPr>
        <p:spPr>
          <a:xfrm rot="16200000" flipH="1">
            <a:off x="9026848" y="3607413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화살표 연결선 294">
            <a:extLst>
              <a:ext uri="{FF2B5EF4-FFF2-40B4-BE49-F238E27FC236}">
                <a16:creationId xmlns:a16="http://schemas.microsoft.com/office/drawing/2014/main" id="{AA54D11A-47A2-4883-B410-74F00D970439}"/>
              </a:ext>
            </a:extLst>
          </p:cNvPr>
          <p:cNvCxnSpPr>
            <a:cxnSpLocks/>
          </p:cNvCxnSpPr>
          <p:nvPr/>
        </p:nvCxnSpPr>
        <p:spPr>
          <a:xfrm>
            <a:off x="8847166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타원 295">
            <a:extLst>
              <a:ext uri="{FF2B5EF4-FFF2-40B4-BE49-F238E27FC236}">
                <a16:creationId xmlns:a16="http://schemas.microsoft.com/office/drawing/2014/main" id="{883BD93B-5F05-480F-B00D-275A06093A01}"/>
              </a:ext>
            </a:extLst>
          </p:cNvPr>
          <p:cNvSpPr/>
          <p:nvPr/>
        </p:nvSpPr>
        <p:spPr>
          <a:xfrm>
            <a:off x="8801875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A4C657A9-75AD-4392-99AE-1705F9362568}"/>
              </a:ext>
            </a:extLst>
          </p:cNvPr>
          <p:cNvSpPr/>
          <p:nvPr/>
        </p:nvSpPr>
        <p:spPr>
          <a:xfrm>
            <a:off x="8491004" y="396858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7529161F-CE0A-40FA-AD15-A9411579FEF3}"/>
              </a:ext>
            </a:extLst>
          </p:cNvPr>
          <p:cNvCxnSpPr>
            <a:cxnSpLocks/>
          </p:cNvCxnSpPr>
          <p:nvPr/>
        </p:nvCxnSpPr>
        <p:spPr>
          <a:xfrm>
            <a:off x="8846752" y="3588048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A69301D3-9D3D-4A29-8A02-EE2E016BCF6B}"/>
                  </a:ext>
                </a:extLst>
              </p:cNvPr>
              <p:cNvSpPr txBox="1"/>
              <p:nvPr/>
            </p:nvSpPr>
            <p:spPr>
              <a:xfrm>
                <a:off x="8704280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A69301D3-9D3D-4A29-8A02-EE2E016BC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80" y="4279144"/>
                <a:ext cx="319318" cy="215444"/>
              </a:xfrm>
              <a:prstGeom prst="rect">
                <a:avLst/>
              </a:prstGeom>
              <a:blipFill>
                <a:blip r:embed="rId29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62747A97-4609-4153-B77F-B02D41574C30}"/>
                  </a:ext>
                </a:extLst>
              </p:cNvPr>
              <p:cNvSpPr txBox="1"/>
              <p:nvPr/>
            </p:nvSpPr>
            <p:spPr>
              <a:xfrm>
                <a:off x="8683409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62747A97-4609-4153-B77F-B02D41574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409" y="3365407"/>
                <a:ext cx="328039" cy="215444"/>
              </a:xfrm>
              <a:prstGeom prst="rect">
                <a:avLst/>
              </a:prstGeom>
              <a:blipFill>
                <a:blip r:embed="rId23"/>
                <a:stretch>
                  <a:fillRect l="-11111" r="-555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E979B91C-64BB-4762-9ECC-CABD96C0232A}"/>
                  </a:ext>
                </a:extLst>
              </p:cNvPr>
              <p:cNvSpPr txBox="1"/>
              <p:nvPr/>
            </p:nvSpPr>
            <p:spPr>
              <a:xfrm>
                <a:off x="7745932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E979B91C-64BB-4762-9ECC-CABD96C02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3365407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6277DFFF-BAFE-49C2-B7D0-31F8C6899602}"/>
                  </a:ext>
                </a:extLst>
              </p:cNvPr>
              <p:cNvSpPr txBox="1"/>
              <p:nvPr/>
            </p:nvSpPr>
            <p:spPr>
              <a:xfrm>
                <a:off x="8263204" y="430471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6277DFFF-BAFE-49C2-B7D0-31F8C6899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430471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1" name="사각형: 둥근 모서리 280">
            <a:extLst>
              <a:ext uri="{FF2B5EF4-FFF2-40B4-BE49-F238E27FC236}">
                <a16:creationId xmlns:a16="http://schemas.microsoft.com/office/drawing/2014/main" id="{C6D76A80-4617-48CC-B3A3-5EEE03F17D10}"/>
              </a:ext>
            </a:extLst>
          </p:cNvPr>
          <p:cNvSpPr/>
          <p:nvPr/>
        </p:nvSpPr>
        <p:spPr>
          <a:xfrm>
            <a:off x="9402051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56DA4FE9-93E9-49E8-929D-F3D68BA31A3D}"/>
              </a:ext>
            </a:extLst>
          </p:cNvPr>
          <p:cNvCxnSpPr>
            <a:cxnSpLocks/>
            <a:endCxn id="281" idx="2"/>
          </p:cNvCxnSpPr>
          <p:nvPr/>
        </p:nvCxnSpPr>
        <p:spPr>
          <a:xfrm flipV="1">
            <a:off x="9701622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4F6723B7-E0F8-4694-8DCF-A773386366D2}"/>
              </a:ext>
            </a:extLst>
          </p:cNvPr>
          <p:cNvCxnSpPr>
            <a:cxnSpLocks/>
            <a:stCxn id="281" idx="0"/>
          </p:cNvCxnSpPr>
          <p:nvPr/>
        </p:nvCxnSpPr>
        <p:spPr>
          <a:xfrm flipV="1">
            <a:off x="9701986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연결선: 꺾임 283">
            <a:extLst>
              <a:ext uri="{FF2B5EF4-FFF2-40B4-BE49-F238E27FC236}">
                <a16:creationId xmlns:a16="http://schemas.microsoft.com/office/drawing/2014/main" id="{CEFED424-60F3-4E3D-942D-324C6CC94590}"/>
              </a:ext>
            </a:extLst>
          </p:cNvPr>
          <p:cNvCxnSpPr>
            <a:cxnSpLocks/>
            <a:stCxn id="281" idx="0"/>
          </p:cNvCxnSpPr>
          <p:nvPr/>
        </p:nvCxnSpPr>
        <p:spPr>
          <a:xfrm rot="16200000" flipH="1">
            <a:off x="9943799" y="3607413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194F3866-6C3C-42D6-BFCF-D3D673E2AB0C}"/>
              </a:ext>
            </a:extLst>
          </p:cNvPr>
          <p:cNvCxnSpPr>
            <a:cxnSpLocks/>
          </p:cNvCxnSpPr>
          <p:nvPr/>
        </p:nvCxnSpPr>
        <p:spPr>
          <a:xfrm>
            <a:off x="9764117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타원 285">
            <a:extLst>
              <a:ext uri="{FF2B5EF4-FFF2-40B4-BE49-F238E27FC236}">
                <a16:creationId xmlns:a16="http://schemas.microsoft.com/office/drawing/2014/main" id="{BB89D58B-0696-484C-AC4F-B2BB69CE2F40}"/>
              </a:ext>
            </a:extLst>
          </p:cNvPr>
          <p:cNvSpPr/>
          <p:nvPr/>
        </p:nvSpPr>
        <p:spPr>
          <a:xfrm>
            <a:off x="9718826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8A82BB76-8E8A-4DF5-918C-19CF1E685D10}"/>
              </a:ext>
            </a:extLst>
          </p:cNvPr>
          <p:cNvSpPr/>
          <p:nvPr/>
        </p:nvSpPr>
        <p:spPr>
          <a:xfrm>
            <a:off x="9407955" y="396858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6008EAEC-C974-48B3-96C1-390AEE4ED3B4}"/>
              </a:ext>
            </a:extLst>
          </p:cNvPr>
          <p:cNvCxnSpPr>
            <a:cxnSpLocks/>
          </p:cNvCxnSpPr>
          <p:nvPr/>
        </p:nvCxnSpPr>
        <p:spPr>
          <a:xfrm>
            <a:off x="9763703" y="3588048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E2A848A6-C7F7-4238-8C83-D574977735CA}"/>
                  </a:ext>
                </a:extLst>
              </p:cNvPr>
              <p:cNvSpPr txBox="1"/>
              <p:nvPr/>
            </p:nvSpPr>
            <p:spPr>
              <a:xfrm>
                <a:off x="9621231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E2A848A6-C7F7-4238-8C83-D57497773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231" y="4279144"/>
                <a:ext cx="319318" cy="215444"/>
              </a:xfrm>
              <a:prstGeom prst="rect">
                <a:avLst/>
              </a:prstGeom>
              <a:blipFill>
                <a:blip r:embed="rId30"/>
                <a:stretch>
                  <a:fillRect l="-3774" r="-377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9B8BAA19-6E4E-4964-B84C-3DED42E55D81}"/>
                  </a:ext>
                </a:extLst>
              </p:cNvPr>
              <p:cNvSpPr txBox="1"/>
              <p:nvPr/>
            </p:nvSpPr>
            <p:spPr>
              <a:xfrm>
                <a:off x="9600360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9B8BAA19-6E4E-4964-B84C-3DED42E5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360" y="3365407"/>
                <a:ext cx="328039" cy="215444"/>
              </a:xfrm>
              <a:prstGeom prst="rect">
                <a:avLst/>
              </a:prstGeom>
              <a:blipFill>
                <a:blip r:embed="rId26"/>
                <a:stretch>
                  <a:fillRect l="-11111" r="-3704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6" name="그룹 335">
            <a:extLst>
              <a:ext uri="{FF2B5EF4-FFF2-40B4-BE49-F238E27FC236}">
                <a16:creationId xmlns:a16="http://schemas.microsoft.com/office/drawing/2014/main" id="{FF0D1564-F6C3-4EA3-A3DC-83610DC733F0}"/>
              </a:ext>
            </a:extLst>
          </p:cNvPr>
          <p:cNvGrpSpPr/>
          <p:nvPr/>
        </p:nvGrpSpPr>
        <p:grpSpPr>
          <a:xfrm>
            <a:off x="983557" y="4721251"/>
            <a:ext cx="2803134" cy="1144923"/>
            <a:chOff x="253574" y="1621329"/>
            <a:chExt cx="2803134" cy="1144923"/>
          </a:xfrm>
        </p:grpSpPr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58CC7F86-C7D0-4DAC-BECE-1FCE543B08F1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8" name="사각형: 둥근 모서리 337">
              <a:extLst>
                <a:ext uri="{FF2B5EF4-FFF2-40B4-BE49-F238E27FC236}">
                  <a16:creationId xmlns:a16="http://schemas.microsoft.com/office/drawing/2014/main" id="{B312A53F-55CF-4C6B-A226-4F8FFF48FB04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39" name="직선 화살표 연결선 338">
              <a:extLst>
                <a:ext uri="{FF2B5EF4-FFF2-40B4-BE49-F238E27FC236}">
                  <a16:creationId xmlns:a16="http://schemas.microsoft.com/office/drawing/2014/main" id="{B86C527D-AF64-4AA5-B503-CB825AA3F035}"/>
                </a:ext>
              </a:extLst>
            </p:cNvPr>
            <p:cNvCxnSpPr>
              <a:cxnSpLocks/>
              <a:endCxn id="338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화살표 연결선 339">
              <a:extLst>
                <a:ext uri="{FF2B5EF4-FFF2-40B4-BE49-F238E27FC236}">
                  <a16:creationId xmlns:a16="http://schemas.microsoft.com/office/drawing/2014/main" id="{B2BCBA1A-052E-4F65-83F8-FDD40F1CA664}"/>
                </a:ext>
              </a:extLst>
            </p:cNvPr>
            <p:cNvCxnSpPr>
              <a:cxnSpLocks/>
              <a:stCxn id="338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연결선: 꺾임 340">
              <a:extLst>
                <a:ext uri="{FF2B5EF4-FFF2-40B4-BE49-F238E27FC236}">
                  <a16:creationId xmlns:a16="http://schemas.microsoft.com/office/drawing/2014/main" id="{5DF088BC-94C9-46B5-A41C-0E7930964ABF}"/>
                </a:ext>
              </a:extLst>
            </p:cNvPr>
            <p:cNvCxnSpPr>
              <a:cxnSpLocks/>
              <a:stCxn id="338" idx="0"/>
              <a:endCxn id="342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사각형: 둥근 모서리 341">
              <a:extLst>
                <a:ext uri="{FF2B5EF4-FFF2-40B4-BE49-F238E27FC236}">
                  <a16:creationId xmlns:a16="http://schemas.microsoft.com/office/drawing/2014/main" id="{858EBF8A-0598-455C-907D-24561CA5868E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3" name="직선 화살표 연결선 342">
              <a:extLst>
                <a:ext uri="{FF2B5EF4-FFF2-40B4-BE49-F238E27FC236}">
                  <a16:creationId xmlns:a16="http://schemas.microsoft.com/office/drawing/2014/main" id="{683A1289-2063-4B12-BAE8-0F3369481809}"/>
                </a:ext>
              </a:extLst>
            </p:cNvPr>
            <p:cNvCxnSpPr>
              <a:cxnSpLocks/>
              <a:endCxn id="342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화살표 연결선 343">
              <a:extLst>
                <a:ext uri="{FF2B5EF4-FFF2-40B4-BE49-F238E27FC236}">
                  <a16:creationId xmlns:a16="http://schemas.microsoft.com/office/drawing/2014/main" id="{9E264E7A-A1D3-428F-A076-D7FFE71C68A0}"/>
                </a:ext>
              </a:extLst>
            </p:cNvPr>
            <p:cNvCxnSpPr>
              <a:cxnSpLocks/>
              <a:stCxn id="342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연결선: 꺾임 344">
              <a:extLst>
                <a:ext uri="{FF2B5EF4-FFF2-40B4-BE49-F238E27FC236}">
                  <a16:creationId xmlns:a16="http://schemas.microsoft.com/office/drawing/2014/main" id="{1A7DE17A-83A9-4E58-BFB3-19BD7E923F67}"/>
                </a:ext>
              </a:extLst>
            </p:cNvPr>
            <p:cNvCxnSpPr>
              <a:cxnSpLocks/>
              <a:stCxn id="342" idx="0"/>
              <a:endCxn id="346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사각형: 둥근 모서리 345">
              <a:extLst>
                <a:ext uri="{FF2B5EF4-FFF2-40B4-BE49-F238E27FC236}">
                  <a16:creationId xmlns:a16="http://schemas.microsoft.com/office/drawing/2014/main" id="{85EFBFEC-D1D2-4219-9C52-1FA58D970B07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7" name="직선 화살표 연결선 346">
              <a:extLst>
                <a:ext uri="{FF2B5EF4-FFF2-40B4-BE49-F238E27FC236}">
                  <a16:creationId xmlns:a16="http://schemas.microsoft.com/office/drawing/2014/main" id="{99F4AD7F-FFFB-4265-BE56-668D5EA454D3}"/>
                </a:ext>
              </a:extLst>
            </p:cNvPr>
            <p:cNvCxnSpPr>
              <a:cxnSpLocks/>
              <a:endCxn id="346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화살표 연결선 347">
              <a:extLst>
                <a:ext uri="{FF2B5EF4-FFF2-40B4-BE49-F238E27FC236}">
                  <a16:creationId xmlns:a16="http://schemas.microsoft.com/office/drawing/2014/main" id="{013D1F58-610F-4924-BA39-3CF9AC28B4F4}"/>
                </a:ext>
              </a:extLst>
            </p:cNvPr>
            <p:cNvCxnSpPr>
              <a:cxnSpLocks/>
              <a:stCxn id="346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연결선: 꺾임 348">
              <a:extLst>
                <a:ext uri="{FF2B5EF4-FFF2-40B4-BE49-F238E27FC236}">
                  <a16:creationId xmlns:a16="http://schemas.microsoft.com/office/drawing/2014/main" id="{5845F392-93B0-494D-A8D4-2AAB3C310038}"/>
                </a:ext>
              </a:extLst>
            </p:cNvPr>
            <p:cNvCxnSpPr>
              <a:cxnSpLocks/>
              <a:stCxn id="346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화살표 연결선 349">
              <a:extLst>
                <a:ext uri="{FF2B5EF4-FFF2-40B4-BE49-F238E27FC236}">
                  <a16:creationId xmlns:a16="http://schemas.microsoft.com/office/drawing/2014/main" id="{0F10A1D1-1F1E-4EBC-A459-C089975D93B0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1" name="타원 350">
              <a:extLst>
                <a:ext uri="{FF2B5EF4-FFF2-40B4-BE49-F238E27FC236}">
                  <a16:creationId xmlns:a16="http://schemas.microsoft.com/office/drawing/2014/main" id="{30F4B943-3AF5-48EA-8497-5E8F44D665FA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2" name="타원 351">
              <a:extLst>
                <a:ext uri="{FF2B5EF4-FFF2-40B4-BE49-F238E27FC236}">
                  <a16:creationId xmlns:a16="http://schemas.microsoft.com/office/drawing/2014/main" id="{4E6F290F-7A35-4CB6-A530-74FCABE7A6D9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3" name="직선 화살표 연결선 352">
              <a:extLst>
                <a:ext uri="{FF2B5EF4-FFF2-40B4-BE49-F238E27FC236}">
                  <a16:creationId xmlns:a16="http://schemas.microsoft.com/office/drawing/2014/main" id="{52B726F0-0E55-4AA0-BFBD-D3DF8D291BBA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연결선: 꺾임 353">
              <a:extLst>
                <a:ext uri="{FF2B5EF4-FFF2-40B4-BE49-F238E27FC236}">
                  <a16:creationId xmlns:a16="http://schemas.microsoft.com/office/drawing/2014/main" id="{48A57961-4249-40F1-85E5-62B832019D39}"/>
                </a:ext>
              </a:extLst>
            </p:cNvPr>
            <p:cNvCxnSpPr>
              <a:cxnSpLocks/>
              <a:stCxn id="352" idx="2"/>
              <a:endCxn id="355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7A087C26-782B-4906-81E8-59F3D245E0DC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6" name="직선 화살표 연결선 355">
              <a:extLst>
                <a:ext uri="{FF2B5EF4-FFF2-40B4-BE49-F238E27FC236}">
                  <a16:creationId xmlns:a16="http://schemas.microsoft.com/office/drawing/2014/main" id="{D78E5F06-5847-4FCA-AFBD-B40359D91641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타원 356">
              <a:extLst>
                <a:ext uri="{FF2B5EF4-FFF2-40B4-BE49-F238E27FC236}">
                  <a16:creationId xmlns:a16="http://schemas.microsoft.com/office/drawing/2014/main" id="{418EBB14-C7F8-4B69-B287-F6B75734C76E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8" name="직선 화살표 연결선 357">
              <a:extLst>
                <a:ext uri="{FF2B5EF4-FFF2-40B4-BE49-F238E27FC236}">
                  <a16:creationId xmlns:a16="http://schemas.microsoft.com/office/drawing/2014/main" id="{0F7D8528-3D7C-4A5F-A500-464041BC3620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연결선: 꺾임 358">
              <a:extLst>
                <a:ext uri="{FF2B5EF4-FFF2-40B4-BE49-F238E27FC236}">
                  <a16:creationId xmlns:a16="http://schemas.microsoft.com/office/drawing/2014/main" id="{F4F2602A-A939-443D-B365-5E7CACF490AF}"/>
                </a:ext>
              </a:extLst>
            </p:cNvPr>
            <p:cNvCxnSpPr>
              <a:cxnSpLocks/>
              <a:stCxn id="357" idx="2"/>
              <a:endCxn id="360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타원 359">
              <a:extLst>
                <a:ext uri="{FF2B5EF4-FFF2-40B4-BE49-F238E27FC236}">
                  <a16:creationId xmlns:a16="http://schemas.microsoft.com/office/drawing/2014/main" id="{FA267CF4-15AF-4086-9034-4DB687E707D5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1" name="직선 화살표 연결선 360">
              <a:extLst>
                <a:ext uri="{FF2B5EF4-FFF2-40B4-BE49-F238E27FC236}">
                  <a16:creationId xmlns:a16="http://schemas.microsoft.com/office/drawing/2014/main" id="{E8F0E7A9-4662-49FA-B7D6-3D2CBBF76A4E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직선 화살표 연결선 361">
              <a:extLst>
                <a:ext uri="{FF2B5EF4-FFF2-40B4-BE49-F238E27FC236}">
                  <a16:creationId xmlns:a16="http://schemas.microsoft.com/office/drawing/2014/main" id="{65965324-2C75-46F0-9984-11E98A49C0C9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3" name="TextBox 362">
                  <a:extLst>
                    <a:ext uri="{FF2B5EF4-FFF2-40B4-BE49-F238E27FC236}">
                      <a16:creationId xmlns:a16="http://schemas.microsoft.com/office/drawing/2014/main" id="{1F932782-074D-4293-95F8-15D2FFA23C69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3" name="TextBox 362">
                  <a:extLst>
                    <a:ext uri="{FF2B5EF4-FFF2-40B4-BE49-F238E27FC236}">
                      <a16:creationId xmlns:a16="http://schemas.microsoft.com/office/drawing/2014/main" id="{1F932782-074D-4293-95F8-15D2FFA23C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4" name="TextBox 363">
                  <a:extLst>
                    <a:ext uri="{FF2B5EF4-FFF2-40B4-BE49-F238E27FC236}">
                      <a16:creationId xmlns:a16="http://schemas.microsoft.com/office/drawing/2014/main" id="{A3011038-D33B-4CB3-A933-E1996ECC5D5E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4" name="TextBox 363">
                  <a:extLst>
                    <a:ext uri="{FF2B5EF4-FFF2-40B4-BE49-F238E27FC236}">
                      <a16:creationId xmlns:a16="http://schemas.microsoft.com/office/drawing/2014/main" id="{A3011038-D33B-4CB3-A933-E1996ECC5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31"/>
                  <a:stretch>
                    <a:fillRect l="-12000" r="-12000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5" name="TextBox 364">
                  <a:extLst>
                    <a:ext uri="{FF2B5EF4-FFF2-40B4-BE49-F238E27FC236}">
                      <a16:creationId xmlns:a16="http://schemas.microsoft.com/office/drawing/2014/main" id="{D2BE6E00-649C-4427-AD62-C3E636A907C0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5" name="TextBox 364">
                  <a:extLst>
                    <a:ext uri="{FF2B5EF4-FFF2-40B4-BE49-F238E27FC236}">
                      <a16:creationId xmlns:a16="http://schemas.microsoft.com/office/drawing/2014/main" id="{D2BE6E00-649C-4427-AD62-C3E636A90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240771" cy="157246"/>
                </a:xfrm>
                <a:prstGeom prst="rect">
                  <a:avLst/>
                </a:prstGeom>
                <a:blipFill>
                  <a:blip r:embed="rId32"/>
                  <a:stretch>
                    <a:fillRect l="-7692" r="-5128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6" name="TextBox 365">
                  <a:extLst>
                    <a:ext uri="{FF2B5EF4-FFF2-40B4-BE49-F238E27FC236}">
                      <a16:creationId xmlns:a16="http://schemas.microsoft.com/office/drawing/2014/main" id="{3ED3484C-E4CD-42C9-A61D-B9A5502526D1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6" name="TextBox 365">
                  <a:extLst>
                    <a:ext uri="{FF2B5EF4-FFF2-40B4-BE49-F238E27FC236}">
                      <a16:creationId xmlns:a16="http://schemas.microsoft.com/office/drawing/2014/main" id="{3ED3484C-E4CD-42C9-A61D-B9A550252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240771" cy="157246"/>
                </a:xfrm>
                <a:prstGeom prst="rect">
                  <a:avLst/>
                </a:prstGeom>
                <a:blipFill>
                  <a:blip r:embed="rId33"/>
                  <a:stretch>
                    <a:fillRect l="-7692" r="-5128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7" name="TextBox 366">
                  <a:extLst>
                    <a:ext uri="{FF2B5EF4-FFF2-40B4-BE49-F238E27FC236}">
                      <a16:creationId xmlns:a16="http://schemas.microsoft.com/office/drawing/2014/main" id="{F54852FE-95EC-4DBB-BBEC-FAF31D9A74AA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7" name="TextBox 366">
                  <a:extLst>
                    <a:ext uri="{FF2B5EF4-FFF2-40B4-BE49-F238E27FC236}">
                      <a16:creationId xmlns:a16="http://schemas.microsoft.com/office/drawing/2014/main" id="{F54852FE-95EC-4DBB-BBEC-FAF31D9A7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240771" cy="157246"/>
                </a:xfrm>
                <a:prstGeom prst="rect">
                  <a:avLst/>
                </a:prstGeom>
                <a:blipFill>
                  <a:blip r:embed="rId34"/>
                  <a:stretch>
                    <a:fillRect l="-5000" r="-5000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B20FE011-4F5F-4BDF-8840-E20B7258B4AB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B20FE011-4F5F-4BDF-8840-E20B7258B4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249492" cy="157246"/>
                </a:xfrm>
                <a:prstGeom prst="rect">
                  <a:avLst/>
                </a:prstGeom>
                <a:blipFill>
                  <a:blip r:embed="rId8"/>
                  <a:stretch>
                    <a:fillRect l="-15000" r="-7500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F293719A-2968-439C-A995-FEE3CB629924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F293719A-2968-439C-A995-FEE3CB629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249492" cy="157246"/>
                </a:xfrm>
                <a:prstGeom prst="rect">
                  <a:avLst/>
                </a:prstGeom>
                <a:blipFill>
                  <a:blip r:embed="rId9"/>
                  <a:stretch>
                    <a:fillRect l="-15000" r="-7500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8D5518BF-F92F-4DBF-A258-A3DF17F9CA6D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8D5518BF-F92F-4DBF-A258-A3DF17F9C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249492" cy="157246"/>
                </a:xfrm>
                <a:prstGeom prst="rect">
                  <a:avLst/>
                </a:prstGeom>
                <a:blipFill>
                  <a:blip r:embed="rId10"/>
                  <a:stretch>
                    <a:fillRect l="-14634" r="-4878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778FBE0F-4F30-43CE-A10D-51C35F4CEE11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778FBE0F-4F30-43CE-A10D-51C35F4CEE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4"/>
                  <a:stretch>
                    <a:fillRect l="-12000" r="-12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3" name="그룹 372">
            <a:extLst>
              <a:ext uri="{FF2B5EF4-FFF2-40B4-BE49-F238E27FC236}">
                <a16:creationId xmlns:a16="http://schemas.microsoft.com/office/drawing/2014/main" id="{42EDD75B-9C1C-40F1-88AE-59BB59B8406E}"/>
              </a:ext>
            </a:extLst>
          </p:cNvPr>
          <p:cNvGrpSpPr/>
          <p:nvPr/>
        </p:nvGrpSpPr>
        <p:grpSpPr>
          <a:xfrm>
            <a:off x="3780607" y="4721250"/>
            <a:ext cx="2803134" cy="1178258"/>
            <a:chOff x="253574" y="1621329"/>
            <a:chExt cx="2803134" cy="1178258"/>
          </a:xfrm>
        </p:grpSpPr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97C67ABA-BEE6-4A11-99B2-BA58E249C7A5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2" name="사각형: 둥근 모서리 421">
              <a:extLst>
                <a:ext uri="{FF2B5EF4-FFF2-40B4-BE49-F238E27FC236}">
                  <a16:creationId xmlns:a16="http://schemas.microsoft.com/office/drawing/2014/main" id="{948434D0-0F3A-4023-AF76-2452FC3C781C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3" name="직선 화살표 연결선 422">
              <a:extLst>
                <a:ext uri="{FF2B5EF4-FFF2-40B4-BE49-F238E27FC236}">
                  <a16:creationId xmlns:a16="http://schemas.microsoft.com/office/drawing/2014/main" id="{F294E76C-2928-4E6B-B4B3-BA73656FDD8B}"/>
                </a:ext>
              </a:extLst>
            </p:cNvPr>
            <p:cNvCxnSpPr>
              <a:cxnSpLocks/>
              <a:endCxn id="422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직선 화살표 연결선 423">
              <a:extLst>
                <a:ext uri="{FF2B5EF4-FFF2-40B4-BE49-F238E27FC236}">
                  <a16:creationId xmlns:a16="http://schemas.microsoft.com/office/drawing/2014/main" id="{54A302A9-5DC3-4A54-B05A-7AE1FD7DEB35}"/>
                </a:ext>
              </a:extLst>
            </p:cNvPr>
            <p:cNvCxnSpPr>
              <a:cxnSpLocks/>
              <a:stCxn id="422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연결선: 꺾임 424">
              <a:extLst>
                <a:ext uri="{FF2B5EF4-FFF2-40B4-BE49-F238E27FC236}">
                  <a16:creationId xmlns:a16="http://schemas.microsoft.com/office/drawing/2014/main" id="{42457276-E84F-4984-BA39-DA0BC735CF53}"/>
                </a:ext>
              </a:extLst>
            </p:cNvPr>
            <p:cNvCxnSpPr>
              <a:cxnSpLocks/>
              <a:stCxn id="422" idx="0"/>
              <a:endCxn id="426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사각형: 둥근 모서리 425">
              <a:extLst>
                <a:ext uri="{FF2B5EF4-FFF2-40B4-BE49-F238E27FC236}">
                  <a16:creationId xmlns:a16="http://schemas.microsoft.com/office/drawing/2014/main" id="{54E24509-BA8D-417D-9050-021B613902CB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7" name="직선 화살표 연결선 426">
              <a:extLst>
                <a:ext uri="{FF2B5EF4-FFF2-40B4-BE49-F238E27FC236}">
                  <a16:creationId xmlns:a16="http://schemas.microsoft.com/office/drawing/2014/main" id="{BB426226-C4F5-43BE-A79C-0E84F127BA6E}"/>
                </a:ext>
              </a:extLst>
            </p:cNvPr>
            <p:cNvCxnSpPr>
              <a:cxnSpLocks/>
              <a:endCxn id="426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직선 화살표 연결선 427">
              <a:extLst>
                <a:ext uri="{FF2B5EF4-FFF2-40B4-BE49-F238E27FC236}">
                  <a16:creationId xmlns:a16="http://schemas.microsoft.com/office/drawing/2014/main" id="{0F5A988F-D4CD-41CB-9329-9BA66F399AFC}"/>
                </a:ext>
              </a:extLst>
            </p:cNvPr>
            <p:cNvCxnSpPr>
              <a:cxnSpLocks/>
              <a:stCxn id="426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연결선: 꺾임 428">
              <a:extLst>
                <a:ext uri="{FF2B5EF4-FFF2-40B4-BE49-F238E27FC236}">
                  <a16:creationId xmlns:a16="http://schemas.microsoft.com/office/drawing/2014/main" id="{E12E9DE9-6268-4621-9868-C134BCD8DF17}"/>
                </a:ext>
              </a:extLst>
            </p:cNvPr>
            <p:cNvCxnSpPr>
              <a:cxnSpLocks/>
              <a:stCxn id="426" idx="0"/>
              <a:endCxn id="430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0" name="사각형: 둥근 모서리 429">
              <a:extLst>
                <a:ext uri="{FF2B5EF4-FFF2-40B4-BE49-F238E27FC236}">
                  <a16:creationId xmlns:a16="http://schemas.microsoft.com/office/drawing/2014/main" id="{6BC8667A-1727-4ECF-9095-496DE71DFC3C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1" name="직선 화살표 연결선 430">
              <a:extLst>
                <a:ext uri="{FF2B5EF4-FFF2-40B4-BE49-F238E27FC236}">
                  <a16:creationId xmlns:a16="http://schemas.microsoft.com/office/drawing/2014/main" id="{BE8742BC-7D53-4860-8F47-E35A604CEA56}"/>
                </a:ext>
              </a:extLst>
            </p:cNvPr>
            <p:cNvCxnSpPr>
              <a:cxnSpLocks/>
              <a:endCxn id="430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직선 화살표 연결선 431">
              <a:extLst>
                <a:ext uri="{FF2B5EF4-FFF2-40B4-BE49-F238E27FC236}">
                  <a16:creationId xmlns:a16="http://schemas.microsoft.com/office/drawing/2014/main" id="{A25FB1B7-2714-4FBD-B551-B8BB61940305}"/>
                </a:ext>
              </a:extLst>
            </p:cNvPr>
            <p:cNvCxnSpPr>
              <a:cxnSpLocks/>
              <a:stCxn id="430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연결선: 꺾임 432">
              <a:extLst>
                <a:ext uri="{FF2B5EF4-FFF2-40B4-BE49-F238E27FC236}">
                  <a16:creationId xmlns:a16="http://schemas.microsoft.com/office/drawing/2014/main" id="{C05D9A6C-336E-4851-93FA-F06A61D115CD}"/>
                </a:ext>
              </a:extLst>
            </p:cNvPr>
            <p:cNvCxnSpPr>
              <a:cxnSpLocks/>
              <a:stCxn id="430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직선 화살표 연결선 433">
              <a:extLst>
                <a:ext uri="{FF2B5EF4-FFF2-40B4-BE49-F238E27FC236}">
                  <a16:creationId xmlns:a16="http://schemas.microsoft.com/office/drawing/2014/main" id="{558D1CCC-2687-4AB6-B68D-AFBA2B24F8CA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5" name="타원 434">
              <a:extLst>
                <a:ext uri="{FF2B5EF4-FFF2-40B4-BE49-F238E27FC236}">
                  <a16:creationId xmlns:a16="http://schemas.microsoft.com/office/drawing/2014/main" id="{2733B879-2811-47F6-9422-B3DA728B11B1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6" name="타원 435">
              <a:extLst>
                <a:ext uri="{FF2B5EF4-FFF2-40B4-BE49-F238E27FC236}">
                  <a16:creationId xmlns:a16="http://schemas.microsoft.com/office/drawing/2014/main" id="{5C208A31-7378-4CB2-AFFA-18A9A84B1205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7" name="직선 화살표 연결선 436">
              <a:extLst>
                <a:ext uri="{FF2B5EF4-FFF2-40B4-BE49-F238E27FC236}">
                  <a16:creationId xmlns:a16="http://schemas.microsoft.com/office/drawing/2014/main" id="{BC1EDF89-9FC2-4BDB-BC5C-C449DBB25EF1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연결선: 꺾임 437">
              <a:extLst>
                <a:ext uri="{FF2B5EF4-FFF2-40B4-BE49-F238E27FC236}">
                  <a16:creationId xmlns:a16="http://schemas.microsoft.com/office/drawing/2014/main" id="{46F127B4-A564-4E43-92A6-0BDD22ADDBFD}"/>
                </a:ext>
              </a:extLst>
            </p:cNvPr>
            <p:cNvCxnSpPr>
              <a:cxnSpLocks/>
              <a:stCxn id="436" idx="2"/>
              <a:endCxn id="439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9" name="타원 438">
              <a:extLst>
                <a:ext uri="{FF2B5EF4-FFF2-40B4-BE49-F238E27FC236}">
                  <a16:creationId xmlns:a16="http://schemas.microsoft.com/office/drawing/2014/main" id="{3E09A8A2-C70A-47A1-A8BF-57652C47CEA2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0" name="직선 화살표 연결선 439">
              <a:extLst>
                <a:ext uri="{FF2B5EF4-FFF2-40B4-BE49-F238E27FC236}">
                  <a16:creationId xmlns:a16="http://schemas.microsoft.com/office/drawing/2014/main" id="{FE30871F-EAB4-4830-A7AF-F521BE1E5F9E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1" name="타원 440">
              <a:extLst>
                <a:ext uri="{FF2B5EF4-FFF2-40B4-BE49-F238E27FC236}">
                  <a16:creationId xmlns:a16="http://schemas.microsoft.com/office/drawing/2014/main" id="{3038C66B-9E31-4BB0-890E-39896C69213D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2" name="직선 화살표 연결선 441">
              <a:extLst>
                <a:ext uri="{FF2B5EF4-FFF2-40B4-BE49-F238E27FC236}">
                  <a16:creationId xmlns:a16="http://schemas.microsoft.com/office/drawing/2014/main" id="{E9FC7CAB-6612-489D-B9B2-CC6D802632BB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연결선: 꺾임 442">
              <a:extLst>
                <a:ext uri="{FF2B5EF4-FFF2-40B4-BE49-F238E27FC236}">
                  <a16:creationId xmlns:a16="http://schemas.microsoft.com/office/drawing/2014/main" id="{34BED3F8-294B-482B-874D-863AF4C1AFC8}"/>
                </a:ext>
              </a:extLst>
            </p:cNvPr>
            <p:cNvCxnSpPr>
              <a:cxnSpLocks/>
              <a:stCxn id="441" idx="2"/>
              <a:endCxn id="444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타원 443">
              <a:extLst>
                <a:ext uri="{FF2B5EF4-FFF2-40B4-BE49-F238E27FC236}">
                  <a16:creationId xmlns:a16="http://schemas.microsoft.com/office/drawing/2014/main" id="{CA9631C4-2C70-4714-9CD5-4DCDA748F8FD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5" name="직선 화살표 연결선 444">
              <a:extLst>
                <a:ext uri="{FF2B5EF4-FFF2-40B4-BE49-F238E27FC236}">
                  <a16:creationId xmlns:a16="http://schemas.microsoft.com/office/drawing/2014/main" id="{7C88CA60-8C32-4708-8FBB-83569C4347C2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직선 화살표 연결선 445">
              <a:extLst>
                <a:ext uri="{FF2B5EF4-FFF2-40B4-BE49-F238E27FC236}">
                  <a16:creationId xmlns:a16="http://schemas.microsoft.com/office/drawing/2014/main" id="{FB993E34-0A18-4768-82A7-F5B74102A937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7" name="TextBox 446">
                  <a:extLst>
                    <a:ext uri="{FF2B5EF4-FFF2-40B4-BE49-F238E27FC236}">
                      <a16:creationId xmlns:a16="http://schemas.microsoft.com/office/drawing/2014/main" id="{E1DFE83D-4568-4F44-8990-9C5034BD90A7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7" name="TextBox 446">
                  <a:extLst>
                    <a:ext uri="{FF2B5EF4-FFF2-40B4-BE49-F238E27FC236}">
                      <a16:creationId xmlns:a16="http://schemas.microsoft.com/office/drawing/2014/main" id="{E1DFE83D-4568-4F44-8990-9C5034BD9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8A80B657-6FE2-4114-A4EF-05E1AD6028DF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8A80B657-6FE2-4114-A4EF-05E1AD6028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31"/>
                  <a:stretch>
                    <a:fillRect l="-12000" r="-12000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1F4C29B3-FA8B-463F-9828-BF56C3CCBA8C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1F4C29B3-FA8B-463F-9828-BF56C3CCBA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blipFill>
                  <a:blip r:embed="rId35"/>
                  <a:stretch>
                    <a:fillRect l="-5769" r="-384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0" name="TextBox 449">
                  <a:extLst>
                    <a:ext uri="{FF2B5EF4-FFF2-40B4-BE49-F238E27FC236}">
                      <a16:creationId xmlns:a16="http://schemas.microsoft.com/office/drawing/2014/main" id="{4819A40B-E985-41BC-B325-35E5DE4A9C83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0" name="TextBox 449">
                  <a:extLst>
                    <a:ext uri="{FF2B5EF4-FFF2-40B4-BE49-F238E27FC236}">
                      <a16:creationId xmlns:a16="http://schemas.microsoft.com/office/drawing/2014/main" id="{4819A40B-E985-41BC-B325-35E5DE4A9C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blipFill>
                  <a:blip r:embed="rId36"/>
                  <a:stretch>
                    <a:fillRect l="-5769" r="-384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1" name="TextBox 450">
                  <a:extLst>
                    <a:ext uri="{FF2B5EF4-FFF2-40B4-BE49-F238E27FC236}">
                      <a16:creationId xmlns:a16="http://schemas.microsoft.com/office/drawing/2014/main" id="{19EFED2A-3CBA-432E-879F-FF70353AFC9C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1" name="TextBox 450">
                  <a:extLst>
                    <a:ext uri="{FF2B5EF4-FFF2-40B4-BE49-F238E27FC236}">
                      <a16:creationId xmlns:a16="http://schemas.microsoft.com/office/drawing/2014/main" id="{19EFED2A-3CBA-432E-879F-FF70353AFC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blipFill>
                  <a:blip r:embed="rId37"/>
                  <a:stretch>
                    <a:fillRect l="-3846" r="-5769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2" name="TextBox 451">
                  <a:extLst>
                    <a:ext uri="{FF2B5EF4-FFF2-40B4-BE49-F238E27FC236}">
                      <a16:creationId xmlns:a16="http://schemas.microsoft.com/office/drawing/2014/main" id="{94323408-64F5-4EC2-BF66-EC46E195BDA4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2" name="TextBox 451">
                  <a:extLst>
                    <a:ext uri="{FF2B5EF4-FFF2-40B4-BE49-F238E27FC236}">
                      <a16:creationId xmlns:a16="http://schemas.microsoft.com/office/drawing/2014/main" id="{94323408-64F5-4EC2-BF66-EC46E195B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602A340F-D583-42C7-AE1C-77F6A0D0BFB0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602A340F-D583-42C7-AE1C-77F6A0D0BF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4" name="TextBox 453">
                  <a:extLst>
                    <a:ext uri="{FF2B5EF4-FFF2-40B4-BE49-F238E27FC236}">
                      <a16:creationId xmlns:a16="http://schemas.microsoft.com/office/drawing/2014/main" id="{489884AC-7282-4273-A789-A189E2DA81B7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4" name="TextBox 453">
                  <a:extLst>
                    <a:ext uri="{FF2B5EF4-FFF2-40B4-BE49-F238E27FC236}">
                      <a16:creationId xmlns:a16="http://schemas.microsoft.com/office/drawing/2014/main" id="{489884AC-7282-4273-A789-A189E2DA8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11321" r="-5660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D2E3EE98-219C-4396-9ED2-996BEC893C28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D2E3EE98-219C-4396-9ED2-996BEC893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17"/>
                  <a:stretch>
                    <a:fillRect l="-11538" r="-7692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7AF6B203-18D4-4139-A9AF-FAD3989097D5}"/>
              </a:ext>
            </a:extLst>
          </p:cNvPr>
          <p:cNvSpPr/>
          <p:nvPr/>
        </p:nvSpPr>
        <p:spPr>
          <a:xfrm>
            <a:off x="6591329" y="4729626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5" name="사각형: 둥근 모서리 374">
            <a:extLst>
              <a:ext uri="{FF2B5EF4-FFF2-40B4-BE49-F238E27FC236}">
                <a16:creationId xmlns:a16="http://schemas.microsoft.com/office/drawing/2014/main" id="{F14CCA29-7870-4F5D-91E3-1DBA72B9E880}"/>
              </a:ext>
            </a:extLst>
          </p:cNvPr>
          <p:cNvSpPr/>
          <p:nvPr/>
        </p:nvSpPr>
        <p:spPr>
          <a:xfrm>
            <a:off x="6723112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6" name="직선 화살표 연결선 375">
            <a:extLst>
              <a:ext uri="{FF2B5EF4-FFF2-40B4-BE49-F238E27FC236}">
                <a16:creationId xmlns:a16="http://schemas.microsoft.com/office/drawing/2014/main" id="{2C0F925C-1091-48E6-9159-D2E64A1B446D}"/>
              </a:ext>
            </a:extLst>
          </p:cNvPr>
          <p:cNvCxnSpPr>
            <a:cxnSpLocks/>
            <a:endCxn id="375" idx="2"/>
          </p:cNvCxnSpPr>
          <p:nvPr/>
        </p:nvCxnSpPr>
        <p:spPr>
          <a:xfrm flipV="1">
            <a:off x="7022683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4FE0E6CA-B01A-4D32-80F2-77210B19C353}"/>
              </a:ext>
            </a:extLst>
          </p:cNvPr>
          <p:cNvCxnSpPr>
            <a:cxnSpLocks/>
            <a:stCxn id="375" idx="0"/>
          </p:cNvCxnSpPr>
          <p:nvPr/>
        </p:nvCxnSpPr>
        <p:spPr>
          <a:xfrm flipV="1">
            <a:off x="7023046" y="4920247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연결선: 꺾임 377">
            <a:extLst>
              <a:ext uri="{FF2B5EF4-FFF2-40B4-BE49-F238E27FC236}">
                <a16:creationId xmlns:a16="http://schemas.microsoft.com/office/drawing/2014/main" id="{35042987-103E-47D9-8B0E-926DFB5E8F70}"/>
              </a:ext>
            </a:extLst>
          </p:cNvPr>
          <p:cNvCxnSpPr>
            <a:cxnSpLocks/>
            <a:stCxn id="375" idx="0"/>
            <a:endCxn id="379" idx="1"/>
          </p:cNvCxnSpPr>
          <p:nvPr/>
        </p:nvCxnSpPr>
        <p:spPr>
          <a:xfrm rot="16200000" flipH="1">
            <a:off x="7222252" y="5063315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" name="사각형: 둥근 모서리 378">
            <a:extLst>
              <a:ext uri="{FF2B5EF4-FFF2-40B4-BE49-F238E27FC236}">
                <a16:creationId xmlns:a16="http://schemas.microsoft.com/office/drawing/2014/main" id="{B3AC9574-05BA-464D-8D85-4A23D2D9C16A}"/>
              </a:ext>
            </a:extLst>
          </p:cNvPr>
          <p:cNvSpPr/>
          <p:nvPr/>
        </p:nvSpPr>
        <p:spPr>
          <a:xfrm>
            <a:off x="7526413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F56191D-3110-4FD4-A6DA-5E521593E270}"/>
              </a:ext>
            </a:extLst>
          </p:cNvPr>
          <p:cNvCxnSpPr>
            <a:cxnSpLocks/>
            <a:endCxn id="379" idx="2"/>
          </p:cNvCxnSpPr>
          <p:nvPr/>
        </p:nvCxnSpPr>
        <p:spPr>
          <a:xfrm flipH="1" flipV="1">
            <a:off x="7826348" y="5472430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E17447A8-6C74-4538-8F94-A55BB247FD17}"/>
              </a:ext>
            </a:extLst>
          </p:cNvPr>
          <p:cNvCxnSpPr>
            <a:cxnSpLocks/>
            <a:stCxn id="379" idx="0"/>
          </p:cNvCxnSpPr>
          <p:nvPr/>
        </p:nvCxnSpPr>
        <p:spPr>
          <a:xfrm flipV="1">
            <a:off x="7826348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연결선: 꺾임 381">
            <a:extLst>
              <a:ext uri="{FF2B5EF4-FFF2-40B4-BE49-F238E27FC236}">
                <a16:creationId xmlns:a16="http://schemas.microsoft.com/office/drawing/2014/main" id="{C4E4C159-8A60-47EF-B3F1-138177415972}"/>
              </a:ext>
            </a:extLst>
          </p:cNvPr>
          <p:cNvCxnSpPr>
            <a:cxnSpLocks/>
            <a:stCxn id="379" idx="0"/>
            <a:endCxn id="411" idx="1"/>
          </p:cNvCxnSpPr>
          <p:nvPr/>
        </p:nvCxnSpPr>
        <p:spPr>
          <a:xfrm rot="16200000" flipH="1">
            <a:off x="8103246" y="4985623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AEA352B4-AEE5-4284-9EF5-795E39BE21C6}"/>
              </a:ext>
            </a:extLst>
          </p:cNvPr>
          <p:cNvCxnSpPr>
            <a:cxnSpLocks/>
          </p:cNvCxnSpPr>
          <p:nvPr/>
        </p:nvCxnSpPr>
        <p:spPr>
          <a:xfrm>
            <a:off x="7882029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연결선: 꺾임 383">
            <a:extLst>
              <a:ext uri="{FF2B5EF4-FFF2-40B4-BE49-F238E27FC236}">
                <a16:creationId xmlns:a16="http://schemas.microsoft.com/office/drawing/2014/main" id="{3AD52F02-C218-428E-820E-7FA534B07AEC}"/>
              </a:ext>
            </a:extLst>
          </p:cNvPr>
          <p:cNvCxnSpPr>
            <a:cxnSpLocks/>
            <a:stCxn id="417" idx="2"/>
            <a:endCxn id="385" idx="0"/>
          </p:cNvCxnSpPr>
          <p:nvPr/>
        </p:nvCxnSpPr>
        <p:spPr>
          <a:xfrm rot="10800000">
            <a:off x="7881577" y="5256128"/>
            <a:ext cx="609428" cy="173643"/>
          </a:xfrm>
          <a:prstGeom prst="bentConnector4">
            <a:avLst>
              <a:gd name="adj1" fmla="val 50874"/>
              <a:gd name="adj2" fmla="val 16579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타원 384">
            <a:extLst>
              <a:ext uri="{FF2B5EF4-FFF2-40B4-BE49-F238E27FC236}">
                <a16:creationId xmlns:a16="http://schemas.microsoft.com/office/drawing/2014/main" id="{EC277EBE-4BB6-42C9-9BF0-12360DFDA763}"/>
              </a:ext>
            </a:extLst>
          </p:cNvPr>
          <p:cNvSpPr/>
          <p:nvPr/>
        </p:nvSpPr>
        <p:spPr>
          <a:xfrm>
            <a:off x="7836739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6" name="직선 화살표 연결선 385">
            <a:extLst>
              <a:ext uri="{FF2B5EF4-FFF2-40B4-BE49-F238E27FC236}">
                <a16:creationId xmlns:a16="http://schemas.microsoft.com/office/drawing/2014/main" id="{1C5D2ABB-0512-4603-B7B7-D56ED68314EF}"/>
              </a:ext>
            </a:extLst>
          </p:cNvPr>
          <p:cNvCxnSpPr>
            <a:cxnSpLocks/>
          </p:cNvCxnSpPr>
          <p:nvPr/>
        </p:nvCxnSpPr>
        <p:spPr>
          <a:xfrm>
            <a:off x="7880210" y="498079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타원 386">
            <a:extLst>
              <a:ext uri="{FF2B5EF4-FFF2-40B4-BE49-F238E27FC236}">
                <a16:creationId xmlns:a16="http://schemas.microsoft.com/office/drawing/2014/main" id="{1BF7F67B-CAD1-4780-A03C-610C6CF7C1ED}"/>
              </a:ext>
            </a:extLst>
          </p:cNvPr>
          <p:cNvSpPr/>
          <p:nvPr/>
        </p:nvSpPr>
        <p:spPr>
          <a:xfrm>
            <a:off x="7535292" y="5388324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B544611-4722-4F15-ABF6-8C112E7990D9}"/>
              </a:ext>
            </a:extLst>
          </p:cNvPr>
          <p:cNvCxnSpPr>
            <a:cxnSpLocks/>
          </p:cNvCxnSpPr>
          <p:nvPr/>
        </p:nvCxnSpPr>
        <p:spPr>
          <a:xfrm>
            <a:off x="7081702" y="547829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연결선: 꺾임 388">
            <a:extLst>
              <a:ext uri="{FF2B5EF4-FFF2-40B4-BE49-F238E27FC236}">
                <a16:creationId xmlns:a16="http://schemas.microsoft.com/office/drawing/2014/main" id="{B20CB15F-CC48-4883-B402-3F3C8B3D80BD}"/>
              </a:ext>
            </a:extLst>
          </p:cNvPr>
          <p:cNvCxnSpPr>
            <a:cxnSpLocks/>
            <a:stCxn id="387" idx="2"/>
            <a:endCxn id="390" idx="0"/>
          </p:cNvCxnSpPr>
          <p:nvPr/>
        </p:nvCxnSpPr>
        <p:spPr>
          <a:xfrm rot="10800000">
            <a:off x="7081250" y="5262573"/>
            <a:ext cx="454042" cy="173642"/>
          </a:xfrm>
          <a:prstGeom prst="bentConnector4">
            <a:avLst>
              <a:gd name="adj1" fmla="val 34992"/>
              <a:gd name="adj2" fmla="val 17304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타원 389">
            <a:extLst>
              <a:ext uri="{FF2B5EF4-FFF2-40B4-BE49-F238E27FC236}">
                <a16:creationId xmlns:a16="http://schemas.microsoft.com/office/drawing/2014/main" id="{99F40A4F-A94E-477B-8F9F-FDBA27A79CBC}"/>
              </a:ext>
            </a:extLst>
          </p:cNvPr>
          <p:cNvSpPr/>
          <p:nvPr/>
        </p:nvSpPr>
        <p:spPr>
          <a:xfrm>
            <a:off x="7036412" y="526257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460F22F7-3903-4D97-AC8B-28A1D385FA5C}"/>
              </a:ext>
            </a:extLst>
          </p:cNvPr>
          <p:cNvCxnSpPr>
            <a:cxnSpLocks/>
          </p:cNvCxnSpPr>
          <p:nvPr/>
        </p:nvCxnSpPr>
        <p:spPr>
          <a:xfrm>
            <a:off x="7079884" y="4987236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31778FC3-87BF-40D8-A776-8D2DFDF95198}"/>
                  </a:ext>
                </a:extLst>
              </p:cNvPr>
              <p:cNvSpPr txBox="1"/>
              <p:nvPr/>
            </p:nvSpPr>
            <p:spPr>
              <a:xfrm>
                <a:off x="8259530" y="5304600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31778FC3-87BF-40D8-A776-8D2DFDF95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5304600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CC78D2F5-800C-43D3-9EBE-E8F668F64C5E}"/>
                  </a:ext>
                </a:extLst>
              </p:cNvPr>
              <p:cNvSpPr txBox="1"/>
              <p:nvPr/>
            </p:nvSpPr>
            <p:spPr>
              <a:xfrm>
                <a:off x="8259781" y="5381879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CC78D2F5-800C-43D3-9EBE-E8F668F64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5381879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03BC2B70-9DBD-4F3F-8506-093F4D52B954}"/>
                  </a:ext>
                </a:extLst>
              </p:cNvPr>
              <p:cNvSpPr txBox="1"/>
              <p:nvPr/>
            </p:nvSpPr>
            <p:spPr>
              <a:xfrm>
                <a:off x="6978978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03BC2B70-9DBD-4F3F-8506-093F4D52B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5692440"/>
                <a:ext cx="319318" cy="215444"/>
              </a:xfrm>
              <a:prstGeom prst="rect">
                <a:avLst/>
              </a:prstGeom>
              <a:blipFill>
                <a:blip r:embed="rId27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97AAB2FB-8BCD-41EF-9FB3-12C67D27D5AD}"/>
                  </a:ext>
                </a:extLst>
              </p:cNvPr>
              <p:cNvSpPr txBox="1"/>
              <p:nvPr/>
            </p:nvSpPr>
            <p:spPr>
              <a:xfrm>
                <a:off x="7766804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97AAB2FB-8BCD-41EF-9FB3-12C67D27D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5692440"/>
                <a:ext cx="319318" cy="215444"/>
              </a:xfrm>
              <a:prstGeom prst="rect">
                <a:avLst/>
              </a:prstGeom>
              <a:blipFill>
                <a:blip r:embed="rId28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304FE96-F3FC-4352-A773-825D9F676D66}"/>
                  </a:ext>
                </a:extLst>
              </p:cNvPr>
              <p:cNvSpPr txBox="1"/>
              <p:nvPr/>
            </p:nvSpPr>
            <p:spPr>
              <a:xfrm>
                <a:off x="6958106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304FE96-F3FC-4352-A773-825D9F676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4778703"/>
                <a:ext cx="328039" cy="215444"/>
              </a:xfrm>
              <a:prstGeom prst="rect">
                <a:avLst/>
              </a:prstGeom>
              <a:blipFill>
                <a:blip r:embed="rId38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1" name="사각형: 둥근 모서리 410">
            <a:extLst>
              <a:ext uri="{FF2B5EF4-FFF2-40B4-BE49-F238E27FC236}">
                <a16:creationId xmlns:a16="http://schemas.microsoft.com/office/drawing/2014/main" id="{CEAB7AAB-E18F-4DCD-9A6C-608D6D01207C}"/>
              </a:ext>
            </a:extLst>
          </p:cNvPr>
          <p:cNvSpPr/>
          <p:nvPr/>
        </p:nvSpPr>
        <p:spPr>
          <a:xfrm>
            <a:off x="8485100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2" name="직선 화살표 연결선 411">
            <a:extLst>
              <a:ext uri="{FF2B5EF4-FFF2-40B4-BE49-F238E27FC236}">
                <a16:creationId xmlns:a16="http://schemas.microsoft.com/office/drawing/2014/main" id="{B73651CF-1234-43A2-84B8-B72DFEE969E7}"/>
              </a:ext>
            </a:extLst>
          </p:cNvPr>
          <p:cNvCxnSpPr>
            <a:cxnSpLocks/>
            <a:endCxn id="411" idx="2"/>
          </p:cNvCxnSpPr>
          <p:nvPr/>
        </p:nvCxnSpPr>
        <p:spPr>
          <a:xfrm flipV="1">
            <a:off x="8784671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ADE77B83-B58D-461A-A340-1ECA82938180}"/>
              </a:ext>
            </a:extLst>
          </p:cNvPr>
          <p:cNvCxnSpPr>
            <a:cxnSpLocks/>
            <a:stCxn id="411" idx="0"/>
          </p:cNvCxnSpPr>
          <p:nvPr/>
        </p:nvCxnSpPr>
        <p:spPr>
          <a:xfrm flipV="1">
            <a:off x="8785035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연결선: 꺾임 413">
            <a:extLst>
              <a:ext uri="{FF2B5EF4-FFF2-40B4-BE49-F238E27FC236}">
                <a16:creationId xmlns:a16="http://schemas.microsoft.com/office/drawing/2014/main" id="{A9443241-5DDC-4DA1-8BF4-434C6E0D1240}"/>
              </a:ext>
            </a:extLst>
          </p:cNvPr>
          <p:cNvCxnSpPr>
            <a:cxnSpLocks/>
            <a:stCxn id="411" idx="0"/>
          </p:cNvCxnSpPr>
          <p:nvPr/>
        </p:nvCxnSpPr>
        <p:spPr>
          <a:xfrm rot="16200000" flipH="1">
            <a:off x="9026848" y="5020709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직선 화살표 연결선 414">
            <a:extLst>
              <a:ext uri="{FF2B5EF4-FFF2-40B4-BE49-F238E27FC236}">
                <a16:creationId xmlns:a16="http://schemas.microsoft.com/office/drawing/2014/main" id="{F0EAC6A3-5F6A-4255-BECA-B85C60EB2E75}"/>
              </a:ext>
            </a:extLst>
          </p:cNvPr>
          <p:cNvCxnSpPr>
            <a:cxnSpLocks/>
          </p:cNvCxnSpPr>
          <p:nvPr/>
        </p:nvCxnSpPr>
        <p:spPr>
          <a:xfrm>
            <a:off x="8847166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타원 415">
            <a:extLst>
              <a:ext uri="{FF2B5EF4-FFF2-40B4-BE49-F238E27FC236}">
                <a16:creationId xmlns:a16="http://schemas.microsoft.com/office/drawing/2014/main" id="{EB668B3E-E679-4F08-9E8D-82C5E7CCD1C0}"/>
              </a:ext>
            </a:extLst>
          </p:cNvPr>
          <p:cNvSpPr/>
          <p:nvPr/>
        </p:nvSpPr>
        <p:spPr>
          <a:xfrm>
            <a:off x="8801875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7" name="타원 416">
            <a:extLst>
              <a:ext uri="{FF2B5EF4-FFF2-40B4-BE49-F238E27FC236}">
                <a16:creationId xmlns:a16="http://schemas.microsoft.com/office/drawing/2014/main" id="{A1295BE4-D5A6-4635-B587-AF796242B946}"/>
              </a:ext>
            </a:extLst>
          </p:cNvPr>
          <p:cNvSpPr/>
          <p:nvPr/>
        </p:nvSpPr>
        <p:spPr>
          <a:xfrm>
            <a:off x="8491004" y="5381879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8" name="직선 화살표 연결선 417">
            <a:extLst>
              <a:ext uri="{FF2B5EF4-FFF2-40B4-BE49-F238E27FC236}">
                <a16:creationId xmlns:a16="http://schemas.microsoft.com/office/drawing/2014/main" id="{E6641D35-7BB8-449E-9A54-3FD7BD07B2F3}"/>
              </a:ext>
            </a:extLst>
          </p:cNvPr>
          <p:cNvCxnSpPr>
            <a:cxnSpLocks/>
          </p:cNvCxnSpPr>
          <p:nvPr/>
        </p:nvCxnSpPr>
        <p:spPr>
          <a:xfrm>
            <a:off x="8846752" y="5001344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2AAF02CB-199C-40B8-B7F8-964B845F1AFD}"/>
                  </a:ext>
                </a:extLst>
              </p:cNvPr>
              <p:cNvSpPr txBox="1"/>
              <p:nvPr/>
            </p:nvSpPr>
            <p:spPr>
              <a:xfrm>
                <a:off x="8704280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2AAF02CB-199C-40B8-B7F8-964B845F1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80" y="5692440"/>
                <a:ext cx="319318" cy="215444"/>
              </a:xfrm>
              <a:prstGeom prst="rect">
                <a:avLst/>
              </a:prstGeom>
              <a:blipFill>
                <a:blip r:embed="rId29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FD5FFE8B-00B3-416E-BF50-E0AC43D42BE5}"/>
                  </a:ext>
                </a:extLst>
              </p:cNvPr>
              <p:cNvSpPr txBox="1"/>
              <p:nvPr/>
            </p:nvSpPr>
            <p:spPr>
              <a:xfrm>
                <a:off x="8683409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FD5FFE8B-00B3-416E-BF50-E0AC43D42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409" y="4778703"/>
                <a:ext cx="328039" cy="215444"/>
              </a:xfrm>
              <a:prstGeom prst="rect">
                <a:avLst/>
              </a:prstGeom>
              <a:blipFill>
                <a:blip r:embed="rId39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44398004-B73E-4729-9546-7048BED4310F}"/>
                  </a:ext>
                </a:extLst>
              </p:cNvPr>
              <p:cNvSpPr txBox="1"/>
              <p:nvPr/>
            </p:nvSpPr>
            <p:spPr>
              <a:xfrm>
                <a:off x="7745932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44398004-B73E-4729-9546-7048BED43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4778703"/>
                <a:ext cx="328039" cy="215444"/>
              </a:xfrm>
              <a:prstGeom prst="rect">
                <a:avLst/>
              </a:prstGeom>
              <a:blipFill>
                <a:blip r:embed="rId40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506B5ED7-B923-47B3-801A-F5C61F3F7A86}"/>
                  </a:ext>
                </a:extLst>
              </p:cNvPr>
              <p:cNvSpPr txBox="1"/>
              <p:nvPr/>
            </p:nvSpPr>
            <p:spPr>
              <a:xfrm>
                <a:off x="8263204" y="5718013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506B5ED7-B923-47B3-801A-F5C61F3F7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5718013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1" name="사각형: 둥근 모서리 400">
            <a:extLst>
              <a:ext uri="{FF2B5EF4-FFF2-40B4-BE49-F238E27FC236}">
                <a16:creationId xmlns:a16="http://schemas.microsoft.com/office/drawing/2014/main" id="{5F88FD1A-4827-444B-B278-AE77438A544A}"/>
              </a:ext>
            </a:extLst>
          </p:cNvPr>
          <p:cNvSpPr/>
          <p:nvPr/>
        </p:nvSpPr>
        <p:spPr>
          <a:xfrm>
            <a:off x="9402051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2" name="직선 화살표 연결선 401">
            <a:extLst>
              <a:ext uri="{FF2B5EF4-FFF2-40B4-BE49-F238E27FC236}">
                <a16:creationId xmlns:a16="http://schemas.microsoft.com/office/drawing/2014/main" id="{26DBB010-B01B-4E1D-876C-AF298A16F1E6}"/>
              </a:ext>
            </a:extLst>
          </p:cNvPr>
          <p:cNvCxnSpPr>
            <a:cxnSpLocks/>
            <a:endCxn id="401" idx="2"/>
          </p:cNvCxnSpPr>
          <p:nvPr/>
        </p:nvCxnSpPr>
        <p:spPr>
          <a:xfrm flipV="1">
            <a:off x="9701622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직선 화살표 연결선 402">
            <a:extLst>
              <a:ext uri="{FF2B5EF4-FFF2-40B4-BE49-F238E27FC236}">
                <a16:creationId xmlns:a16="http://schemas.microsoft.com/office/drawing/2014/main" id="{11CFEE9D-62D7-4D00-9364-285D050633D8}"/>
              </a:ext>
            </a:extLst>
          </p:cNvPr>
          <p:cNvCxnSpPr>
            <a:cxnSpLocks/>
            <a:stCxn id="401" idx="0"/>
          </p:cNvCxnSpPr>
          <p:nvPr/>
        </p:nvCxnSpPr>
        <p:spPr>
          <a:xfrm flipV="1">
            <a:off x="9701986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연결선: 꺾임 403">
            <a:extLst>
              <a:ext uri="{FF2B5EF4-FFF2-40B4-BE49-F238E27FC236}">
                <a16:creationId xmlns:a16="http://schemas.microsoft.com/office/drawing/2014/main" id="{CD52B648-1161-44C2-BD18-AB7B76EB7436}"/>
              </a:ext>
            </a:extLst>
          </p:cNvPr>
          <p:cNvCxnSpPr>
            <a:cxnSpLocks/>
            <a:stCxn id="401" idx="0"/>
          </p:cNvCxnSpPr>
          <p:nvPr/>
        </p:nvCxnSpPr>
        <p:spPr>
          <a:xfrm rot="16200000" flipH="1">
            <a:off x="9943799" y="5020709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직선 화살표 연결선 404">
            <a:extLst>
              <a:ext uri="{FF2B5EF4-FFF2-40B4-BE49-F238E27FC236}">
                <a16:creationId xmlns:a16="http://schemas.microsoft.com/office/drawing/2014/main" id="{A60FF5A9-70F9-499D-854E-C40AA63498CD}"/>
              </a:ext>
            </a:extLst>
          </p:cNvPr>
          <p:cNvCxnSpPr>
            <a:cxnSpLocks/>
          </p:cNvCxnSpPr>
          <p:nvPr/>
        </p:nvCxnSpPr>
        <p:spPr>
          <a:xfrm>
            <a:off x="9764117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타원 405">
            <a:extLst>
              <a:ext uri="{FF2B5EF4-FFF2-40B4-BE49-F238E27FC236}">
                <a16:creationId xmlns:a16="http://schemas.microsoft.com/office/drawing/2014/main" id="{21E39126-0CF8-4C66-8EC9-7FEBA0CA2BAD}"/>
              </a:ext>
            </a:extLst>
          </p:cNvPr>
          <p:cNvSpPr/>
          <p:nvPr/>
        </p:nvSpPr>
        <p:spPr>
          <a:xfrm>
            <a:off x="9718826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7" name="타원 406">
            <a:extLst>
              <a:ext uri="{FF2B5EF4-FFF2-40B4-BE49-F238E27FC236}">
                <a16:creationId xmlns:a16="http://schemas.microsoft.com/office/drawing/2014/main" id="{F87DAC31-D3B3-4065-AFB9-06F800EF6878}"/>
              </a:ext>
            </a:extLst>
          </p:cNvPr>
          <p:cNvSpPr/>
          <p:nvPr/>
        </p:nvSpPr>
        <p:spPr>
          <a:xfrm>
            <a:off x="9407955" y="5381879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7232CFA9-EC75-4C92-853A-028046A9781A}"/>
              </a:ext>
            </a:extLst>
          </p:cNvPr>
          <p:cNvCxnSpPr>
            <a:cxnSpLocks/>
          </p:cNvCxnSpPr>
          <p:nvPr/>
        </p:nvCxnSpPr>
        <p:spPr>
          <a:xfrm>
            <a:off x="9763703" y="5001344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68929EFA-D02C-4F0D-ACD3-193CA81B3368}"/>
                  </a:ext>
                </a:extLst>
              </p:cNvPr>
              <p:cNvSpPr txBox="1"/>
              <p:nvPr/>
            </p:nvSpPr>
            <p:spPr>
              <a:xfrm>
                <a:off x="9621231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68929EFA-D02C-4F0D-ACD3-193CA81B3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231" y="5692440"/>
                <a:ext cx="319318" cy="215444"/>
              </a:xfrm>
              <a:prstGeom prst="rect">
                <a:avLst/>
              </a:prstGeom>
              <a:blipFill>
                <a:blip r:embed="rId30"/>
                <a:stretch>
                  <a:fillRect l="-3774" r="-377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50133634-3013-43EB-9123-2D869FBDDF4B}"/>
                  </a:ext>
                </a:extLst>
              </p:cNvPr>
              <p:cNvSpPr txBox="1"/>
              <p:nvPr/>
            </p:nvSpPr>
            <p:spPr>
              <a:xfrm>
                <a:off x="9600360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50133634-3013-43EB-9123-2D869FBDD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360" y="4778703"/>
                <a:ext cx="328039" cy="215444"/>
              </a:xfrm>
              <a:prstGeom prst="rect">
                <a:avLst/>
              </a:prstGeom>
              <a:blipFill>
                <a:blip r:embed="rId41"/>
                <a:stretch>
                  <a:fillRect l="-11111" r="-370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797FEAA-2C0E-4838-A587-A057FF199095}"/>
              </a:ext>
            </a:extLst>
          </p:cNvPr>
          <p:cNvCxnSpPr/>
          <p:nvPr/>
        </p:nvCxnSpPr>
        <p:spPr>
          <a:xfrm>
            <a:off x="637775" y="1943735"/>
            <a:ext cx="0" cy="374284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75E261-7ABD-4F39-AC08-F6F2CEA75918}"/>
              </a:ext>
            </a:extLst>
          </p:cNvPr>
          <p:cNvSpPr txBox="1"/>
          <p:nvPr/>
        </p:nvSpPr>
        <p:spPr>
          <a:xfrm>
            <a:off x="206385" y="3081292"/>
            <a:ext cx="430887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학습처리순서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49EB0B-07A4-4C44-98D8-C13DD7E1B51C}"/>
              </a:ext>
            </a:extLst>
          </p:cNvPr>
          <p:cNvSpPr/>
          <p:nvPr/>
        </p:nvSpPr>
        <p:spPr>
          <a:xfrm>
            <a:off x="3720748" y="1725986"/>
            <a:ext cx="6590664" cy="1479700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8F18F378-16A8-4E4F-8B8E-B899834FF1EB}"/>
              </a:ext>
            </a:extLst>
          </p:cNvPr>
          <p:cNvSpPr/>
          <p:nvPr/>
        </p:nvSpPr>
        <p:spPr>
          <a:xfrm>
            <a:off x="890034" y="4629367"/>
            <a:ext cx="5630099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46B9AA83-B699-42C9-9795-8FD11CD05A1D}"/>
              </a:ext>
            </a:extLst>
          </p:cNvPr>
          <p:cNvSpPr/>
          <p:nvPr/>
        </p:nvSpPr>
        <p:spPr>
          <a:xfrm>
            <a:off x="6544160" y="3181074"/>
            <a:ext cx="3773156" cy="1479700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2B271296-085C-4131-842F-95FCBB5CE6E4}"/>
              </a:ext>
            </a:extLst>
          </p:cNvPr>
          <p:cNvSpPr/>
          <p:nvPr/>
        </p:nvSpPr>
        <p:spPr>
          <a:xfrm>
            <a:off x="9349626" y="4669307"/>
            <a:ext cx="976475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B61E3FBF-6648-4CB9-BA6D-7592CEE79834}"/>
              </a:ext>
            </a:extLst>
          </p:cNvPr>
          <p:cNvSpPr/>
          <p:nvPr/>
        </p:nvSpPr>
        <p:spPr>
          <a:xfrm>
            <a:off x="882996" y="3151123"/>
            <a:ext cx="2838956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96817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08D80F16-15A7-40E8-A7F8-314586FCE086}"/>
              </a:ext>
            </a:extLst>
          </p:cNvPr>
          <p:cNvSpPr/>
          <p:nvPr/>
        </p:nvSpPr>
        <p:spPr>
          <a:xfrm>
            <a:off x="6158384" y="4161449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FD84DFE6-E349-4DD7-B8AF-02312EABA0AD}"/>
              </a:ext>
            </a:extLst>
          </p:cNvPr>
          <p:cNvSpPr/>
          <p:nvPr/>
        </p:nvSpPr>
        <p:spPr>
          <a:xfrm>
            <a:off x="6158384" y="5366557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1" name="직사각형 570">
            <a:extLst>
              <a:ext uri="{FF2B5EF4-FFF2-40B4-BE49-F238E27FC236}">
                <a16:creationId xmlns:a16="http://schemas.microsoft.com/office/drawing/2014/main" id="{2CCAF670-2739-4486-9392-3417582CC29D}"/>
              </a:ext>
            </a:extLst>
          </p:cNvPr>
          <p:cNvSpPr/>
          <p:nvPr/>
        </p:nvSpPr>
        <p:spPr>
          <a:xfrm>
            <a:off x="6564877" y="6204133"/>
            <a:ext cx="2464706" cy="230735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85D27A8E-6E5A-4061-BBAA-3444982016AD}"/>
              </a:ext>
            </a:extLst>
          </p:cNvPr>
          <p:cNvSpPr/>
          <p:nvPr/>
        </p:nvSpPr>
        <p:spPr>
          <a:xfrm>
            <a:off x="6611011" y="4992726"/>
            <a:ext cx="2368606" cy="221401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C339B0C-7C26-4C06-B46B-3C69AA8B54D1}"/>
              </a:ext>
            </a:extLst>
          </p:cNvPr>
          <p:cNvSpPr/>
          <p:nvPr/>
        </p:nvSpPr>
        <p:spPr>
          <a:xfrm>
            <a:off x="6158384" y="1402881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78A41B3D-0DAE-478E-8F1C-8CABEBDBB1D3}"/>
              </a:ext>
            </a:extLst>
          </p:cNvPr>
          <p:cNvSpPr/>
          <p:nvPr/>
        </p:nvSpPr>
        <p:spPr>
          <a:xfrm>
            <a:off x="6576787" y="2221734"/>
            <a:ext cx="2368606" cy="221401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D444DF56-3DBF-4B89-B379-CB4E03FAA866}"/>
              </a:ext>
            </a:extLst>
          </p:cNvPr>
          <p:cNvSpPr/>
          <p:nvPr/>
        </p:nvSpPr>
        <p:spPr>
          <a:xfrm>
            <a:off x="6158384" y="2607989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FBEF7A1C-28EF-4B2B-9E23-331552BEEDFC}"/>
              </a:ext>
            </a:extLst>
          </p:cNvPr>
          <p:cNvSpPr/>
          <p:nvPr/>
        </p:nvSpPr>
        <p:spPr>
          <a:xfrm>
            <a:off x="6617393" y="3449737"/>
            <a:ext cx="2440771" cy="207170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9" name="직사각형 618">
            <a:extLst>
              <a:ext uri="{FF2B5EF4-FFF2-40B4-BE49-F238E27FC236}">
                <a16:creationId xmlns:a16="http://schemas.microsoft.com/office/drawing/2014/main" id="{6EF3F26D-3355-4B07-B2BB-A38FB40057B4}"/>
              </a:ext>
            </a:extLst>
          </p:cNvPr>
          <p:cNvSpPr/>
          <p:nvPr/>
        </p:nvSpPr>
        <p:spPr>
          <a:xfrm>
            <a:off x="1813336" y="5316205"/>
            <a:ext cx="2032530" cy="303438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3" name="직사각형 612">
            <a:extLst>
              <a:ext uri="{FF2B5EF4-FFF2-40B4-BE49-F238E27FC236}">
                <a16:creationId xmlns:a16="http://schemas.microsoft.com/office/drawing/2014/main" id="{4B7E017F-557B-41E0-8D89-2B3210C7FEB4}"/>
              </a:ext>
            </a:extLst>
          </p:cNvPr>
          <p:cNvSpPr/>
          <p:nvPr/>
        </p:nvSpPr>
        <p:spPr>
          <a:xfrm>
            <a:off x="1824855" y="2266439"/>
            <a:ext cx="2032530" cy="303438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4" name="직사각형 613">
            <a:extLst>
              <a:ext uri="{FF2B5EF4-FFF2-40B4-BE49-F238E27FC236}">
                <a16:creationId xmlns:a16="http://schemas.microsoft.com/office/drawing/2014/main" id="{426E1A30-8D26-4219-A10E-F621FB89C90E}"/>
              </a:ext>
            </a:extLst>
          </p:cNvPr>
          <p:cNvSpPr/>
          <p:nvPr/>
        </p:nvSpPr>
        <p:spPr>
          <a:xfrm>
            <a:off x="1824193" y="2606164"/>
            <a:ext cx="2032530" cy="303438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미니배치 학습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29106" y="960955"/>
            <a:ext cx="6085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학습 시 데이터를 제공하는 시작 위치를 각 미니배치로 옮긴다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797FEAA-2C0E-4838-A587-A057FF199095}"/>
              </a:ext>
            </a:extLst>
          </p:cNvPr>
          <p:cNvCxnSpPr>
            <a:cxnSpLocks/>
          </p:cNvCxnSpPr>
          <p:nvPr/>
        </p:nvCxnSpPr>
        <p:spPr>
          <a:xfrm>
            <a:off x="637775" y="1402881"/>
            <a:ext cx="0" cy="502682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75E261-7ABD-4F39-AC08-F6F2CEA75918}"/>
              </a:ext>
            </a:extLst>
          </p:cNvPr>
          <p:cNvSpPr txBox="1"/>
          <p:nvPr/>
        </p:nvSpPr>
        <p:spPr>
          <a:xfrm>
            <a:off x="206385" y="3081292"/>
            <a:ext cx="430887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학습처리순서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6314426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6669144" y="2056879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6669574" y="1570712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6921385" y="1620254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7265604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7620752" y="2056879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7620752" y="1576875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7964557" y="1528259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8400771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8755489" y="2056879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8755920" y="1576875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9061346" y="1566639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6C86ADE-3CE9-4482-A12D-AB9C324B47C6}"/>
              </a:ext>
            </a:extLst>
          </p:cNvPr>
          <p:cNvCxnSpPr>
            <a:cxnSpLocks/>
          </p:cNvCxnSpPr>
          <p:nvPr/>
        </p:nvCxnSpPr>
        <p:spPr>
          <a:xfrm>
            <a:off x="8829488" y="205636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8775860" y="186643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8407762" y="197715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7B8A5D5-4C39-441E-8A04-1695C449FBED}"/>
              </a:ext>
            </a:extLst>
          </p:cNvPr>
          <p:cNvCxnSpPr>
            <a:cxnSpLocks/>
          </p:cNvCxnSpPr>
          <p:nvPr/>
        </p:nvCxnSpPr>
        <p:spPr>
          <a:xfrm>
            <a:off x="7686683" y="205636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06623F0F-8B54-4066-B511-DAA158043E52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 rot="10800000">
            <a:off x="7686148" y="1866437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7633056" y="186643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A9B5B95-8B1F-4CE8-8FC3-127F068C218E}"/>
              </a:ext>
            </a:extLst>
          </p:cNvPr>
          <p:cNvCxnSpPr>
            <a:cxnSpLocks/>
          </p:cNvCxnSpPr>
          <p:nvPr/>
        </p:nvCxnSpPr>
        <p:spPr>
          <a:xfrm>
            <a:off x="7684530" y="162401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7276117" y="1982828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A6C2F12-32E6-465F-9ED2-FA4785CC9662}"/>
              </a:ext>
            </a:extLst>
          </p:cNvPr>
          <p:cNvCxnSpPr>
            <a:cxnSpLocks/>
          </p:cNvCxnSpPr>
          <p:nvPr/>
        </p:nvCxnSpPr>
        <p:spPr>
          <a:xfrm>
            <a:off x="6739028" y="2062041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7E73B226-C907-4F23-BD31-AE3E948E8D07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>
          <a:xfrm rot="10800000">
            <a:off x="6738492" y="1872111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6685400" y="187211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4F275C-4B3A-49F1-A8F0-EA96B15C48C1}"/>
              </a:ext>
            </a:extLst>
          </p:cNvPr>
          <p:cNvCxnSpPr>
            <a:cxnSpLocks/>
          </p:cNvCxnSpPr>
          <p:nvPr/>
        </p:nvCxnSpPr>
        <p:spPr>
          <a:xfrm>
            <a:off x="6736875" y="1629692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D1A2B7E-DE8A-4724-BAC2-A9A1D44E35DD}"/>
              </a:ext>
            </a:extLst>
          </p:cNvPr>
          <p:cNvCxnSpPr>
            <a:cxnSpLocks/>
          </p:cNvCxnSpPr>
          <p:nvPr/>
        </p:nvCxnSpPr>
        <p:spPr>
          <a:xfrm>
            <a:off x="8828998" y="1642113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8133677" y="1909114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1909114"/>
                <a:ext cx="210689" cy="118668"/>
              </a:xfrm>
              <a:prstGeom prst="rect">
                <a:avLst/>
              </a:prstGeom>
              <a:blipFill>
                <a:blip r:embed="rId3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/>
              <p:nvPr/>
            </p:nvSpPr>
            <p:spPr>
              <a:xfrm>
                <a:off x="8133974" y="1977153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1977153"/>
                <a:ext cx="183561" cy="118668"/>
              </a:xfrm>
              <a:prstGeom prst="rect">
                <a:avLst/>
              </a:prstGeom>
              <a:blipFill>
                <a:blip r:embed="rId4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6617394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2250585"/>
                <a:ext cx="285094" cy="138446"/>
              </a:xfrm>
              <a:prstGeom prst="rect">
                <a:avLst/>
              </a:prstGeom>
              <a:blipFill>
                <a:blip r:embed="rId5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8660299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2250585"/>
                <a:ext cx="285094" cy="138446"/>
              </a:xfrm>
              <a:prstGeom prst="rect">
                <a:avLst/>
              </a:prstGeom>
              <a:blipFill>
                <a:blip r:embed="rId6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7550247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2250585"/>
                <a:ext cx="285094" cy="138446"/>
              </a:xfrm>
              <a:prstGeom prst="rect">
                <a:avLst/>
              </a:prstGeom>
              <a:blipFill>
                <a:blip r:embed="rId7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6592679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1446090"/>
                <a:ext cx="295420" cy="138446"/>
              </a:xfrm>
              <a:prstGeom prst="rect">
                <a:avLst/>
              </a:prstGeom>
              <a:blipFill>
                <a:blip r:embed="rId8"/>
                <a:stretch>
                  <a:fillRect l="-6122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8635586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1446090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7525533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1446090"/>
                <a:ext cx="295420" cy="138446"/>
              </a:xfrm>
              <a:prstGeom prst="rect">
                <a:avLst/>
              </a:prstGeom>
              <a:blipFill>
                <a:blip r:embed="rId10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8138027" y="2273100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2273100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49234E5F-B469-4FD2-B76D-17A0032955FF}"/>
                  </a:ext>
                </a:extLst>
              </p:cNvPr>
              <p:cNvSpPr txBox="1"/>
              <p:nvPr/>
            </p:nvSpPr>
            <p:spPr>
              <a:xfrm>
                <a:off x="9507793" y="1897091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49234E5F-B469-4FD2-B76D-17A003295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1897091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8" name="사각형: 둥근 모서리 457">
            <a:extLst>
              <a:ext uri="{FF2B5EF4-FFF2-40B4-BE49-F238E27FC236}">
                <a16:creationId xmlns:a16="http://schemas.microsoft.com/office/drawing/2014/main" id="{5DD696D0-B18F-43DE-9A5D-370E19D7441E}"/>
              </a:ext>
            </a:extLst>
          </p:cNvPr>
          <p:cNvSpPr/>
          <p:nvPr/>
        </p:nvSpPr>
        <p:spPr>
          <a:xfrm>
            <a:off x="6314426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2" name="직선 화살표 연결선 461">
            <a:extLst>
              <a:ext uri="{FF2B5EF4-FFF2-40B4-BE49-F238E27FC236}">
                <a16:creationId xmlns:a16="http://schemas.microsoft.com/office/drawing/2014/main" id="{ADE2B369-D49D-4240-85F0-9147ED21A79F}"/>
              </a:ext>
            </a:extLst>
          </p:cNvPr>
          <p:cNvCxnSpPr>
            <a:cxnSpLocks/>
            <a:endCxn id="458" idx="2"/>
          </p:cNvCxnSpPr>
          <p:nvPr/>
        </p:nvCxnSpPr>
        <p:spPr>
          <a:xfrm flipV="1">
            <a:off x="6669144" y="326198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화살표 연결선 462">
            <a:extLst>
              <a:ext uri="{FF2B5EF4-FFF2-40B4-BE49-F238E27FC236}">
                <a16:creationId xmlns:a16="http://schemas.microsoft.com/office/drawing/2014/main" id="{0B63270F-C8B3-49FA-9039-66A73B2EACA6}"/>
              </a:ext>
            </a:extLst>
          </p:cNvPr>
          <p:cNvCxnSpPr>
            <a:cxnSpLocks/>
            <a:stCxn id="458" idx="0"/>
          </p:cNvCxnSpPr>
          <p:nvPr/>
        </p:nvCxnSpPr>
        <p:spPr>
          <a:xfrm flipV="1">
            <a:off x="6669574" y="2775820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연결선: 꺾임 463">
            <a:extLst>
              <a:ext uri="{FF2B5EF4-FFF2-40B4-BE49-F238E27FC236}">
                <a16:creationId xmlns:a16="http://schemas.microsoft.com/office/drawing/2014/main" id="{071678DD-67AA-4938-BDF6-C64DEED62EE4}"/>
              </a:ext>
            </a:extLst>
          </p:cNvPr>
          <p:cNvCxnSpPr>
            <a:cxnSpLocks/>
            <a:stCxn id="458" idx="0"/>
            <a:endCxn id="465" idx="1"/>
          </p:cNvCxnSpPr>
          <p:nvPr/>
        </p:nvCxnSpPr>
        <p:spPr>
          <a:xfrm rot="16200000" flipH="1">
            <a:off x="6921385" y="2825362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사각형: 둥근 모서리 464">
            <a:extLst>
              <a:ext uri="{FF2B5EF4-FFF2-40B4-BE49-F238E27FC236}">
                <a16:creationId xmlns:a16="http://schemas.microsoft.com/office/drawing/2014/main" id="{C6185E55-265F-4F63-B899-C8C74CC95E98}"/>
              </a:ext>
            </a:extLst>
          </p:cNvPr>
          <p:cNvSpPr/>
          <p:nvPr/>
        </p:nvSpPr>
        <p:spPr>
          <a:xfrm>
            <a:off x="7265604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6" name="직선 화살표 연결선 465">
            <a:extLst>
              <a:ext uri="{FF2B5EF4-FFF2-40B4-BE49-F238E27FC236}">
                <a16:creationId xmlns:a16="http://schemas.microsoft.com/office/drawing/2014/main" id="{DC6C0162-22C9-496E-8E0E-A727D98EAD64}"/>
              </a:ext>
            </a:extLst>
          </p:cNvPr>
          <p:cNvCxnSpPr>
            <a:cxnSpLocks/>
            <a:endCxn id="465" idx="2"/>
          </p:cNvCxnSpPr>
          <p:nvPr/>
        </p:nvCxnSpPr>
        <p:spPr>
          <a:xfrm flipH="1" flipV="1">
            <a:off x="7620752" y="3261987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직선 화살표 연결선 466">
            <a:extLst>
              <a:ext uri="{FF2B5EF4-FFF2-40B4-BE49-F238E27FC236}">
                <a16:creationId xmlns:a16="http://schemas.microsoft.com/office/drawing/2014/main" id="{56F11C1A-D9B1-4B95-B584-CBFFC63AE688}"/>
              </a:ext>
            </a:extLst>
          </p:cNvPr>
          <p:cNvCxnSpPr>
            <a:cxnSpLocks/>
            <a:stCxn id="465" idx="0"/>
          </p:cNvCxnSpPr>
          <p:nvPr/>
        </p:nvCxnSpPr>
        <p:spPr>
          <a:xfrm flipV="1">
            <a:off x="7620752" y="278198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연결선: 꺾임 467">
            <a:extLst>
              <a:ext uri="{FF2B5EF4-FFF2-40B4-BE49-F238E27FC236}">
                <a16:creationId xmlns:a16="http://schemas.microsoft.com/office/drawing/2014/main" id="{09EA338F-F52F-4B63-BB23-2D557AA276BB}"/>
              </a:ext>
            </a:extLst>
          </p:cNvPr>
          <p:cNvCxnSpPr>
            <a:cxnSpLocks/>
            <a:stCxn id="465" idx="0"/>
            <a:endCxn id="469" idx="1"/>
          </p:cNvCxnSpPr>
          <p:nvPr/>
        </p:nvCxnSpPr>
        <p:spPr>
          <a:xfrm rot="16200000" flipH="1">
            <a:off x="7964557" y="2733367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사각형: 둥근 모서리 468">
            <a:extLst>
              <a:ext uri="{FF2B5EF4-FFF2-40B4-BE49-F238E27FC236}">
                <a16:creationId xmlns:a16="http://schemas.microsoft.com/office/drawing/2014/main" id="{CFE97045-C1D8-48EE-BC3A-8D60953C0F69}"/>
              </a:ext>
            </a:extLst>
          </p:cNvPr>
          <p:cNvSpPr/>
          <p:nvPr/>
        </p:nvSpPr>
        <p:spPr>
          <a:xfrm>
            <a:off x="8400771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0" name="직선 화살표 연결선 469">
            <a:extLst>
              <a:ext uri="{FF2B5EF4-FFF2-40B4-BE49-F238E27FC236}">
                <a16:creationId xmlns:a16="http://schemas.microsoft.com/office/drawing/2014/main" id="{BE017F0B-7A8F-461D-B94A-D9D6AA7AC568}"/>
              </a:ext>
            </a:extLst>
          </p:cNvPr>
          <p:cNvCxnSpPr>
            <a:cxnSpLocks/>
            <a:endCxn id="469" idx="2"/>
          </p:cNvCxnSpPr>
          <p:nvPr/>
        </p:nvCxnSpPr>
        <p:spPr>
          <a:xfrm flipV="1">
            <a:off x="8755489" y="326198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직선 화살표 연결선 470">
            <a:extLst>
              <a:ext uri="{FF2B5EF4-FFF2-40B4-BE49-F238E27FC236}">
                <a16:creationId xmlns:a16="http://schemas.microsoft.com/office/drawing/2014/main" id="{9D103807-3FB6-421A-9085-75E4AA327C87}"/>
              </a:ext>
            </a:extLst>
          </p:cNvPr>
          <p:cNvCxnSpPr>
            <a:cxnSpLocks/>
            <a:stCxn id="469" idx="0"/>
          </p:cNvCxnSpPr>
          <p:nvPr/>
        </p:nvCxnSpPr>
        <p:spPr>
          <a:xfrm flipV="1">
            <a:off x="8755920" y="278198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연결선: 꺾임 471">
            <a:extLst>
              <a:ext uri="{FF2B5EF4-FFF2-40B4-BE49-F238E27FC236}">
                <a16:creationId xmlns:a16="http://schemas.microsoft.com/office/drawing/2014/main" id="{02C3ED3D-C222-43E1-92A7-4EE9E3C9BA80}"/>
              </a:ext>
            </a:extLst>
          </p:cNvPr>
          <p:cNvCxnSpPr>
            <a:cxnSpLocks/>
            <a:stCxn id="469" idx="0"/>
          </p:cNvCxnSpPr>
          <p:nvPr/>
        </p:nvCxnSpPr>
        <p:spPr>
          <a:xfrm rot="16200000" flipH="1">
            <a:off x="9061346" y="2771747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5BFCE0DA-0A55-4871-8E1B-B9F421591C14}"/>
              </a:ext>
            </a:extLst>
          </p:cNvPr>
          <p:cNvCxnSpPr>
            <a:cxnSpLocks/>
          </p:cNvCxnSpPr>
          <p:nvPr/>
        </p:nvCxnSpPr>
        <p:spPr>
          <a:xfrm>
            <a:off x="8829488" y="326147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타원 473">
            <a:extLst>
              <a:ext uri="{FF2B5EF4-FFF2-40B4-BE49-F238E27FC236}">
                <a16:creationId xmlns:a16="http://schemas.microsoft.com/office/drawing/2014/main" id="{7BDACBE5-8BA2-4BA2-AA4C-831D5B0A0FA9}"/>
              </a:ext>
            </a:extLst>
          </p:cNvPr>
          <p:cNvSpPr/>
          <p:nvPr/>
        </p:nvSpPr>
        <p:spPr>
          <a:xfrm>
            <a:off x="8775860" y="307154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5" name="타원 474">
            <a:extLst>
              <a:ext uri="{FF2B5EF4-FFF2-40B4-BE49-F238E27FC236}">
                <a16:creationId xmlns:a16="http://schemas.microsoft.com/office/drawing/2014/main" id="{DF50E507-3CC4-4A76-94E1-B40F09FE8577}"/>
              </a:ext>
            </a:extLst>
          </p:cNvPr>
          <p:cNvSpPr/>
          <p:nvPr/>
        </p:nvSpPr>
        <p:spPr>
          <a:xfrm>
            <a:off x="8407762" y="318226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5E80BCE1-707C-4A8B-BB0E-1C1BB871302E}"/>
              </a:ext>
            </a:extLst>
          </p:cNvPr>
          <p:cNvCxnSpPr>
            <a:cxnSpLocks/>
          </p:cNvCxnSpPr>
          <p:nvPr/>
        </p:nvCxnSpPr>
        <p:spPr>
          <a:xfrm>
            <a:off x="7686683" y="326147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연결선: 꺾임 476">
            <a:extLst>
              <a:ext uri="{FF2B5EF4-FFF2-40B4-BE49-F238E27FC236}">
                <a16:creationId xmlns:a16="http://schemas.microsoft.com/office/drawing/2014/main" id="{1F92D910-4DF4-4FA6-9DF8-82342D3C0672}"/>
              </a:ext>
            </a:extLst>
          </p:cNvPr>
          <p:cNvCxnSpPr>
            <a:cxnSpLocks/>
            <a:stCxn id="475" idx="2"/>
            <a:endCxn id="478" idx="0"/>
          </p:cNvCxnSpPr>
          <p:nvPr/>
        </p:nvCxnSpPr>
        <p:spPr>
          <a:xfrm rot="10800000">
            <a:off x="7686148" y="3071545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8" name="타원 477">
            <a:extLst>
              <a:ext uri="{FF2B5EF4-FFF2-40B4-BE49-F238E27FC236}">
                <a16:creationId xmlns:a16="http://schemas.microsoft.com/office/drawing/2014/main" id="{E4320663-90C6-4C90-9B44-C3DE81E3C7F5}"/>
              </a:ext>
            </a:extLst>
          </p:cNvPr>
          <p:cNvSpPr/>
          <p:nvPr/>
        </p:nvSpPr>
        <p:spPr>
          <a:xfrm>
            <a:off x="7633056" y="307154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D4B8DEAD-7125-442A-B9A0-B58CC4F7E031}"/>
              </a:ext>
            </a:extLst>
          </p:cNvPr>
          <p:cNvCxnSpPr>
            <a:cxnSpLocks/>
          </p:cNvCxnSpPr>
          <p:nvPr/>
        </p:nvCxnSpPr>
        <p:spPr>
          <a:xfrm>
            <a:off x="7684530" y="282912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0" name="타원 479">
            <a:extLst>
              <a:ext uri="{FF2B5EF4-FFF2-40B4-BE49-F238E27FC236}">
                <a16:creationId xmlns:a16="http://schemas.microsoft.com/office/drawing/2014/main" id="{A0826E4A-CD04-4895-AC05-947D75023907}"/>
              </a:ext>
            </a:extLst>
          </p:cNvPr>
          <p:cNvSpPr/>
          <p:nvPr/>
        </p:nvSpPr>
        <p:spPr>
          <a:xfrm>
            <a:off x="7276117" y="3187936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1" name="직선 화살표 연결선 480">
            <a:extLst>
              <a:ext uri="{FF2B5EF4-FFF2-40B4-BE49-F238E27FC236}">
                <a16:creationId xmlns:a16="http://schemas.microsoft.com/office/drawing/2014/main" id="{016FC89F-CD1A-4E3E-B215-8B19F1AFD609}"/>
              </a:ext>
            </a:extLst>
          </p:cNvPr>
          <p:cNvCxnSpPr>
            <a:cxnSpLocks/>
          </p:cNvCxnSpPr>
          <p:nvPr/>
        </p:nvCxnSpPr>
        <p:spPr>
          <a:xfrm>
            <a:off x="6739028" y="326714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연결선: 꺾임 481">
            <a:extLst>
              <a:ext uri="{FF2B5EF4-FFF2-40B4-BE49-F238E27FC236}">
                <a16:creationId xmlns:a16="http://schemas.microsoft.com/office/drawing/2014/main" id="{8EC73E65-3FCD-4871-81D4-CD3303088FC0}"/>
              </a:ext>
            </a:extLst>
          </p:cNvPr>
          <p:cNvCxnSpPr>
            <a:cxnSpLocks/>
            <a:stCxn id="480" idx="2"/>
            <a:endCxn id="483" idx="0"/>
          </p:cNvCxnSpPr>
          <p:nvPr/>
        </p:nvCxnSpPr>
        <p:spPr>
          <a:xfrm rot="10800000">
            <a:off x="6738492" y="3077219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타원 482">
            <a:extLst>
              <a:ext uri="{FF2B5EF4-FFF2-40B4-BE49-F238E27FC236}">
                <a16:creationId xmlns:a16="http://schemas.microsoft.com/office/drawing/2014/main" id="{B8BA3EF1-040D-4A57-B312-18C04BA2AD9A}"/>
              </a:ext>
            </a:extLst>
          </p:cNvPr>
          <p:cNvSpPr/>
          <p:nvPr/>
        </p:nvSpPr>
        <p:spPr>
          <a:xfrm>
            <a:off x="6685400" y="307721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4" name="직선 화살표 연결선 483">
            <a:extLst>
              <a:ext uri="{FF2B5EF4-FFF2-40B4-BE49-F238E27FC236}">
                <a16:creationId xmlns:a16="http://schemas.microsoft.com/office/drawing/2014/main" id="{4FD37BA5-7529-4425-9B96-D64819BAAC7B}"/>
              </a:ext>
            </a:extLst>
          </p:cNvPr>
          <p:cNvCxnSpPr>
            <a:cxnSpLocks/>
          </p:cNvCxnSpPr>
          <p:nvPr/>
        </p:nvCxnSpPr>
        <p:spPr>
          <a:xfrm>
            <a:off x="6736875" y="2834800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화살표 연결선 484">
            <a:extLst>
              <a:ext uri="{FF2B5EF4-FFF2-40B4-BE49-F238E27FC236}">
                <a16:creationId xmlns:a16="http://schemas.microsoft.com/office/drawing/2014/main" id="{4596A9D1-6A7F-4EA9-9207-FC76EE5C5E95}"/>
              </a:ext>
            </a:extLst>
          </p:cNvPr>
          <p:cNvCxnSpPr>
            <a:cxnSpLocks/>
          </p:cNvCxnSpPr>
          <p:nvPr/>
        </p:nvCxnSpPr>
        <p:spPr>
          <a:xfrm>
            <a:off x="8828998" y="2847221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1BFA2D38-12E3-4F2F-9769-5095F23612B1}"/>
                  </a:ext>
                </a:extLst>
              </p:cNvPr>
              <p:cNvSpPr txBox="1"/>
              <p:nvPr/>
            </p:nvSpPr>
            <p:spPr>
              <a:xfrm>
                <a:off x="8133677" y="3114222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1BFA2D38-12E3-4F2F-9769-5095F2361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3114222"/>
                <a:ext cx="210689" cy="118668"/>
              </a:xfrm>
              <a:prstGeom prst="rect">
                <a:avLst/>
              </a:prstGeom>
              <a:blipFill>
                <a:blip r:embed="rId12"/>
                <a:stretch>
                  <a:fillRect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0CDC7610-EDC6-4C40-913D-8DE7D1C826B0}"/>
                  </a:ext>
                </a:extLst>
              </p:cNvPr>
              <p:cNvSpPr txBox="1"/>
              <p:nvPr/>
            </p:nvSpPr>
            <p:spPr>
              <a:xfrm>
                <a:off x="8133974" y="3182261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0CDC7610-EDC6-4C40-913D-8DE7D1C82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3182261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7C967A2E-416B-457E-A454-B0B41B91CDE8}"/>
                  </a:ext>
                </a:extLst>
              </p:cNvPr>
              <p:cNvSpPr txBox="1"/>
              <p:nvPr/>
            </p:nvSpPr>
            <p:spPr>
              <a:xfrm>
                <a:off x="6617394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7C967A2E-416B-457E-A454-B0B41B91C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3455693"/>
                <a:ext cx="397866" cy="215444"/>
              </a:xfrm>
              <a:prstGeom prst="rect">
                <a:avLst/>
              </a:prstGeom>
              <a:blipFill>
                <a:blip r:embed="rId14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871F8D84-63A8-43F4-9372-AA2C957FAADD}"/>
                  </a:ext>
                </a:extLst>
              </p:cNvPr>
              <p:cNvSpPr txBox="1"/>
              <p:nvPr/>
            </p:nvSpPr>
            <p:spPr>
              <a:xfrm>
                <a:off x="8660299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871F8D84-63A8-43F4-9372-AA2C957FA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3455693"/>
                <a:ext cx="397866" cy="215444"/>
              </a:xfrm>
              <a:prstGeom prst="rect">
                <a:avLst/>
              </a:prstGeom>
              <a:blipFill>
                <a:blip r:embed="rId15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0" name="TextBox 489">
                <a:extLst>
                  <a:ext uri="{FF2B5EF4-FFF2-40B4-BE49-F238E27FC236}">
                    <a16:creationId xmlns:a16="http://schemas.microsoft.com/office/drawing/2014/main" id="{5315CA25-11D0-41DF-99F2-B055E2D26287}"/>
                  </a:ext>
                </a:extLst>
              </p:cNvPr>
              <p:cNvSpPr txBox="1"/>
              <p:nvPr/>
            </p:nvSpPr>
            <p:spPr>
              <a:xfrm>
                <a:off x="7550247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0" name="TextBox 489">
                <a:extLst>
                  <a:ext uri="{FF2B5EF4-FFF2-40B4-BE49-F238E27FC236}">
                    <a16:creationId xmlns:a16="http://schemas.microsoft.com/office/drawing/2014/main" id="{5315CA25-11D0-41DF-99F2-B055E2D26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3455693"/>
                <a:ext cx="397866" cy="215444"/>
              </a:xfrm>
              <a:prstGeom prst="rect">
                <a:avLst/>
              </a:prstGeom>
              <a:blipFill>
                <a:blip r:embed="rId16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1" name="TextBox 490">
                <a:extLst>
                  <a:ext uri="{FF2B5EF4-FFF2-40B4-BE49-F238E27FC236}">
                    <a16:creationId xmlns:a16="http://schemas.microsoft.com/office/drawing/2014/main" id="{D90BA040-36EC-4DC6-BB19-4067C1D1BEE0}"/>
                  </a:ext>
                </a:extLst>
              </p:cNvPr>
              <p:cNvSpPr txBox="1"/>
              <p:nvPr/>
            </p:nvSpPr>
            <p:spPr>
              <a:xfrm>
                <a:off x="6592679" y="2651198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1" name="TextBox 490">
                <a:extLst>
                  <a:ext uri="{FF2B5EF4-FFF2-40B4-BE49-F238E27FC236}">
                    <a16:creationId xmlns:a16="http://schemas.microsoft.com/office/drawing/2014/main" id="{D90BA040-36EC-4DC6-BB19-4067C1D1B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2651198"/>
                <a:ext cx="406586" cy="215444"/>
              </a:xfrm>
              <a:prstGeom prst="rect">
                <a:avLst/>
              </a:prstGeom>
              <a:blipFill>
                <a:blip r:embed="rId17"/>
                <a:stretch>
                  <a:fillRect l="-8955" r="-4478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CBFF972B-47C0-4494-AE6D-0B8BD197467A}"/>
                  </a:ext>
                </a:extLst>
              </p:cNvPr>
              <p:cNvSpPr txBox="1"/>
              <p:nvPr/>
            </p:nvSpPr>
            <p:spPr>
              <a:xfrm>
                <a:off x="8635586" y="2651198"/>
                <a:ext cx="40658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CBFF972B-47C0-4494-AE6D-0B8BD1974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2651198"/>
                <a:ext cx="406585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FB822F54-F93F-4741-95AB-501F1BD437A0}"/>
                  </a:ext>
                </a:extLst>
              </p:cNvPr>
              <p:cNvSpPr txBox="1"/>
              <p:nvPr/>
            </p:nvSpPr>
            <p:spPr>
              <a:xfrm>
                <a:off x="7525533" y="2651198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FB822F54-F93F-4741-95AB-501F1BD43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2651198"/>
                <a:ext cx="406586" cy="215444"/>
              </a:xfrm>
              <a:prstGeom prst="rect">
                <a:avLst/>
              </a:prstGeom>
              <a:blipFill>
                <a:blip r:embed="rId19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3B73DE74-4507-49E1-BAB2-DDF267FC5C87}"/>
                  </a:ext>
                </a:extLst>
              </p:cNvPr>
              <p:cNvSpPr txBox="1"/>
              <p:nvPr/>
            </p:nvSpPr>
            <p:spPr>
              <a:xfrm>
                <a:off x="8138027" y="3478208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3B73DE74-4507-49E1-BAB2-DDF267FC5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3478208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35DDB4AA-99E7-46B1-A204-FA7DDC3AE6AC}"/>
                  </a:ext>
                </a:extLst>
              </p:cNvPr>
              <p:cNvSpPr txBox="1"/>
              <p:nvPr/>
            </p:nvSpPr>
            <p:spPr>
              <a:xfrm>
                <a:off x="9507793" y="3102199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35DDB4AA-99E7-46B1-A204-FA7DDC3AE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3102199"/>
                <a:ext cx="406586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9" name="사각형: 둥근 모서리 498">
            <a:extLst>
              <a:ext uri="{FF2B5EF4-FFF2-40B4-BE49-F238E27FC236}">
                <a16:creationId xmlns:a16="http://schemas.microsoft.com/office/drawing/2014/main" id="{F7350FF2-6D0B-4BCF-9E18-1ECFB2848CB1}"/>
              </a:ext>
            </a:extLst>
          </p:cNvPr>
          <p:cNvSpPr/>
          <p:nvPr/>
        </p:nvSpPr>
        <p:spPr>
          <a:xfrm>
            <a:off x="6314426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0" name="직선 화살표 연결선 499">
            <a:extLst>
              <a:ext uri="{FF2B5EF4-FFF2-40B4-BE49-F238E27FC236}">
                <a16:creationId xmlns:a16="http://schemas.microsoft.com/office/drawing/2014/main" id="{E7D89BA5-A4BD-4A38-BE32-C8448F3B976B}"/>
              </a:ext>
            </a:extLst>
          </p:cNvPr>
          <p:cNvCxnSpPr>
            <a:cxnSpLocks/>
            <a:endCxn id="499" idx="2"/>
          </p:cNvCxnSpPr>
          <p:nvPr/>
        </p:nvCxnSpPr>
        <p:spPr>
          <a:xfrm flipV="1">
            <a:off x="6669144" y="481544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직선 화살표 연결선 500">
            <a:extLst>
              <a:ext uri="{FF2B5EF4-FFF2-40B4-BE49-F238E27FC236}">
                <a16:creationId xmlns:a16="http://schemas.microsoft.com/office/drawing/2014/main" id="{5922C062-4EB9-4473-9765-80D3D7BF6F83}"/>
              </a:ext>
            </a:extLst>
          </p:cNvPr>
          <p:cNvCxnSpPr>
            <a:cxnSpLocks/>
            <a:stCxn id="499" idx="0"/>
          </p:cNvCxnSpPr>
          <p:nvPr/>
        </p:nvCxnSpPr>
        <p:spPr>
          <a:xfrm flipV="1">
            <a:off x="6669574" y="4329280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연결선: 꺾임 501">
            <a:extLst>
              <a:ext uri="{FF2B5EF4-FFF2-40B4-BE49-F238E27FC236}">
                <a16:creationId xmlns:a16="http://schemas.microsoft.com/office/drawing/2014/main" id="{F62BDB59-5043-4E5F-9FEC-A69B4476D951}"/>
              </a:ext>
            </a:extLst>
          </p:cNvPr>
          <p:cNvCxnSpPr>
            <a:cxnSpLocks/>
            <a:stCxn id="499" idx="0"/>
            <a:endCxn id="503" idx="1"/>
          </p:cNvCxnSpPr>
          <p:nvPr/>
        </p:nvCxnSpPr>
        <p:spPr>
          <a:xfrm rot="16200000" flipH="1">
            <a:off x="6921385" y="4378822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사각형: 둥근 모서리 502">
            <a:extLst>
              <a:ext uri="{FF2B5EF4-FFF2-40B4-BE49-F238E27FC236}">
                <a16:creationId xmlns:a16="http://schemas.microsoft.com/office/drawing/2014/main" id="{9FD262D8-4C96-4690-A117-C346D02DD326}"/>
              </a:ext>
            </a:extLst>
          </p:cNvPr>
          <p:cNvSpPr/>
          <p:nvPr/>
        </p:nvSpPr>
        <p:spPr>
          <a:xfrm>
            <a:off x="7265604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4" name="직선 화살표 연결선 503">
            <a:extLst>
              <a:ext uri="{FF2B5EF4-FFF2-40B4-BE49-F238E27FC236}">
                <a16:creationId xmlns:a16="http://schemas.microsoft.com/office/drawing/2014/main" id="{32191510-EF0D-4BE9-BA04-90286AF265D8}"/>
              </a:ext>
            </a:extLst>
          </p:cNvPr>
          <p:cNvCxnSpPr>
            <a:cxnSpLocks/>
            <a:endCxn id="503" idx="2"/>
          </p:cNvCxnSpPr>
          <p:nvPr/>
        </p:nvCxnSpPr>
        <p:spPr>
          <a:xfrm flipH="1" flipV="1">
            <a:off x="7620752" y="4815447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직선 화살표 연결선 504">
            <a:extLst>
              <a:ext uri="{FF2B5EF4-FFF2-40B4-BE49-F238E27FC236}">
                <a16:creationId xmlns:a16="http://schemas.microsoft.com/office/drawing/2014/main" id="{59E2E719-F831-403A-B3DF-7F9BE017EDB0}"/>
              </a:ext>
            </a:extLst>
          </p:cNvPr>
          <p:cNvCxnSpPr>
            <a:cxnSpLocks/>
            <a:stCxn id="503" idx="0"/>
          </p:cNvCxnSpPr>
          <p:nvPr/>
        </p:nvCxnSpPr>
        <p:spPr>
          <a:xfrm flipV="1">
            <a:off x="7620752" y="433544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연결선: 꺾임 505">
            <a:extLst>
              <a:ext uri="{FF2B5EF4-FFF2-40B4-BE49-F238E27FC236}">
                <a16:creationId xmlns:a16="http://schemas.microsoft.com/office/drawing/2014/main" id="{8802FC73-29AD-4A8D-8652-7376036439EA}"/>
              </a:ext>
            </a:extLst>
          </p:cNvPr>
          <p:cNvCxnSpPr>
            <a:cxnSpLocks/>
            <a:stCxn id="503" idx="0"/>
            <a:endCxn id="507" idx="1"/>
          </p:cNvCxnSpPr>
          <p:nvPr/>
        </p:nvCxnSpPr>
        <p:spPr>
          <a:xfrm rot="16200000" flipH="1">
            <a:off x="7964557" y="4286827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7" name="사각형: 둥근 모서리 506">
            <a:extLst>
              <a:ext uri="{FF2B5EF4-FFF2-40B4-BE49-F238E27FC236}">
                <a16:creationId xmlns:a16="http://schemas.microsoft.com/office/drawing/2014/main" id="{99D917F0-B961-45BF-8DC5-320E14353E8C}"/>
              </a:ext>
            </a:extLst>
          </p:cNvPr>
          <p:cNvSpPr/>
          <p:nvPr/>
        </p:nvSpPr>
        <p:spPr>
          <a:xfrm>
            <a:off x="8400771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8" name="직선 화살표 연결선 507">
            <a:extLst>
              <a:ext uri="{FF2B5EF4-FFF2-40B4-BE49-F238E27FC236}">
                <a16:creationId xmlns:a16="http://schemas.microsoft.com/office/drawing/2014/main" id="{76D0D15E-DA7C-4B4B-BA61-443648D339FD}"/>
              </a:ext>
            </a:extLst>
          </p:cNvPr>
          <p:cNvCxnSpPr>
            <a:cxnSpLocks/>
            <a:endCxn id="507" idx="2"/>
          </p:cNvCxnSpPr>
          <p:nvPr/>
        </p:nvCxnSpPr>
        <p:spPr>
          <a:xfrm flipV="1">
            <a:off x="8755489" y="481544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직선 화살표 연결선 508">
            <a:extLst>
              <a:ext uri="{FF2B5EF4-FFF2-40B4-BE49-F238E27FC236}">
                <a16:creationId xmlns:a16="http://schemas.microsoft.com/office/drawing/2014/main" id="{526049BA-3D27-43F4-8904-85175E6400A2}"/>
              </a:ext>
            </a:extLst>
          </p:cNvPr>
          <p:cNvCxnSpPr>
            <a:cxnSpLocks/>
            <a:stCxn id="507" idx="0"/>
          </p:cNvCxnSpPr>
          <p:nvPr/>
        </p:nvCxnSpPr>
        <p:spPr>
          <a:xfrm flipV="1">
            <a:off x="8755920" y="433544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연결선: 꺾임 509">
            <a:extLst>
              <a:ext uri="{FF2B5EF4-FFF2-40B4-BE49-F238E27FC236}">
                <a16:creationId xmlns:a16="http://schemas.microsoft.com/office/drawing/2014/main" id="{6492C591-0FAC-4CD9-AC5B-32D74AB0A7AC}"/>
              </a:ext>
            </a:extLst>
          </p:cNvPr>
          <p:cNvCxnSpPr>
            <a:cxnSpLocks/>
            <a:stCxn id="507" idx="0"/>
          </p:cNvCxnSpPr>
          <p:nvPr/>
        </p:nvCxnSpPr>
        <p:spPr>
          <a:xfrm rot="16200000" flipH="1">
            <a:off x="9061346" y="4325207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직선 화살표 연결선 510">
            <a:extLst>
              <a:ext uri="{FF2B5EF4-FFF2-40B4-BE49-F238E27FC236}">
                <a16:creationId xmlns:a16="http://schemas.microsoft.com/office/drawing/2014/main" id="{B7B51700-32C5-4E2D-8A36-03CB0F6437E8}"/>
              </a:ext>
            </a:extLst>
          </p:cNvPr>
          <p:cNvCxnSpPr>
            <a:cxnSpLocks/>
          </p:cNvCxnSpPr>
          <p:nvPr/>
        </p:nvCxnSpPr>
        <p:spPr>
          <a:xfrm>
            <a:off x="8829488" y="481493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" name="타원 511">
            <a:extLst>
              <a:ext uri="{FF2B5EF4-FFF2-40B4-BE49-F238E27FC236}">
                <a16:creationId xmlns:a16="http://schemas.microsoft.com/office/drawing/2014/main" id="{6BB21771-5135-4E3F-A4FD-5A6464C5F514}"/>
              </a:ext>
            </a:extLst>
          </p:cNvPr>
          <p:cNvSpPr/>
          <p:nvPr/>
        </p:nvSpPr>
        <p:spPr>
          <a:xfrm>
            <a:off x="8775860" y="462500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3" name="타원 512">
            <a:extLst>
              <a:ext uri="{FF2B5EF4-FFF2-40B4-BE49-F238E27FC236}">
                <a16:creationId xmlns:a16="http://schemas.microsoft.com/office/drawing/2014/main" id="{9E0006DE-57DA-4570-BD64-3A5D960E236E}"/>
              </a:ext>
            </a:extLst>
          </p:cNvPr>
          <p:cNvSpPr/>
          <p:nvPr/>
        </p:nvSpPr>
        <p:spPr>
          <a:xfrm>
            <a:off x="8407762" y="473572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4" name="직선 화살표 연결선 513">
            <a:extLst>
              <a:ext uri="{FF2B5EF4-FFF2-40B4-BE49-F238E27FC236}">
                <a16:creationId xmlns:a16="http://schemas.microsoft.com/office/drawing/2014/main" id="{B43793AC-99FE-45B3-B56B-1F4590AF085B}"/>
              </a:ext>
            </a:extLst>
          </p:cNvPr>
          <p:cNvCxnSpPr>
            <a:cxnSpLocks/>
          </p:cNvCxnSpPr>
          <p:nvPr/>
        </p:nvCxnSpPr>
        <p:spPr>
          <a:xfrm>
            <a:off x="7686683" y="481493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연결선: 꺾임 514">
            <a:extLst>
              <a:ext uri="{FF2B5EF4-FFF2-40B4-BE49-F238E27FC236}">
                <a16:creationId xmlns:a16="http://schemas.microsoft.com/office/drawing/2014/main" id="{653AA0F1-BA87-47C6-8DD5-395F4D368E56}"/>
              </a:ext>
            </a:extLst>
          </p:cNvPr>
          <p:cNvCxnSpPr>
            <a:cxnSpLocks/>
            <a:stCxn id="513" idx="2"/>
            <a:endCxn id="516" idx="0"/>
          </p:cNvCxnSpPr>
          <p:nvPr/>
        </p:nvCxnSpPr>
        <p:spPr>
          <a:xfrm rot="10800000">
            <a:off x="7686148" y="4625005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타원 515">
            <a:extLst>
              <a:ext uri="{FF2B5EF4-FFF2-40B4-BE49-F238E27FC236}">
                <a16:creationId xmlns:a16="http://schemas.microsoft.com/office/drawing/2014/main" id="{CF86CD98-1714-45AC-97D4-017D88983623}"/>
              </a:ext>
            </a:extLst>
          </p:cNvPr>
          <p:cNvSpPr/>
          <p:nvPr/>
        </p:nvSpPr>
        <p:spPr>
          <a:xfrm>
            <a:off x="7633056" y="462500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7" name="직선 화살표 연결선 516">
            <a:extLst>
              <a:ext uri="{FF2B5EF4-FFF2-40B4-BE49-F238E27FC236}">
                <a16:creationId xmlns:a16="http://schemas.microsoft.com/office/drawing/2014/main" id="{EB76D0A8-B77E-4B4F-9B67-2F3225EFA33A}"/>
              </a:ext>
            </a:extLst>
          </p:cNvPr>
          <p:cNvCxnSpPr>
            <a:cxnSpLocks/>
          </p:cNvCxnSpPr>
          <p:nvPr/>
        </p:nvCxnSpPr>
        <p:spPr>
          <a:xfrm>
            <a:off x="7684530" y="438258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8" name="타원 517">
            <a:extLst>
              <a:ext uri="{FF2B5EF4-FFF2-40B4-BE49-F238E27FC236}">
                <a16:creationId xmlns:a16="http://schemas.microsoft.com/office/drawing/2014/main" id="{122B9A17-BEA2-49A0-B7A6-9D97590C89A2}"/>
              </a:ext>
            </a:extLst>
          </p:cNvPr>
          <p:cNvSpPr/>
          <p:nvPr/>
        </p:nvSpPr>
        <p:spPr>
          <a:xfrm>
            <a:off x="7276117" y="4741396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18ADD040-3F33-43F4-BBD3-38892D4F5913}"/>
              </a:ext>
            </a:extLst>
          </p:cNvPr>
          <p:cNvCxnSpPr>
            <a:cxnSpLocks/>
          </p:cNvCxnSpPr>
          <p:nvPr/>
        </p:nvCxnSpPr>
        <p:spPr>
          <a:xfrm>
            <a:off x="6739028" y="482060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연결선: 꺾임 519">
            <a:extLst>
              <a:ext uri="{FF2B5EF4-FFF2-40B4-BE49-F238E27FC236}">
                <a16:creationId xmlns:a16="http://schemas.microsoft.com/office/drawing/2014/main" id="{523ECC0C-910E-4687-AFB7-34D79EB5512E}"/>
              </a:ext>
            </a:extLst>
          </p:cNvPr>
          <p:cNvCxnSpPr>
            <a:cxnSpLocks/>
            <a:stCxn id="518" idx="2"/>
            <a:endCxn id="521" idx="0"/>
          </p:cNvCxnSpPr>
          <p:nvPr/>
        </p:nvCxnSpPr>
        <p:spPr>
          <a:xfrm rot="10800000">
            <a:off x="6738492" y="4630679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1" name="타원 520">
            <a:extLst>
              <a:ext uri="{FF2B5EF4-FFF2-40B4-BE49-F238E27FC236}">
                <a16:creationId xmlns:a16="http://schemas.microsoft.com/office/drawing/2014/main" id="{EDC953B5-3836-44CD-B805-93F782412134}"/>
              </a:ext>
            </a:extLst>
          </p:cNvPr>
          <p:cNvSpPr/>
          <p:nvPr/>
        </p:nvSpPr>
        <p:spPr>
          <a:xfrm>
            <a:off x="6685400" y="463067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2" name="직선 화살표 연결선 521">
            <a:extLst>
              <a:ext uri="{FF2B5EF4-FFF2-40B4-BE49-F238E27FC236}">
                <a16:creationId xmlns:a16="http://schemas.microsoft.com/office/drawing/2014/main" id="{E10DE1BE-DFFD-467C-B01F-71D7A914A6E9}"/>
              </a:ext>
            </a:extLst>
          </p:cNvPr>
          <p:cNvCxnSpPr>
            <a:cxnSpLocks/>
          </p:cNvCxnSpPr>
          <p:nvPr/>
        </p:nvCxnSpPr>
        <p:spPr>
          <a:xfrm>
            <a:off x="6736875" y="4388260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직선 화살표 연결선 522">
            <a:extLst>
              <a:ext uri="{FF2B5EF4-FFF2-40B4-BE49-F238E27FC236}">
                <a16:creationId xmlns:a16="http://schemas.microsoft.com/office/drawing/2014/main" id="{C965FFA4-BDFB-48FF-AC25-299BED6011D1}"/>
              </a:ext>
            </a:extLst>
          </p:cNvPr>
          <p:cNvCxnSpPr>
            <a:cxnSpLocks/>
          </p:cNvCxnSpPr>
          <p:nvPr/>
        </p:nvCxnSpPr>
        <p:spPr>
          <a:xfrm>
            <a:off x="8828998" y="4400681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4" name="TextBox 523">
                <a:extLst>
                  <a:ext uri="{FF2B5EF4-FFF2-40B4-BE49-F238E27FC236}">
                    <a16:creationId xmlns:a16="http://schemas.microsoft.com/office/drawing/2014/main" id="{A62AA875-6B3F-48F3-9B2B-AE2979289902}"/>
                  </a:ext>
                </a:extLst>
              </p:cNvPr>
              <p:cNvSpPr txBox="1"/>
              <p:nvPr/>
            </p:nvSpPr>
            <p:spPr>
              <a:xfrm>
                <a:off x="8133677" y="4667682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4" name="TextBox 523">
                <a:extLst>
                  <a:ext uri="{FF2B5EF4-FFF2-40B4-BE49-F238E27FC236}">
                    <a16:creationId xmlns:a16="http://schemas.microsoft.com/office/drawing/2014/main" id="{A62AA875-6B3F-48F3-9B2B-AE2979289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4667682"/>
                <a:ext cx="210689" cy="118668"/>
              </a:xfrm>
              <a:prstGeom prst="rect">
                <a:avLst/>
              </a:prstGeom>
              <a:blipFill>
                <a:blip r:embed="rId12"/>
                <a:stretch>
                  <a:fillRect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5" name="TextBox 524">
                <a:extLst>
                  <a:ext uri="{FF2B5EF4-FFF2-40B4-BE49-F238E27FC236}">
                    <a16:creationId xmlns:a16="http://schemas.microsoft.com/office/drawing/2014/main" id="{8F820560-4FCF-412A-8CCC-50E7250FCF42}"/>
                  </a:ext>
                </a:extLst>
              </p:cNvPr>
              <p:cNvSpPr txBox="1"/>
              <p:nvPr/>
            </p:nvSpPr>
            <p:spPr>
              <a:xfrm>
                <a:off x="8133974" y="4735721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5" name="TextBox 524">
                <a:extLst>
                  <a:ext uri="{FF2B5EF4-FFF2-40B4-BE49-F238E27FC236}">
                    <a16:creationId xmlns:a16="http://schemas.microsoft.com/office/drawing/2014/main" id="{8F820560-4FCF-412A-8CCC-50E7250FC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4735721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6" name="TextBox 525">
                <a:extLst>
                  <a:ext uri="{FF2B5EF4-FFF2-40B4-BE49-F238E27FC236}">
                    <a16:creationId xmlns:a16="http://schemas.microsoft.com/office/drawing/2014/main" id="{35285B39-41DB-4938-9A9B-80A5E25BC5BE}"/>
                  </a:ext>
                </a:extLst>
              </p:cNvPr>
              <p:cNvSpPr txBox="1"/>
              <p:nvPr/>
            </p:nvSpPr>
            <p:spPr>
              <a:xfrm>
                <a:off x="6617394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6" name="TextBox 525">
                <a:extLst>
                  <a:ext uri="{FF2B5EF4-FFF2-40B4-BE49-F238E27FC236}">
                    <a16:creationId xmlns:a16="http://schemas.microsoft.com/office/drawing/2014/main" id="{35285B39-41DB-4938-9A9B-80A5E25BC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5009153"/>
                <a:ext cx="319318" cy="215444"/>
              </a:xfrm>
              <a:prstGeom prst="rect">
                <a:avLst/>
              </a:prstGeom>
              <a:blipFill>
                <a:blip r:embed="rId20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7" name="TextBox 526">
                <a:extLst>
                  <a:ext uri="{FF2B5EF4-FFF2-40B4-BE49-F238E27FC236}">
                    <a16:creationId xmlns:a16="http://schemas.microsoft.com/office/drawing/2014/main" id="{52411026-A27C-47B0-908E-0DF42257EE22}"/>
                  </a:ext>
                </a:extLst>
              </p:cNvPr>
              <p:cNvSpPr txBox="1"/>
              <p:nvPr/>
            </p:nvSpPr>
            <p:spPr>
              <a:xfrm>
                <a:off x="8660299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7" name="TextBox 526">
                <a:extLst>
                  <a:ext uri="{FF2B5EF4-FFF2-40B4-BE49-F238E27FC236}">
                    <a16:creationId xmlns:a16="http://schemas.microsoft.com/office/drawing/2014/main" id="{52411026-A27C-47B0-908E-0DF42257E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5009153"/>
                <a:ext cx="319318" cy="215444"/>
              </a:xfrm>
              <a:prstGeom prst="rect">
                <a:avLst/>
              </a:prstGeom>
              <a:blipFill>
                <a:blip r:embed="rId21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8" name="TextBox 527">
                <a:extLst>
                  <a:ext uri="{FF2B5EF4-FFF2-40B4-BE49-F238E27FC236}">
                    <a16:creationId xmlns:a16="http://schemas.microsoft.com/office/drawing/2014/main" id="{10051D11-DFF6-47F6-9D46-E8355BF5879C}"/>
                  </a:ext>
                </a:extLst>
              </p:cNvPr>
              <p:cNvSpPr txBox="1"/>
              <p:nvPr/>
            </p:nvSpPr>
            <p:spPr>
              <a:xfrm>
                <a:off x="7550247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8" name="TextBox 527">
                <a:extLst>
                  <a:ext uri="{FF2B5EF4-FFF2-40B4-BE49-F238E27FC236}">
                    <a16:creationId xmlns:a16="http://schemas.microsoft.com/office/drawing/2014/main" id="{10051D11-DFF6-47F6-9D46-E8355BF58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5009153"/>
                <a:ext cx="319318" cy="215444"/>
              </a:xfrm>
              <a:prstGeom prst="rect">
                <a:avLst/>
              </a:prstGeom>
              <a:blipFill>
                <a:blip r:embed="rId22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9" name="TextBox 528">
                <a:extLst>
                  <a:ext uri="{FF2B5EF4-FFF2-40B4-BE49-F238E27FC236}">
                    <a16:creationId xmlns:a16="http://schemas.microsoft.com/office/drawing/2014/main" id="{0729A45E-59B6-455E-A3F2-3C9AE18B0E61}"/>
                  </a:ext>
                </a:extLst>
              </p:cNvPr>
              <p:cNvSpPr txBox="1"/>
              <p:nvPr/>
            </p:nvSpPr>
            <p:spPr>
              <a:xfrm>
                <a:off x="6592679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9" name="TextBox 528">
                <a:extLst>
                  <a:ext uri="{FF2B5EF4-FFF2-40B4-BE49-F238E27FC236}">
                    <a16:creationId xmlns:a16="http://schemas.microsoft.com/office/drawing/2014/main" id="{0729A45E-59B6-455E-A3F2-3C9AE18B0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4204658"/>
                <a:ext cx="328039" cy="215444"/>
              </a:xfrm>
              <a:prstGeom prst="rect">
                <a:avLst/>
              </a:prstGeom>
              <a:blipFill>
                <a:blip r:embed="rId23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0" name="TextBox 529">
                <a:extLst>
                  <a:ext uri="{FF2B5EF4-FFF2-40B4-BE49-F238E27FC236}">
                    <a16:creationId xmlns:a16="http://schemas.microsoft.com/office/drawing/2014/main" id="{B485FC33-F96B-41CB-8A74-9FC290A45EEB}"/>
                  </a:ext>
                </a:extLst>
              </p:cNvPr>
              <p:cNvSpPr txBox="1"/>
              <p:nvPr/>
            </p:nvSpPr>
            <p:spPr>
              <a:xfrm>
                <a:off x="8635586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0" name="TextBox 529">
                <a:extLst>
                  <a:ext uri="{FF2B5EF4-FFF2-40B4-BE49-F238E27FC236}">
                    <a16:creationId xmlns:a16="http://schemas.microsoft.com/office/drawing/2014/main" id="{B485FC33-F96B-41CB-8A74-9FC290A4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4204658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1" name="TextBox 530">
                <a:extLst>
                  <a:ext uri="{FF2B5EF4-FFF2-40B4-BE49-F238E27FC236}">
                    <a16:creationId xmlns:a16="http://schemas.microsoft.com/office/drawing/2014/main" id="{83F105F5-D59A-453E-A7C2-0B39658C4E2A}"/>
                  </a:ext>
                </a:extLst>
              </p:cNvPr>
              <p:cNvSpPr txBox="1"/>
              <p:nvPr/>
            </p:nvSpPr>
            <p:spPr>
              <a:xfrm>
                <a:off x="7525533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1" name="TextBox 530">
                <a:extLst>
                  <a:ext uri="{FF2B5EF4-FFF2-40B4-BE49-F238E27FC236}">
                    <a16:creationId xmlns:a16="http://schemas.microsoft.com/office/drawing/2014/main" id="{83F105F5-D59A-453E-A7C2-0B39658C4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4204658"/>
                <a:ext cx="328039" cy="215444"/>
              </a:xfrm>
              <a:prstGeom prst="rect">
                <a:avLst/>
              </a:prstGeom>
              <a:blipFill>
                <a:blip r:embed="rId25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2" name="TextBox 531">
                <a:extLst>
                  <a:ext uri="{FF2B5EF4-FFF2-40B4-BE49-F238E27FC236}">
                    <a16:creationId xmlns:a16="http://schemas.microsoft.com/office/drawing/2014/main" id="{65DBF2E6-DE64-4F89-A7BC-C0443E28A301}"/>
                  </a:ext>
                </a:extLst>
              </p:cNvPr>
              <p:cNvSpPr txBox="1"/>
              <p:nvPr/>
            </p:nvSpPr>
            <p:spPr>
              <a:xfrm>
                <a:off x="8138027" y="5031668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2" name="TextBox 531">
                <a:extLst>
                  <a:ext uri="{FF2B5EF4-FFF2-40B4-BE49-F238E27FC236}">
                    <a16:creationId xmlns:a16="http://schemas.microsoft.com/office/drawing/2014/main" id="{65DBF2E6-DE64-4F89-A7BC-C0443E28A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5031668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4" name="TextBox 533">
                <a:extLst>
                  <a:ext uri="{FF2B5EF4-FFF2-40B4-BE49-F238E27FC236}">
                    <a16:creationId xmlns:a16="http://schemas.microsoft.com/office/drawing/2014/main" id="{0F0EF624-A84D-492A-8F3F-1183FB377201}"/>
                  </a:ext>
                </a:extLst>
              </p:cNvPr>
              <p:cNvSpPr txBox="1"/>
              <p:nvPr/>
            </p:nvSpPr>
            <p:spPr>
              <a:xfrm>
                <a:off x="9507793" y="4655659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4" name="TextBox 533">
                <a:extLst>
                  <a:ext uri="{FF2B5EF4-FFF2-40B4-BE49-F238E27FC236}">
                    <a16:creationId xmlns:a16="http://schemas.microsoft.com/office/drawing/2014/main" id="{0F0EF624-A84D-492A-8F3F-1183FB377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4655659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7" name="사각형: 둥근 모서리 536">
            <a:extLst>
              <a:ext uri="{FF2B5EF4-FFF2-40B4-BE49-F238E27FC236}">
                <a16:creationId xmlns:a16="http://schemas.microsoft.com/office/drawing/2014/main" id="{44620AD7-F661-4598-A055-07B119C2CA6A}"/>
              </a:ext>
            </a:extLst>
          </p:cNvPr>
          <p:cNvSpPr/>
          <p:nvPr/>
        </p:nvSpPr>
        <p:spPr>
          <a:xfrm>
            <a:off x="6314426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8" name="직선 화살표 연결선 537">
            <a:extLst>
              <a:ext uri="{FF2B5EF4-FFF2-40B4-BE49-F238E27FC236}">
                <a16:creationId xmlns:a16="http://schemas.microsoft.com/office/drawing/2014/main" id="{3A2343C9-9AC1-4F49-8913-C0E243EE0BB2}"/>
              </a:ext>
            </a:extLst>
          </p:cNvPr>
          <p:cNvCxnSpPr>
            <a:cxnSpLocks/>
            <a:endCxn id="537" idx="2"/>
          </p:cNvCxnSpPr>
          <p:nvPr/>
        </p:nvCxnSpPr>
        <p:spPr>
          <a:xfrm flipV="1">
            <a:off x="6669144" y="6020555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직선 화살표 연결선 538">
            <a:extLst>
              <a:ext uri="{FF2B5EF4-FFF2-40B4-BE49-F238E27FC236}">
                <a16:creationId xmlns:a16="http://schemas.microsoft.com/office/drawing/2014/main" id="{99FF41EE-EAC4-4457-8178-6A8C0A927CC7}"/>
              </a:ext>
            </a:extLst>
          </p:cNvPr>
          <p:cNvCxnSpPr>
            <a:cxnSpLocks/>
            <a:stCxn id="537" idx="0"/>
          </p:cNvCxnSpPr>
          <p:nvPr/>
        </p:nvCxnSpPr>
        <p:spPr>
          <a:xfrm flipV="1">
            <a:off x="6669574" y="5534388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연결선: 꺾임 539">
            <a:extLst>
              <a:ext uri="{FF2B5EF4-FFF2-40B4-BE49-F238E27FC236}">
                <a16:creationId xmlns:a16="http://schemas.microsoft.com/office/drawing/2014/main" id="{0639526E-BEE6-47DB-9D54-F0719F8CBEF9}"/>
              </a:ext>
            </a:extLst>
          </p:cNvPr>
          <p:cNvCxnSpPr>
            <a:cxnSpLocks/>
            <a:stCxn id="537" idx="0"/>
            <a:endCxn id="541" idx="1"/>
          </p:cNvCxnSpPr>
          <p:nvPr/>
        </p:nvCxnSpPr>
        <p:spPr>
          <a:xfrm rot="16200000" flipH="1">
            <a:off x="6921385" y="5583930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사각형: 둥근 모서리 540">
            <a:extLst>
              <a:ext uri="{FF2B5EF4-FFF2-40B4-BE49-F238E27FC236}">
                <a16:creationId xmlns:a16="http://schemas.microsoft.com/office/drawing/2014/main" id="{97749FB4-D9EA-442D-9C86-F5841E6CD0AB}"/>
              </a:ext>
            </a:extLst>
          </p:cNvPr>
          <p:cNvSpPr/>
          <p:nvPr/>
        </p:nvSpPr>
        <p:spPr>
          <a:xfrm>
            <a:off x="7265604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2" name="직선 화살표 연결선 541">
            <a:extLst>
              <a:ext uri="{FF2B5EF4-FFF2-40B4-BE49-F238E27FC236}">
                <a16:creationId xmlns:a16="http://schemas.microsoft.com/office/drawing/2014/main" id="{8F817530-D1EE-4AE8-B1C9-7B2D37DB39BE}"/>
              </a:ext>
            </a:extLst>
          </p:cNvPr>
          <p:cNvCxnSpPr>
            <a:cxnSpLocks/>
            <a:endCxn id="541" idx="2"/>
          </p:cNvCxnSpPr>
          <p:nvPr/>
        </p:nvCxnSpPr>
        <p:spPr>
          <a:xfrm flipH="1" flipV="1">
            <a:off x="7620752" y="6020555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직선 화살표 연결선 542">
            <a:extLst>
              <a:ext uri="{FF2B5EF4-FFF2-40B4-BE49-F238E27FC236}">
                <a16:creationId xmlns:a16="http://schemas.microsoft.com/office/drawing/2014/main" id="{9704BE6D-781D-421B-AED7-B0DBDF4ECA72}"/>
              </a:ext>
            </a:extLst>
          </p:cNvPr>
          <p:cNvCxnSpPr>
            <a:cxnSpLocks/>
            <a:stCxn id="541" idx="0"/>
          </p:cNvCxnSpPr>
          <p:nvPr/>
        </p:nvCxnSpPr>
        <p:spPr>
          <a:xfrm flipV="1">
            <a:off x="7620752" y="5540551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연결선: 꺾임 543">
            <a:extLst>
              <a:ext uri="{FF2B5EF4-FFF2-40B4-BE49-F238E27FC236}">
                <a16:creationId xmlns:a16="http://schemas.microsoft.com/office/drawing/2014/main" id="{19CC003A-989A-450A-BE06-56FA50239706}"/>
              </a:ext>
            </a:extLst>
          </p:cNvPr>
          <p:cNvCxnSpPr>
            <a:cxnSpLocks/>
            <a:stCxn id="541" idx="0"/>
            <a:endCxn id="545" idx="1"/>
          </p:cNvCxnSpPr>
          <p:nvPr/>
        </p:nvCxnSpPr>
        <p:spPr>
          <a:xfrm rot="16200000" flipH="1">
            <a:off x="7964557" y="5491935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5" name="사각형: 둥근 모서리 544">
            <a:extLst>
              <a:ext uri="{FF2B5EF4-FFF2-40B4-BE49-F238E27FC236}">
                <a16:creationId xmlns:a16="http://schemas.microsoft.com/office/drawing/2014/main" id="{EA1BB1DC-CCEF-4067-9376-6F9B0440732E}"/>
              </a:ext>
            </a:extLst>
          </p:cNvPr>
          <p:cNvSpPr/>
          <p:nvPr/>
        </p:nvSpPr>
        <p:spPr>
          <a:xfrm>
            <a:off x="8400771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6" name="직선 화살표 연결선 545">
            <a:extLst>
              <a:ext uri="{FF2B5EF4-FFF2-40B4-BE49-F238E27FC236}">
                <a16:creationId xmlns:a16="http://schemas.microsoft.com/office/drawing/2014/main" id="{CDF4C1C3-F269-44F9-9072-46C54B616BFA}"/>
              </a:ext>
            </a:extLst>
          </p:cNvPr>
          <p:cNvCxnSpPr>
            <a:cxnSpLocks/>
            <a:endCxn id="545" idx="2"/>
          </p:cNvCxnSpPr>
          <p:nvPr/>
        </p:nvCxnSpPr>
        <p:spPr>
          <a:xfrm flipV="1">
            <a:off x="8755489" y="6020555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직선 화살표 연결선 546">
            <a:extLst>
              <a:ext uri="{FF2B5EF4-FFF2-40B4-BE49-F238E27FC236}">
                <a16:creationId xmlns:a16="http://schemas.microsoft.com/office/drawing/2014/main" id="{C3F0892A-E916-438C-9087-527C58636B09}"/>
              </a:ext>
            </a:extLst>
          </p:cNvPr>
          <p:cNvCxnSpPr>
            <a:cxnSpLocks/>
            <a:stCxn id="545" idx="0"/>
          </p:cNvCxnSpPr>
          <p:nvPr/>
        </p:nvCxnSpPr>
        <p:spPr>
          <a:xfrm flipV="1">
            <a:off x="8755920" y="5540551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연결선: 꺾임 547">
            <a:extLst>
              <a:ext uri="{FF2B5EF4-FFF2-40B4-BE49-F238E27FC236}">
                <a16:creationId xmlns:a16="http://schemas.microsoft.com/office/drawing/2014/main" id="{73B041A2-8B05-4D96-AC6A-3C6618651AB5}"/>
              </a:ext>
            </a:extLst>
          </p:cNvPr>
          <p:cNvCxnSpPr>
            <a:cxnSpLocks/>
            <a:stCxn id="545" idx="0"/>
          </p:cNvCxnSpPr>
          <p:nvPr/>
        </p:nvCxnSpPr>
        <p:spPr>
          <a:xfrm rot="16200000" flipH="1">
            <a:off x="9061346" y="5530315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직선 화살표 연결선 548">
            <a:extLst>
              <a:ext uri="{FF2B5EF4-FFF2-40B4-BE49-F238E27FC236}">
                <a16:creationId xmlns:a16="http://schemas.microsoft.com/office/drawing/2014/main" id="{3B5B486B-D598-4DBE-8EE6-AF9CF9ABAAC5}"/>
              </a:ext>
            </a:extLst>
          </p:cNvPr>
          <p:cNvCxnSpPr>
            <a:cxnSpLocks/>
          </p:cNvCxnSpPr>
          <p:nvPr/>
        </p:nvCxnSpPr>
        <p:spPr>
          <a:xfrm>
            <a:off x="8829488" y="6020043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0" name="타원 549">
            <a:extLst>
              <a:ext uri="{FF2B5EF4-FFF2-40B4-BE49-F238E27FC236}">
                <a16:creationId xmlns:a16="http://schemas.microsoft.com/office/drawing/2014/main" id="{8E153EC5-DC49-4D7E-82A7-77DCD1B79B96}"/>
              </a:ext>
            </a:extLst>
          </p:cNvPr>
          <p:cNvSpPr/>
          <p:nvPr/>
        </p:nvSpPr>
        <p:spPr>
          <a:xfrm>
            <a:off x="8775860" y="583011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1" name="타원 550">
            <a:extLst>
              <a:ext uri="{FF2B5EF4-FFF2-40B4-BE49-F238E27FC236}">
                <a16:creationId xmlns:a16="http://schemas.microsoft.com/office/drawing/2014/main" id="{A445EC61-15B7-4A12-9F19-FB2C198785A2}"/>
              </a:ext>
            </a:extLst>
          </p:cNvPr>
          <p:cNvSpPr/>
          <p:nvPr/>
        </p:nvSpPr>
        <p:spPr>
          <a:xfrm>
            <a:off x="8407762" y="594082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2" name="직선 화살표 연결선 551">
            <a:extLst>
              <a:ext uri="{FF2B5EF4-FFF2-40B4-BE49-F238E27FC236}">
                <a16:creationId xmlns:a16="http://schemas.microsoft.com/office/drawing/2014/main" id="{B2F71B3F-0365-42DA-9CB4-FDF0355E6AF1}"/>
              </a:ext>
            </a:extLst>
          </p:cNvPr>
          <p:cNvCxnSpPr>
            <a:cxnSpLocks/>
          </p:cNvCxnSpPr>
          <p:nvPr/>
        </p:nvCxnSpPr>
        <p:spPr>
          <a:xfrm>
            <a:off x="7686683" y="6020043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연결선: 꺾임 552">
            <a:extLst>
              <a:ext uri="{FF2B5EF4-FFF2-40B4-BE49-F238E27FC236}">
                <a16:creationId xmlns:a16="http://schemas.microsoft.com/office/drawing/2014/main" id="{632276FF-DDA4-4EAF-AA5C-7E4968F073D1}"/>
              </a:ext>
            </a:extLst>
          </p:cNvPr>
          <p:cNvCxnSpPr>
            <a:cxnSpLocks/>
            <a:stCxn id="551" idx="2"/>
            <a:endCxn id="554" idx="0"/>
          </p:cNvCxnSpPr>
          <p:nvPr/>
        </p:nvCxnSpPr>
        <p:spPr>
          <a:xfrm rot="10800000">
            <a:off x="7686148" y="5830113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4" name="타원 553">
            <a:extLst>
              <a:ext uri="{FF2B5EF4-FFF2-40B4-BE49-F238E27FC236}">
                <a16:creationId xmlns:a16="http://schemas.microsoft.com/office/drawing/2014/main" id="{D87703A8-3EB2-46B0-878F-7791F79E16DB}"/>
              </a:ext>
            </a:extLst>
          </p:cNvPr>
          <p:cNvSpPr/>
          <p:nvPr/>
        </p:nvSpPr>
        <p:spPr>
          <a:xfrm>
            <a:off x="7633056" y="583011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5" name="직선 화살표 연결선 554">
            <a:extLst>
              <a:ext uri="{FF2B5EF4-FFF2-40B4-BE49-F238E27FC236}">
                <a16:creationId xmlns:a16="http://schemas.microsoft.com/office/drawing/2014/main" id="{2F12F9E6-687B-456A-972A-4B1199E08AA0}"/>
              </a:ext>
            </a:extLst>
          </p:cNvPr>
          <p:cNvCxnSpPr>
            <a:cxnSpLocks/>
          </p:cNvCxnSpPr>
          <p:nvPr/>
        </p:nvCxnSpPr>
        <p:spPr>
          <a:xfrm>
            <a:off x="7684530" y="558769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6" name="타원 555">
            <a:extLst>
              <a:ext uri="{FF2B5EF4-FFF2-40B4-BE49-F238E27FC236}">
                <a16:creationId xmlns:a16="http://schemas.microsoft.com/office/drawing/2014/main" id="{6888EF99-8364-4DC8-A33A-C5934B55C5DD}"/>
              </a:ext>
            </a:extLst>
          </p:cNvPr>
          <p:cNvSpPr/>
          <p:nvPr/>
        </p:nvSpPr>
        <p:spPr>
          <a:xfrm>
            <a:off x="7276117" y="5946504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7" name="직선 화살표 연결선 556">
            <a:extLst>
              <a:ext uri="{FF2B5EF4-FFF2-40B4-BE49-F238E27FC236}">
                <a16:creationId xmlns:a16="http://schemas.microsoft.com/office/drawing/2014/main" id="{55EB2A4A-FE24-47CA-9DDE-458D8F114052}"/>
              </a:ext>
            </a:extLst>
          </p:cNvPr>
          <p:cNvCxnSpPr>
            <a:cxnSpLocks/>
          </p:cNvCxnSpPr>
          <p:nvPr/>
        </p:nvCxnSpPr>
        <p:spPr>
          <a:xfrm>
            <a:off x="6739028" y="602571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연결선: 꺾임 557">
            <a:extLst>
              <a:ext uri="{FF2B5EF4-FFF2-40B4-BE49-F238E27FC236}">
                <a16:creationId xmlns:a16="http://schemas.microsoft.com/office/drawing/2014/main" id="{D8FB1CAE-FA80-4764-B728-BB1D41D91033}"/>
              </a:ext>
            </a:extLst>
          </p:cNvPr>
          <p:cNvCxnSpPr>
            <a:cxnSpLocks/>
            <a:stCxn id="556" idx="2"/>
            <a:endCxn id="559" idx="0"/>
          </p:cNvCxnSpPr>
          <p:nvPr/>
        </p:nvCxnSpPr>
        <p:spPr>
          <a:xfrm rot="10800000">
            <a:off x="6738492" y="5835787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9" name="타원 558">
            <a:extLst>
              <a:ext uri="{FF2B5EF4-FFF2-40B4-BE49-F238E27FC236}">
                <a16:creationId xmlns:a16="http://schemas.microsoft.com/office/drawing/2014/main" id="{14164F22-E218-4ED8-BF83-A3B1FEC9982C}"/>
              </a:ext>
            </a:extLst>
          </p:cNvPr>
          <p:cNvSpPr/>
          <p:nvPr/>
        </p:nvSpPr>
        <p:spPr>
          <a:xfrm>
            <a:off x="6685400" y="583578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21328681-A7A7-45C1-8A1A-914A1475D234}"/>
              </a:ext>
            </a:extLst>
          </p:cNvPr>
          <p:cNvCxnSpPr>
            <a:cxnSpLocks/>
          </p:cNvCxnSpPr>
          <p:nvPr/>
        </p:nvCxnSpPr>
        <p:spPr>
          <a:xfrm>
            <a:off x="6736875" y="5593368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직선 화살표 연결선 560">
            <a:extLst>
              <a:ext uri="{FF2B5EF4-FFF2-40B4-BE49-F238E27FC236}">
                <a16:creationId xmlns:a16="http://schemas.microsoft.com/office/drawing/2014/main" id="{2D631956-9AE6-4EA3-BE00-1D8C866C2C04}"/>
              </a:ext>
            </a:extLst>
          </p:cNvPr>
          <p:cNvCxnSpPr>
            <a:cxnSpLocks/>
          </p:cNvCxnSpPr>
          <p:nvPr/>
        </p:nvCxnSpPr>
        <p:spPr>
          <a:xfrm>
            <a:off x="8828998" y="5605789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ACD30B5A-7A02-454F-9E37-3D7FF637E8A5}"/>
                  </a:ext>
                </a:extLst>
              </p:cNvPr>
              <p:cNvSpPr txBox="1"/>
              <p:nvPr/>
            </p:nvSpPr>
            <p:spPr>
              <a:xfrm>
                <a:off x="8133677" y="5872790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ACD30B5A-7A02-454F-9E37-3D7FF637E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5872790"/>
                <a:ext cx="210689" cy="118668"/>
              </a:xfrm>
              <a:prstGeom prst="rect">
                <a:avLst/>
              </a:prstGeom>
              <a:blipFill>
                <a:blip r:embed="rId3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9D8ABB27-C9D0-47E3-9167-B1CC0655B935}"/>
                  </a:ext>
                </a:extLst>
              </p:cNvPr>
              <p:cNvSpPr txBox="1"/>
              <p:nvPr/>
            </p:nvSpPr>
            <p:spPr>
              <a:xfrm>
                <a:off x="8133974" y="5940829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9D8ABB27-C9D0-47E3-9167-B1CC0655B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5940829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BD020652-CCF6-42C7-A631-671C19BBA674}"/>
                  </a:ext>
                </a:extLst>
              </p:cNvPr>
              <p:cNvSpPr txBox="1"/>
              <p:nvPr/>
            </p:nvSpPr>
            <p:spPr>
              <a:xfrm>
                <a:off x="6617394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BD020652-CCF6-42C7-A631-671C19BBA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6214261"/>
                <a:ext cx="397866" cy="215444"/>
              </a:xfrm>
              <a:prstGeom prst="rect">
                <a:avLst/>
              </a:prstGeom>
              <a:blipFill>
                <a:blip r:embed="rId26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7FC1C284-CCA2-47D7-BD9B-08347BA30D20}"/>
                  </a:ext>
                </a:extLst>
              </p:cNvPr>
              <p:cNvSpPr txBox="1"/>
              <p:nvPr/>
            </p:nvSpPr>
            <p:spPr>
              <a:xfrm>
                <a:off x="8660299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7FC1C284-CCA2-47D7-BD9B-08347BA30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6214261"/>
                <a:ext cx="397866" cy="215444"/>
              </a:xfrm>
              <a:prstGeom prst="rect">
                <a:avLst/>
              </a:prstGeom>
              <a:blipFill>
                <a:blip r:embed="rId27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A4F31799-7575-48FC-B75A-47455229611A}"/>
                  </a:ext>
                </a:extLst>
              </p:cNvPr>
              <p:cNvSpPr txBox="1"/>
              <p:nvPr/>
            </p:nvSpPr>
            <p:spPr>
              <a:xfrm>
                <a:off x="7550247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A4F31799-7575-48FC-B75A-474552296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6214261"/>
                <a:ext cx="397866" cy="215444"/>
              </a:xfrm>
              <a:prstGeom prst="rect">
                <a:avLst/>
              </a:prstGeom>
              <a:blipFill>
                <a:blip r:embed="rId28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DB588752-7E17-48BB-B85F-426BF476FDD1}"/>
                  </a:ext>
                </a:extLst>
              </p:cNvPr>
              <p:cNvSpPr txBox="1"/>
              <p:nvPr/>
            </p:nvSpPr>
            <p:spPr>
              <a:xfrm>
                <a:off x="6592679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DB588752-7E17-48BB-B85F-426BF476F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5409766"/>
                <a:ext cx="406586" cy="215444"/>
              </a:xfrm>
              <a:prstGeom prst="rect">
                <a:avLst/>
              </a:prstGeom>
              <a:blipFill>
                <a:blip r:embed="rId29"/>
                <a:stretch>
                  <a:fillRect l="-8955" r="-4478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2C537EF6-CF07-40F0-A843-7A3208C9D48A}"/>
                  </a:ext>
                </a:extLst>
              </p:cNvPr>
              <p:cNvSpPr txBox="1"/>
              <p:nvPr/>
            </p:nvSpPr>
            <p:spPr>
              <a:xfrm>
                <a:off x="8635586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2C537EF6-CF07-40F0-A843-7A3208C9D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5409766"/>
                <a:ext cx="406586" cy="215444"/>
              </a:xfrm>
              <a:prstGeom prst="rect">
                <a:avLst/>
              </a:prstGeom>
              <a:blipFill>
                <a:blip r:embed="rId30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FFA028CB-EC09-43F9-8A3C-2FCA3A01EAE2}"/>
                  </a:ext>
                </a:extLst>
              </p:cNvPr>
              <p:cNvSpPr txBox="1"/>
              <p:nvPr/>
            </p:nvSpPr>
            <p:spPr>
              <a:xfrm>
                <a:off x="7525533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FFA028CB-EC09-43F9-8A3C-2FCA3A01E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5409766"/>
                <a:ext cx="406586" cy="215444"/>
              </a:xfrm>
              <a:prstGeom prst="rect">
                <a:avLst/>
              </a:prstGeom>
              <a:blipFill>
                <a:blip r:embed="rId31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ED495B57-C30B-40BA-98B4-B2E022451BC6}"/>
                  </a:ext>
                </a:extLst>
              </p:cNvPr>
              <p:cNvSpPr txBox="1"/>
              <p:nvPr/>
            </p:nvSpPr>
            <p:spPr>
              <a:xfrm>
                <a:off x="8138027" y="6236776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ED495B57-C30B-40BA-98B4-B2E0224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6236776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B617EDCE-24FA-4D24-ABBF-17134E643C7C}"/>
                  </a:ext>
                </a:extLst>
              </p:cNvPr>
              <p:cNvSpPr txBox="1"/>
              <p:nvPr/>
            </p:nvSpPr>
            <p:spPr>
              <a:xfrm>
                <a:off x="9507793" y="5860767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B617EDCE-24FA-4D24-ABBF-17134E643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5860767"/>
                <a:ext cx="406586" cy="215444"/>
              </a:xfrm>
              <a:prstGeom prst="rect">
                <a:avLst/>
              </a:prstGeom>
              <a:blipFill>
                <a:blip r:embed="rId30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5E5BFD-57FD-46DC-93E4-B46CEA7D4A5B}"/>
                  </a:ext>
                </a:extLst>
              </p:cNvPr>
              <p:cNvSpPr txBox="1"/>
              <p:nvPr/>
            </p:nvSpPr>
            <p:spPr>
              <a:xfrm>
                <a:off x="1836681" y="2209144"/>
                <a:ext cx="14809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5E5BFD-57FD-46DC-93E4-B46CEA7D4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81" y="2209144"/>
                <a:ext cx="1480982" cy="307777"/>
              </a:xfrm>
              <a:prstGeom prst="rect">
                <a:avLst/>
              </a:prstGeom>
              <a:blipFill>
                <a:blip r:embed="rId32"/>
                <a:stretch>
                  <a:fillRect l="-1646" r="-82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60DF50DE-17E1-4B06-B299-904DD3DEED08}"/>
              </a:ext>
            </a:extLst>
          </p:cNvPr>
          <p:cNvSpPr/>
          <p:nvPr/>
        </p:nvSpPr>
        <p:spPr>
          <a:xfrm>
            <a:off x="1654457" y="2200164"/>
            <a:ext cx="2274495" cy="756502"/>
          </a:xfrm>
          <a:prstGeom prst="bracketPair">
            <a:avLst>
              <a:gd name="adj" fmla="val 1463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4" name="TextBox 573">
            <a:extLst>
              <a:ext uri="{FF2B5EF4-FFF2-40B4-BE49-F238E27FC236}">
                <a16:creationId xmlns:a16="http://schemas.microsoft.com/office/drawing/2014/main" id="{7C1BDBA0-461A-4A52-97C0-BB45A20EACE4}"/>
              </a:ext>
            </a:extLst>
          </p:cNvPr>
          <p:cNvSpPr txBox="1"/>
          <p:nvPr/>
        </p:nvSpPr>
        <p:spPr>
          <a:xfrm>
            <a:off x="929940" y="1736533"/>
            <a:ext cx="2217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미니배치의 원소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9E3930C-67AD-4422-AF9F-83E221C93722}"/>
              </a:ext>
            </a:extLst>
          </p:cNvPr>
          <p:cNvCxnSpPr>
            <a:stCxn id="613" idx="3"/>
            <a:endCxn id="372" idx="1"/>
          </p:cNvCxnSpPr>
          <p:nvPr/>
        </p:nvCxnSpPr>
        <p:spPr>
          <a:xfrm flipV="1">
            <a:off x="3857385" y="2332435"/>
            <a:ext cx="2719402" cy="8572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직선 연결선 614">
            <a:extLst>
              <a:ext uri="{FF2B5EF4-FFF2-40B4-BE49-F238E27FC236}">
                <a16:creationId xmlns:a16="http://schemas.microsoft.com/office/drawing/2014/main" id="{E32B479E-D4A8-49AB-8187-00AA3127CB33}"/>
              </a:ext>
            </a:extLst>
          </p:cNvPr>
          <p:cNvCxnSpPr>
            <a:cxnSpLocks/>
          </p:cNvCxnSpPr>
          <p:nvPr/>
        </p:nvCxnSpPr>
        <p:spPr>
          <a:xfrm>
            <a:off x="3814744" y="2761050"/>
            <a:ext cx="2759780" cy="776492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97212BF-BE76-4D0E-BC00-155A91ED3FBF}"/>
              </a:ext>
            </a:extLst>
          </p:cNvPr>
          <p:cNvCxnSpPr>
            <a:cxnSpLocks/>
            <a:endCxn id="574" idx="2"/>
          </p:cNvCxnSpPr>
          <p:nvPr/>
        </p:nvCxnSpPr>
        <p:spPr>
          <a:xfrm flipH="1" flipV="1">
            <a:off x="2038577" y="2075087"/>
            <a:ext cx="269297" cy="18244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" name="TextBox 615">
            <a:extLst>
              <a:ext uri="{FF2B5EF4-FFF2-40B4-BE49-F238E27FC236}">
                <a16:creationId xmlns:a16="http://schemas.microsoft.com/office/drawing/2014/main" id="{404AED39-E060-4318-A720-75492D86B95A}"/>
              </a:ext>
            </a:extLst>
          </p:cNvPr>
          <p:cNvSpPr txBox="1"/>
          <p:nvPr/>
        </p:nvSpPr>
        <p:spPr>
          <a:xfrm>
            <a:off x="975983" y="3146325"/>
            <a:ext cx="2217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미니배치의 원소</a:t>
            </a:r>
          </a:p>
        </p:txBody>
      </p:sp>
      <p:cxnSp>
        <p:nvCxnSpPr>
          <p:cNvPr id="617" name="직선 연결선 616">
            <a:extLst>
              <a:ext uri="{FF2B5EF4-FFF2-40B4-BE49-F238E27FC236}">
                <a16:creationId xmlns:a16="http://schemas.microsoft.com/office/drawing/2014/main" id="{A0503042-A39B-43FF-B3E9-12C50BD69B23}"/>
              </a:ext>
            </a:extLst>
          </p:cNvPr>
          <p:cNvCxnSpPr>
            <a:cxnSpLocks/>
          </p:cNvCxnSpPr>
          <p:nvPr/>
        </p:nvCxnSpPr>
        <p:spPr>
          <a:xfrm flipH="1">
            <a:off x="2195790" y="2913941"/>
            <a:ext cx="210066" cy="22519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8" name="직사각형 617">
            <a:extLst>
              <a:ext uri="{FF2B5EF4-FFF2-40B4-BE49-F238E27FC236}">
                <a16:creationId xmlns:a16="http://schemas.microsoft.com/office/drawing/2014/main" id="{52544A52-BA51-4F5C-AF76-7097113BC1C3}"/>
              </a:ext>
            </a:extLst>
          </p:cNvPr>
          <p:cNvSpPr/>
          <p:nvPr/>
        </p:nvSpPr>
        <p:spPr>
          <a:xfrm>
            <a:off x="1813998" y="4976480"/>
            <a:ext cx="2032530" cy="303438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0" name="TextBox 619">
                <a:extLst>
                  <a:ext uri="{FF2B5EF4-FFF2-40B4-BE49-F238E27FC236}">
                    <a16:creationId xmlns:a16="http://schemas.microsoft.com/office/drawing/2014/main" id="{8E97932B-A955-434F-A98A-D7244554F2E4}"/>
                  </a:ext>
                </a:extLst>
              </p:cNvPr>
              <p:cNvSpPr txBox="1"/>
              <p:nvPr/>
            </p:nvSpPr>
            <p:spPr>
              <a:xfrm>
                <a:off x="1825824" y="4919185"/>
                <a:ext cx="18176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0" name="TextBox 619">
                <a:extLst>
                  <a:ext uri="{FF2B5EF4-FFF2-40B4-BE49-F238E27FC236}">
                    <a16:creationId xmlns:a16="http://schemas.microsoft.com/office/drawing/2014/main" id="{8E97932B-A955-434F-A98A-D7244554F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24" y="4919185"/>
                <a:ext cx="1817613" cy="307777"/>
              </a:xfrm>
              <a:prstGeom prst="rect">
                <a:avLst/>
              </a:prstGeom>
              <a:blipFill>
                <a:blip r:embed="rId33"/>
                <a:stretch>
                  <a:fillRect l="-1007" r="-671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1" name="TextBox 620">
                <a:extLst>
                  <a:ext uri="{FF2B5EF4-FFF2-40B4-BE49-F238E27FC236}">
                    <a16:creationId xmlns:a16="http://schemas.microsoft.com/office/drawing/2014/main" id="{C88505E1-E216-4858-B747-03FCEF47EF86}"/>
                  </a:ext>
                </a:extLst>
              </p:cNvPr>
              <p:cNvSpPr txBox="1"/>
              <p:nvPr/>
            </p:nvSpPr>
            <p:spPr>
              <a:xfrm>
                <a:off x="1825824" y="5279918"/>
                <a:ext cx="20981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1" name="TextBox 620">
                <a:extLst>
                  <a:ext uri="{FF2B5EF4-FFF2-40B4-BE49-F238E27FC236}">
                    <a16:creationId xmlns:a16="http://schemas.microsoft.com/office/drawing/2014/main" id="{C88505E1-E216-4858-B747-03FCEF47E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24" y="5279918"/>
                <a:ext cx="2098138" cy="307777"/>
              </a:xfrm>
              <a:prstGeom prst="rect">
                <a:avLst/>
              </a:prstGeom>
              <a:blipFill>
                <a:blip r:embed="rId34"/>
                <a:stretch>
                  <a:fillRect l="-872" r="-581"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2" name="양쪽 대괄호 621">
            <a:extLst>
              <a:ext uri="{FF2B5EF4-FFF2-40B4-BE49-F238E27FC236}">
                <a16:creationId xmlns:a16="http://schemas.microsoft.com/office/drawing/2014/main" id="{DA0239BA-A1EA-420C-8A0B-E8DA4EDC3EED}"/>
              </a:ext>
            </a:extLst>
          </p:cNvPr>
          <p:cNvSpPr/>
          <p:nvPr/>
        </p:nvSpPr>
        <p:spPr>
          <a:xfrm>
            <a:off x="1643600" y="4910205"/>
            <a:ext cx="2274495" cy="756502"/>
          </a:xfrm>
          <a:prstGeom prst="bracketPair">
            <a:avLst>
              <a:gd name="adj" fmla="val 1463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3" name="직선 연결선 622">
            <a:extLst>
              <a:ext uri="{FF2B5EF4-FFF2-40B4-BE49-F238E27FC236}">
                <a16:creationId xmlns:a16="http://schemas.microsoft.com/office/drawing/2014/main" id="{676AD4E6-AC13-4A85-BD87-00AF815D79D7}"/>
              </a:ext>
            </a:extLst>
          </p:cNvPr>
          <p:cNvCxnSpPr>
            <a:cxnSpLocks/>
            <a:stCxn id="618" idx="3"/>
            <a:endCxn id="533" idx="1"/>
          </p:cNvCxnSpPr>
          <p:nvPr/>
        </p:nvCxnSpPr>
        <p:spPr>
          <a:xfrm flipV="1">
            <a:off x="3846528" y="5103427"/>
            <a:ext cx="2764483" cy="24772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직선 연결선 623">
            <a:extLst>
              <a:ext uri="{FF2B5EF4-FFF2-40B4-BE49-F238E27FC236}">
                <a16:creationId xmlns:a16="http://schemas.microsoft.com/office/drawing/2014/main" id="{C68AE9CC-A888-4CBB-A9A7-4FA44FCB4723}"/>
              </a:ext>
            </a:extLst>
          </p:cNvPr>
          <p:cNvCxnSpPr>
            <a:cxnSpLocks/>
            <a:stCxn id="619" idx="3"/>
            <a:endCxn id="571" idx="1"/>
          </p:cNvCxnSpPr>
          <p:nvPr/>
        </p:nvCxnSpPr>
        <p:spPr>
          <a:xfrm>
            <a:off x="3845866" y="5467924"/>
            <a:ext cx="2719011" cy="85157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3" name="TextBox 572">
                <a:extLst>
                  <a:ext uri="{FF2B5EF4-FFF2-40B4-BE49-F238E27FC236}">
                    <a16:creationId xmlns:a16="http://schemas.microsoft.com/office/drawing/2014/main" id="{1CEF8801-8E3C-49EA-AAFA-D2E2BD37C9FE}"/>
                  </a:ext>
                </a:extLst>
              </p:cNvPr>
              <p:cNvSpPr txBox="1"/>
              <p:nvPr/>
            </p:nvSpPr>
            <p:spPr>
              <a:xfrm>
                <a:off x="1836681" y="2569877"/>
                <a:ext cx="20981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3" name="TextBox 572">
                <a:extLst>
                  <a:ext uri="{FF2B5EF4-FFF2-40B4-BE49-F238E27FC236}">
                    <a16:creationId xmlns:a16="http://schemas.microsoft.com/office/drawing/2014/main" id="{1CEF8801-8E3C-49EA-AAFA-D2E2BD37C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81" y="2569877"/>
                <a:ext cx="2098138" cy="307777"/>
              </a:xfrm>
              <a:prstGeom prst="rect">
                <a:avLst/>
              </a:prstGeom>
              <a:blipFill>
                <a:blip r:embed="rId35"/>
                <a:stretch>
                  <a:fillRect l="-872" r="-872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6653FFB-458F-42AA-83D2-BB4652780AD7}"/>
              </a:ext>
            </a:extLst>
          </p:cNvPr>
          <p:cNvCxnSpPr>
            <a:endCxn id="499" idx="1"/>
          </p:cNvCxnSpPr>
          <p:nvPr/>
        </p:nvCxnSpPr>
        <p:spPr>
          <a:xfrm>
            <a:off x="5786077" y="4723040"/>
            <a:ext cx="528349" cy="1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0AA2CC15-CED8-40A2-AF6F-0CC479914D0A}"/>
                  </a:ext>
                </a:extLst>
              </p:cNvPr>
              <p:cNvSpPr txBox="1"/>
              <p:nvPr/>
            </p:nvSpPr>
            <p:spPr>
              <a:xfrm>
                <a:off x="5472955" y="4586436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0AA2CC15-CED8-40A2-AF6F-0CC479914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955" y="4586436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6" name="직선 화살표 연결선 625">
            <a:extLst>
              <a:ext uri="{FF2B5EF4-FFF2-40B4-BE49-F238E27FC236}">
                <a16:creationId xmlns:a16="http://schemas.microsoft.com/office/drawing/2014/main" id="{DCB06BE0-9A5B-4871-96B1-84C1B8EDC434}"/>
              </a:ext>
            </a:extLst>
          </p:cNvPr>
          <p:cNvCxnSpPr/>
          <p:nvPr/>
        </p:nvCxnSpPr>
        <p:spPr>
          <a:xfrm>
            <a:off x="5779111" y="5922021"/>
            <a:ext cx="528349" cy="1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7" name="TextBox 626">
                <a:extLst>
                  <a:ext uri="{FF2B5EF4-FFF2-40B4-BE49-F238E27FC236}">
                    <a16:creationId xmlns:a16="http://schemas.microsoft.com/office/drawing/2014/main" id="{0ED258D1-AECE-4DE8-919F-7893A493B21D}"/>
                  </a:ext>
                </a:extLst>
              </p:cNvPr>
              <p:cNvSpPr txBox="1"/>
              <p:nvPr/>
            </p:nvSpPr>
            <p:spPr>
              <a:xfrm>
                <a:off x="5404517" y="5770049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7" name="TextBox 626">
                <a:extLst>
                  <a:ext uri="{FF2B5EF4-FFF2-40B4-BE49-F238E27FC236}">
                    <a16:creationId xmlns:a16="http://schemas.microsoft.com/office/drawing/2014/main" id="{0ED258D1-AECE-4DE8-919F-7893A493B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517" y="5770049"/>
                <a:ext cx="406586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54C277-72EB-457E-B9A7-7EAF1A49B47B}"/>
                  </a:ext>
                </a:extLst>
              </p:cNvPr>
              <p:cNvSpPr txBox="1"/>
              <p:nvPr/>
            </p:nvSpPr>
            <p:spPr>
              <a:xfrm>
                <a:off x="2733859" y="6072707"/>
                <a:ext cx="31579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⋮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54C277-72EB-457E-B9A7-7EAF1A49B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859" y="6072707"/>
                <a:ext cx="315791" cy="61555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10864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231357472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2188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다루는 신경망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647765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2437568" y="3126307"/>
            <a:ext cx="956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2438526" y="1989300"/>
            <a:ext cx="0" cy="7047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2994019" y="2138588"/>
            <a:ext cx="216112" cy="1327098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3765626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4556389" y="3126307"/>
            <a:ext cx="4672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4556389" y="2003714"/>
            <a:ext cx="0" cy="69036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5316714" y="1933756"/>
            <a:ext cx="216114" cy="1736766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6293154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7082957" y="3126307"/>
            <a:ext cx="956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7083917" y="2003714"/>
            <a:ext cx="0" cy="69036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7757759" y="2020240"/>
            <a:ext cx="259040" cy="1606725"/>
          </a:xfrm>
          <a:prstGeom prst="bentConnector4">
            <a:avLst>
              <a:gd name="adj1" fmla="val -128320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7128314" y="2680917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6308720" y="2939852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4583785" y="2680917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3789035" y="2953123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2473764" y="2694188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5708136" y="2726938"/>
                <a:ext cx="448009" cy="3693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36" y="2726938"/>
                <a:ext cx="448009" cy="369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2120244" y="3556520"/>
                <a:ext cx="618608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44" y="3556520"/>
                <a:ext cx="618608" cy="430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6668912" y="3556520"/>
                <a:ext cx="10824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912" y="3556520"/>
                <a:ext cx="108246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4197306" y="3556520"/>
                <a:ext cx="618608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306" y="3556520"/>
                <a:ext cx="618608" cy="430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2144431" y="1626933"/>
                <a:ext cx="642993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431" y="1626933"/>
                <a:ext cx="642993" cy="430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6693102" y="1626933"/>
                <a:ext cx="110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102" y="1626933"/>
                <a:ext cx="110684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4221493" y="1626933"/>
                <a:ext cx="642993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493" y="1626933"/>
                <a:ext cx="642993" cy="430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5708137" y="3631990"/>
                <a:ext cx="408710" cy="3693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37" y="3631990"/>
                <a:ext cx="408710" cy="3693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2" name="직선 화살표 연결선 371">
            <a:extLst>
              <a:ext uri="{FF2B5EF4-FFF2-40B4-BE49-F238E27FC236}">
                <a16:creationId xmlns:a16="http://schemas.microsoft.com/office/drawing/2014/main" id="{5F5086EB-6A50-496D-AA14-57003D1F4EE4}"/>
              </a:ext>
            </a:extLst>
          </p:cNvPr>
          <p:cNvCxnSpPr>
            <a:cxnSpLocks/>
          </p:cNvCxnSpPr>
          <p:nvPr/>
        </p:nvCxnSpPr>
        <p:spPr>
          <a:xfrm>
            <a:off x="1005976" y="2939852"/>
            <a:ext cx="641789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>
            <a:extLst>
              <a:ext uri="{FF2B5EF4-FFF2-40B4-BE49-F238E27FC236}">
                <a16:creationId xmlns:a16="http://schemas.microsoft.com/office/drawing/2014/main" id="{9664B6A4-8213-4ADD-904E-E8FB81E273A6}"/>
              </a:ext>
            </a:extLst>
          </p:cNvPr>
          <p:cNvSpPr txBox="1"/>
          <p:nvPr/>
        </p:nvSpPr>
        <p:spPr>
          <a:xfrm>
            <a:off x="913655" y="4482914"/>
            <a:ext cx="57823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길이가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시계열 데이터를 받는다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시각의 은닉 상태를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출력한다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모듈화를 생각해 위의 그림의 신경망을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하나의 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구현한다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13763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6606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후의 계층들을 하나의 계층으로 간주한다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19430A-29A1-442A-BC6C-F70B0B3FE039}"/>
              </a:ext>
            </a:extLst>
          </p:cNvPr>
          <p:cNvSpPr/>
          <p:nvPr/>
        </p:nvSpPr>
        <p:spPr>
          <a:xfrm>
            <a:off x="361151" y="2466414"/>
            <a:ext cx="6606296" cy="1900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</p:cNvCxnSpPr>
          <p:nvPr/>
        </p:nvCxnSpPr>
        <p:spPr>
          <a:xfrm flipH="1" flipV="1">
            <a:off x="3956236" y="4344111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19270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2342090" y="2796622"/>
            <a:ext cx="184509" cy="1133032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300086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4325130" y="2621743"/>
            <a:ext cx="184511" cy="14827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515878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6205855" y="2898939"/>
            <a:ext cx="258441" cy="1002333"/>
          </a:xfrm>
          <a:prstGeom prst="bentConnector4">
            <a:avLst>
              <a:gd name="adj1" fmla="val -75519"/>
              <a:gd name="adj2" fmla="val 8367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5871815" y="325964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5172072" y="348071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3699380" y="325964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3020849" y="3492045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1897914" y="3270975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4659314" y="3298935"/>
                <a:ext cx="382495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314" y="3298935"/>
                <a:ext cx="3824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3634446" y="1661715"/>
                <a:ext cx="3056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446" y="1661715"/>
                <a:ext cx="3056158" cy="369332"/>
              </a:xfrm>
              <a:prstGeom prst="rect">
                <a:avLst/>
              </a:prstGeom>
              <a:blipFill>
                <a:blip r:embed="rId4"/>
                <a:stretch>
                  <a:fillRect l="-1594" t="-1667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2" name="직선 화살표 연결선 371">
            <a:extLst>
              <a:ext uri="{FF2B5EF4-FFF2-40B4-BE49-F238E27FC236}">
                <a16:creationId xmlns:a16="http://schemas.microsoft.com/office/drawing/2014/main" id="{5F5086EB-6A50-496D-AA14-57003D1F4EE4}"/>
              </a:ext>
            </a:extLst>
          </p:cNvPr>
          <p:cNvCxnSpPr>
            <a:cxnSpLocks/>
          </p:cNvCxnSpPr>
          <p:nvPr/>
        </p:nvCxnSpPr>
        <p:spPr>
          <a:xfrm>
            <a:off x="644765" y="3480714"/>
            <a:ext cx="54793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15D1116C-B8DF-40D3-B15C-723D5020B0D4}"/>
              </a:ext>
            </a:extLst>
          </p:cNvPr>
          <p:cNvSpPr/>
          <p:nvPr/>
        </p:nvSpPr>
        <p:spPr>
          <a:xfrm>
            <a:off x="3831535" y="1911711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2CD6E71C-4912-401B-B126-8E80F5EA6253}"/>
              </a:ext>
            </a:extLst>
          </p:cNvPr>
          <p:cNvCxnSpPr>
            <a:cxnSpLocks/>
            <a:stCxn id="72" idx="0"/>
            <a:endCxn id="3" idx="4"/>
          </p:cNvCxnSpPr>
          <p:nvPr/>
        </p:nvCxnSpPr>
        <p:spPr>
          <a:xfrm rot="5400000" flipH="1" flipV="1">
            <a:off x="2221128" y="1621090"/>
            <a:ext cx="1296498" cy="200309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4824A98-E789-4D5D-A4FF-F5B9A8E5A9AA}"/>
              </a:ext>
            </a:extLst>
          </p:cNvPr>
          <p:cNvCxnSpPr>
            <a:cxnSpLocks/>
            <a:stCxn id="77" idx="0"/>
            <a:endCxn id="3" idx="4"/>
          </p:cNvCxnSpPr>
          <p:nvPr/>
        </p:nvCxnSpPr>
        <p:spPr>
          <a:xfrm rot="5400000" flipH="1" flipV="1">
            <a:off x="3125208" y="2525170"/>
            <a:ext cx="1296498" cy="19493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A5CF7CA-EBD9-4F68-A4C5-6C1766167374}"/>
              </a:ext>
            </a:extLst>
          </p:cNvPr>
          <p:cNvCxnSpPr>
            <a:cxnSpLocks/>
            <a:stCxn id="82" idx="0"/>
            <a:endCxn id="3" idx="4"/>
          </p:cNvCxnSpPr>
          <p:nvPr/>
        </p:nvCxnSpPr>
        <p:spPr>
          <a:xfrm rot="16200000" flipV="1">
            <a:off x="4204169" y="1641142"/>
            <a:ext cx="1296498" cy="196298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3C92B1-34CE-4914-81A4-0E7E128B5681}"/>
                  </a:ext>
                </a:extLst>
              </p:cNvPr>
              <p:cNvSpPr txBox="1"/>
              <p:nvPr/>
            </p:nvSpPr>
            <p:spPr>
              <a:xfrm>
                <a:off x="3800305" y="4625582"/>
                <a:ext cx="28508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altLang="ko-KR" sz="2400" b="1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=(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3C92B1-34CE-4914-81A4-0E7E128B5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305" y="4625582"/>
                <a:ext cx="2850845" cy="369332"/>
              </a:xfrm>
              <a:prstGeom prst="rect">
                <a:avLst/>
              </a:prstGeom>
              <a:blipFill>
                <a:blip r:embed="rId5"/>
                <a:stretch>
                  <a:fillRect l="-6410" t="-28333" r="-4274" b="-4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333D70FA-DEE7-4CAF-AA27-5C9FE1F85A6C}"/>
              </a:ext>
            </a:extLst>
          </p:cNvPr>
          <p:cNvSpPr/>
          <p:nvPr/>
        </p:nvSpPr>
        <p:spPr>
          <a:xfrm>
            <a:off x="3916846" y="4341746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03D8925-2573-465B-A7E5-9461A9276B9B}"/>
              </a:ext>
            </a:extLst>
          </p:cNvPr>
          <p:cNvCxnSpPr>
            <a:cxnSpLocks/>
            <a:stCxn id="43" idx="0"/>
            <a:endCxn id="72" idx="2"/>
          </p:cNvCxnSpPr>
          <p:nvPr/>
        </p:nvCxnSpPr>
        <p:spPr>
          <a:xfrm rot="16200000" flipV="1">
            <a:off x="2561113" y="2946624"/>
            <a:ext cx="701841" cy="20884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6C8C17D-FB05-4F14-BB60-65D45F38D09B}"/>
              </a:ext>
            </a:extLst>
          </p:cNvPr>
          <p:cNvCxnSpPr>
            <a:cxnSpLocks/>
            <a:stCxn id="43" idx="0"/>
            <a:endCxn id="77" idx="2"/>
          </p:cNvCxnSpPr>
          <p:nvPr/>
        </p:nvCxnSpPr>
        <p:spPr>
          <a:xfrm rot="16200000" flipV="1">
            <a:off x="3465193" y="3850704"/>
            <a:ext cx="701841" cy="28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8083B1A-371D-47F3-B505-84839081AE64}"/>
              </a:ext>
            </a:extLst>
          </p:cNvPr>
          <p:cNvCxnSpPr>
            <a:cxnSpLocks/>
            <a:stCxn id="43" idx="0"/>
            <a:endCxn id="82" idx="2"/>
          </p:cNvCxnSpPr>
          <p:nvPr/>
        </p:nvCxnSpPr>
        <p:spPr>
          <a:xfrm rot="5400000" flipH="1" flipV="1">
            <a:off x="4544153" y="3051988"/>
            <a:ext cx="701841" cy="18776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9CB4F6-31BB-4A66-8EFB-C53EC493FE56}"/>
              </a:ext>
            </a:extLst>
          </p:cNvPr>
          <p:cNvSpPr/>
          <p:nvPr/>
        </p:nvSpPr>
        <p:spPr>
          <a:xfrm>
            <a:off x="8493309" y="3083721"/>
            <a:ext cx="1586528" cy="5788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841FB9-DF9D-4503-9122-49D450E2C620}"/>
                  </a:ext>
                </a:extLst>
              </p:cNvPr>
              <p:cNvSpPr txBox="1"/>
              <p:nvPr/>
            </p:nvSpPr>
            <p:spPr>
              <a:xfrm>
                <a:off x="7369509" y="2929186"/>
                <a:ext cx="73096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5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841FB9-DF9D-4503-9122-49D450E2C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509" y="2929186"/>
                <a:ext cx="73096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6DED496-1402-433A-9EC5-943C00564BE3}"/>
              </a:ext>
            </a:extLst>
          </p:cNvPr>
          <p:cNvCxnSpPr>
            <a:cxnSpLocks/>
          </p:cNvCxnSpPr>
          <p:nvPr/>
        </p:nvCxnSpPr>
        <p:spPr>
          <a:xfrm flipH="1" flipV="1">
            <a:off x="9288956" y="3665794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94BD5EC-CD88-4C1D-BAB6-5719E4743853}"/>
              </a:ext>
            </a:extLst>
          </p:cNvPr>
          <p:cNvSpPr txBox="1"/>
          <p:nvPr/>
        </p:nvSpPr>
        <p:spPr>
          <a:xfrm>
            <a:off x="9133025" y="3985685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xs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11AADB8-506B-4EBC-BCF8-68C17A2ACA30}"/>
              </a:ext>
            </a:extLst>
          </p:cNvPr>
          <p:cNvCxnSpPr>
            <a:cxnSpLocks/>
          </p:cNvCxnSpPr>
          <p:nvPr/>
        </p:nvCxnSpPr>
        <p:spPr>
          <a:xfrm flipH="1" flipV="1">
            <a:off x="9257179" y="2714294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AE5096-D7AD-489E-9439-E86A9127F900}"/>
              </a:ext>
            </a:extLst>
          </p:cNvPr>
          <p:cNvSpPr txBox="1"/>
          <p:nvPr/>
        </p:nvSpPr>
        <p:spPr>
          <a:xfrm>
            <a:off x="9112908" y="2341695"/>
            <a:ext cx="2997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hs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4BFEDA-AAD5-4FEB-BF05-00C1811ED69F}"/>
              </a:ext>
            </a:extLst>
          </p:cNvPr>
          <p:cNvSpPr txBox="1"/>
          <p:nvPr/>
        </p:nvSpPr>
        <p:spPr>
          <a:xfrm>
            <a:off x="868341" y="5381441"/>
            <a:ext cx="6736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출력하는 단일 계층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내에서 한 단계의 작업을 수행하는 계층을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 하고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단계분의 작업을 한꺼번에 처리하는 계층을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91539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430306" y="2358998"/>
            <a:ext cx="636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형렬 곱에서는 대응하는 차원의 원소 수를 일치시킨다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2351064" y="1233795"/>
                <a:ext cx="59631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𝒕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2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064" y="1233795"/>
                <a:ext cx="596310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15D1116C-B8DF-40D3-B15C-723D5020B0D4}"/>
              </a:ext>
            </a:extLst>
          </p:cNvPr>
          <p:cNvSpPr/>
          <p:nvPr/>
        </p:nvSpPr>
        <p:spPr>
          <a:xfrm>
            <a:off x="3831535" y="1911711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DDC6BC-F267-4B30-8824-D266AE9CDD75}"/>
                  </a:ext>
                </a:extLst>
              </p:cNvPr>
              <p:cNvSpPr txBox="1"/>
              <p:nvPr/>
            </p:nvSpPr>
            <p:spPr>
              <a:xfrm>
                <a:off x="998674" y="3047227"/>
                <a:ext cx="807464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𝒕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+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=  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32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DDC6BC-F267-4B30-8824-D266AE9CD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74" y="3047227"/>
                <a:ext cx="807464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EFE8067-2616-4216-9276-00E8E5D25BA6}"/>
                  </a:ext>
                </a:extLst>
              </p:cNvPr>
              <p:cNvSpPr txBox="1"/>
              <p:nvPr/>
            </p:nvSpPr>
            <p:spPr>
              <a:xfrm>
                <a:off x="113698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EFE8067-2616-4216-9276-00E8E5D25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87" y="3809865"/>
                <a:ext cx="772840" cy="307777"/>
              </a:xfrm>
              <a:prstGeom prst="rect">
                <a:avLst/>
              </a:prstGeom>
              <a:blipFill>
                <a:blip r:embed="rId5"/>
                <a:stretch>
                  <a:fillRect l="-6349" r="-634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1D6EA4-3152-4EBD-8D31-AF39E007BDA9}"/>
                  </a:ext>
                </a:extLst>
              </p:cNvPr>
              <p:cNvSpPr txBox="1"/>
              <p:nvPr/>
            </p:nvSpPr>
            <p:spPr>
              <a:xfrm>
                <a:off x="2627689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𝑯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1D6EA4-3152-4EBD-8D31-AF39E007B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689" y="3809865"/>
                <a:ext cx="772840" cy="307777"/>
              </a:xfrm>
              <a:prstGeom prst="rect">
                <a:avLst/>
              </a:prstGeom>
              <a:blipFill>
                <a:blip r:embed="rId6"/>
                <a:stretch>
                  <a:fillRect l="-6299" r="-629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D70861-7233-478E-9405-0A6696C70E2D}"/>
                  </a:ext>
                </a:extLst>
              </p:cNvPr>
              <p:cNvSpPr txBox="1"/>
              <p:nvPr/>
            </p:nvSpPr>
            <p:spPr>
              <a:xfrm>
                <a:off x="455977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D70861-7233-478E-9405-0A6696C70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777" y="3809865"/>
                <a:ext cx="772840" cy="307777"/>
              </a:xfrm>
              <a:prstGeom prst="rect">
                <a:avLst/>
              </a:prstGeom>
              <a:blipFill>
                <a:blip r:embed="rId7"/>
                <a:stretch>
                  <a:fillRect l="-5512" r="-551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725946-51EF-49D4-BEE8-3E6A38256DDC}"/>
                  </a:ext>
                </a:extLst>
              </p:cNvPr>
              <p:cNvSpPr txBox="1"/>
              <p:nvPr/>
            </p:nvSpPr>
            <p:spPr>
              <a:xfrm>
                <a:off x="618539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𝑫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725946-51EF-49D4-BEE8-3E6A38256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397" y="3809865"/>
                <a:ext cx="772840" cy="307777"/>
              </a:xfrm>
              <a:prstGeom prst="rect">
                <a:avLst/>
              </a:prstGeom>
              <a:blipFill>
                <a:blip r:embed="rId8"/>
                <a:stretch>
                  <a:fillRect l="-6349" r="-634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5919DD-A65E-460B-8BCD-9D53290532CB}"/>
                  </a:ext>
                </a:extLst>
              </p:cNvPr>
              <p:cNvSpPr txBox="1"/>
              <p:nvPr/>
            </p:nvSpPr>
            <p:spPr>
              <a:xfrm>
                <a:off x="8390909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5919DD-A65E-460B-8BCD-9D5329053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09" y="3809865"/>
                <a:ext cx="772840" cy="307777"/>
              </a:xfrm>
              <a:prstGeom prst="rect">
                <a:avLst/>
              </a:prstGeom>
              <a:blipFill>
                <a:blip r:embed="rId9"/>
                <a:stretch>
                  <a:fillRect l="-5512" r="-629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DA8F363C-CAA3-45AC-A5BF-D43D18C507D0}"/>
              </a:ext>
            </a:extLst>
          </p:cNvPr>
          <p:cNvSpPr/>
          <p:nvPr/>
        </p:nvSpPr>
        <p:spPr>
          <a:xfrm>
            <a:off x="1111512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EFC5244-D394-44B2-9EF0-207A66255A59}"/>
              </a:ext>
            </a:extLst>
          </p:cNvPr>
          <p:cNvSpPr/>
          <p:nvPr/>
        </p:nvSpPr>
        <p:spPr>
          <a:xfrm>
            <a:off x="1626854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083CE7F-2E3B-4E41-9681-77534D0310EA}"/>
              </a:ext>
            </a:extLst>
          </p:cNvPr>
          <p:cNvSpPr/>
          <p:nvPr/>
        </p:nvSpPr>
        <p:spPr>
          <a:xfrm>
            <a:off x="2596880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B1E469F-5BD4-48EF-B2D0-3A8B022235BA}"/>
              </a:ext>
            </a:extLst>
          </p:cNvPr>
          <p:cNvSpPr/>
          <p:nvPr/>
        </p:nvSpPr>
        <p:spPr>
          <a:xfrm>
            <a:off x="3089658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E5036B1-3BC5-45E6-9EFC-8057376ACDE2}"/>
              </a:ext>
            </a:extLst>
          </p:cNvPr>
          <p:cNvSpPr/>
          <p:nvPr/>
        </p:nvSpPr>
        <p:spPr>
          <a:xfrm>
            <a:off x="4514076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310AB04-F407-40CD-AD4D-335822223D36}"/>
              </a:ext>
            </a:extLst>
          </p:cNvPr>
          <p:cNvSpPr/>
          <p:nvPr/>
        </p:nvSpPr>
        <p:spPr>
          <a:xfrm>
            <a:off x="5035997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9BB787-BC67-4333-97D8-3A3D50515E80}"/>
              </a:ext>
            </a:extLst>
          </p:cNvPr>
          <p:cNvSpPr/>
          <p:nvPr/>
        </p:nvSpPr>
        <p:spPr>
          <a:xfrm>
            <a:off x="6131952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C69724C-49B8-46CB-9B1F-964EE54348B3}"/>
              </a:ext>
            </a:extLst>
          </p:cNvPr>
          <p:cNvSpPr/>
          <p:nvPr/>
        </p:nvSpPr>
        <p:spPr>
          <a:xfrm>
            <a:off x="6666748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739782C-B621-4F28-9BF2-67E3950664D0}"/>
              </a:ext>
            </a:extLst>
          </p:cNvPr>
          <p:cNvSpPr/>
          <p:nvPr/>
        </p:nvSpPr>
        <p:spPr>
          <a:xfrm>
            <a:off x="8350944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EB949B5-625A-49F6-8629-5DDE5BA45310}"/>
              </a:ext>
            </a:extLst>
          </p:cNvPr>
          <p:cNvSpPr/>
          <p:nvPr/>
        </p:nvSpPr>
        <p:spPr>
          <a:xfrm>
            <a:off x="8872260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7C3BE40-2DC3-4A16-A27A-5E978AA3850D}"/>
              </a:ext>
            </a:extLst>
          </p:cNvPr>
          <p:cNvCxnSpPr>
            <a:stCxn id="48" idx="2"/>
            <a:endCxn id="49" idx="2"/>
          </p:cNvCxnSpPr>
          <p:nvPr/>
        </p:nvCxnSpPr>
        <p:spPr>
          <a:xfrm rot="16200000" flipH="1">
            <a:off x="2277594" y="3659484"/>
            <a:ext cx="12700" cy="970026"/>
          </a:xfrm>
          <a:prstGeom prst="bentConnector3">
            <a:avLst>
              <a:gd name="adj1" fmla="val 180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1C4414E8-C1B4-4D6E-8951-DCAB1D03440E}"/>
              </a:ext>
            </a:extLst>
          </p:cNvPr>
          <p:cNvCxnSpPr>
            <a:cxnSpLocks/>
            <a:stCxn id="53" idx="2"/>
            <a:endCxn id="54" idx="2"/>
          </p:cNvCxnSpPr>
          <p:nvPr/>
        </p:nvCxnSpPr>
        <p:spPr>
          <a:xfrm rot="16200000" flipH="1">
            <a:off x="5749701" y="3596519"/>
            <a:ext cx="12700" cy="1095955"/>
          </a:xfrm>
          <a:prstGeom prst="bentConnector3">
            <a:avLst>
              <a:gd name="adj1" fmla="val 180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BDDC499F-FA5D-468F-8F98-CE1A678642A5}"/>
              </a:ext>
            </a:extLst>
          </p:cNvPr>
          <p:cNvCxnSpPr>
            <a:cxnSpLocks/>
            <a:stCxn id="2" idx="2"/>
            <a:endCxn id="75" idx="4"/>
          </p:cNvCxnSpPr>
          <p:nvPr/>
        </p:nvCxnSpPr>
        <p:spPr>
          <a:xfrm rot="5400000" flipH="1" flipV="1">
            <a:off x="4916538" y="479283"/>
            <a:ext cx="25915" cy="7304514"/>
          </a:xfrm>
          <a:prstGeom prst="bentConnector3">
            <a:avLst>
              <a:gd name="adj1" fmla="val -4469882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305B5C8C-B2E7-4344-B4A5-6762B8073DC0}"/>
              </a:ext>
            </a:extLst>
          </p:cNvPr>
          <p:cNvCxnSpPr>
            <a:cxnSpLocks/>
            <a:stCxn id="51" idx="2"/>
            <a:endCxn id="80" idx="5"/>
          </p:cNvCxnSpPr>
          <p:nvPr/>
        </p:nvCxnSpPr>
        <p:spPr>
          <a:xfrm rot="5400000" flipH="1" flipV="1">
            <a:off x="6158170" y="1204553"/>
            <a:ext cx="37159" cy="5842730"/>
          </a:xfrm>
          <a:prstGeom prst="bentConnector3">
            <a:avLst>
              <a:gd name="adj1" fmla="val -2104074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06C642A1-483A-4C59-8C09-EB5085E7A121}"/>
              </a:ext>
            </a:extLst>
          </p:cNvPr>
          <p:cNvCxnSpPr>
            <a:cxnSpLocks/>
            <a:stCxn id="52" idx="2"/>
            <a:endCxn id="22" idx="5"/>
          </p:cNvCxnSpPr>
          <p:nvPr/>
        </p:nvCxnSpPr>
        <p:spPr>
          <a:xfrm rot="5400000" flipH="1" flipV="1">
            <a:off x="6553413" y="2233728"/>
            <a:ext cx="37159" cy="3784380"/>
          </a:xfrm>
          <a:prstGeom prst="bentConnector3">
            <a:avLst>
              <a:gd name="adj1" fmla="val -1359636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778DB7E9-ABE5-4C71-8F1A-BE6F0B77C192}"/>
              </a:ext>
            </a:extLst>
          </p:cNvPr>
          <p:cNvCxnSpPr>
            <a:cxnSpLocks/>
            <a:stCxn id="55" idx="2"/>
            <a:endCxn id="78" idx="4"/>
          </p:cNvCxnSpPr>
          <p:nvPr/>
        </p:nvCxnSpPr>
        <p:spPr>
          <a:xfrm rot="5400000" flipH="1" flipV="1">
            <a:off x="7881774" y="3069283"/>
            <a:ext cx="25915" cy="2124514"/>
          </a:xfrm>
          <a:prstGeom prst="bentConnector3">
            <a:avLst>
              <a:gd name="adj1" fmla="val -8821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F29AFD0F-187A-41DF-9F00-331BB9B76EE0}"/>
              </a:ext>
            </a:extLst>
          </p:cNvPr>
          <p:cNvSpPr/>
          <p:nvPr/>
        </p:nvSpPr>
        <p:spPr>
          <a:xfrm>
            <a:off x="8398646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2121ADE-13F2-4E26-BF05-9ECCD58FB4CC}"/>
              </a:ext>
            </a:extLst>
          </p:cNvPr>
          <p:cNvSpPr/>
          <p:nvPr/>
        </p:nvSpPr>
        <p:spPr>
          <a:xfrm>
            <a:off x="8543362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3BB6DFC-E976-403B-BB90-98BE03424780}"/>
              </a:ext>
            </a:extLst>
          </p:cNvPr>
          <p:cNvSpPr/>
          <p:nvPr/>
        </p:nvSpPr>
        <p:spPr>
          <a:xfrm>
            <a:off x="8918598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BBE9575-A5D3-470B-BA1B-9DE6CBE5D923}"/>
              </a:ext>
            </a:extLst>
          </p:cNvPr>
          <p:cNvSpPr/>
          <p:nvPr/>
        </p:nvSpPr>
        <p:spPr>
          <a:xfrm>
            <a:off x="9032578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E62F08-CEBF-4A83-8C70-84A5E5CF86B5}"/>
              </a:ext>
            </a:extLst>
          </p:cNvPr>
          <p:cNvSpPr txBox="1"/>
          <p:nvPr/>
        </p:nvSpPr>
        <p:spPr>
          <a:xfrm>
            <a:off x="2005662" y="443227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56037BB-5F31-4BCE-887D-99A27177F0AB}"/>
              </a:ext>
            </a:extLst>
          </p:cNvPr>
          <p:cNvSpPr txBox="1"/>
          <p:nvPr/>
        </p:nvSpPr>
        <p:spPr>
          <a:xfrm>
            <a:off x="5477769" y="4344165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EE60382-87E6-44B4-AFDA-35251BF73566}"/>
              </a:ext>
            </a:extLst>
          </p:cNvPr>
          <p:cNvSpPr txBox="1"/>
          <p:nvPr/>
        </p:nvSpPr>
        <p:spPr>
          <a:xfrm>
            <a:off x="430305" y="5627301"/>
            <a:ext cx="674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크기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벡터의 차원 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 상태 벡터의 차원 수</a:t>
            </a:r>
          </a:p>
        </p:txBody>
      </p:sp>
    </p:spTree>
    <p:extLst>
      <p:ext uri="{BB962C8B-B14F-4D97-AF65-F5344CB8AC3E}">
        <p14:creationId xmlns:p14="http://schemas.microsoft.com/office/powerpoint/2010/main" val="148500930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87" name="사각형: 둥근 모서리 7186">
            <a:extLst>
              <a:ext uri="{FF2B5EF4-FFF2-40B4-BE49-F238E27FC236}">
                <a16:creationId xmlns:a16="http://schemas.microsoft.com/office/drawing/2014/main" id="{9F3D5B96-5B3A-412C-9CDE-C57FFABFBC51}"/>
              </a:ext>
            </a:extLst>
          </p:cNvPr>
          <p:cNvSpPr/>
          <p:nvPr/>
        </p:nvSpPr>
        <p:spPr>
          <a:xfrm>
            <a:off x="2351314" y="1979375"/>
            <a:ext cx="5556265" cy="371855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2BE2CAF-A8CF-42A4-85B2-550390B5A34F}"/>
              </a:ext>
            </a:extLst>
          </p:cNvPr>
          <p:cNvSpPr/>
          <p:nvPr/>
        </p:nvSpPr>
        <p:spPr>
          <a:xfrm>
            <a:off x="4349164" y="2997282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8ACA557-3435-48ED-A0B6-46CC80E0BFEB}"/>
              </a:ext>
            </a:extLst>
          </p:cNvPr>
          <p:cNvSpPr/>
          <p:nvPr/>
        </p:nvSpPr>
        <p:spPr>
          <a:xfrm>
            <a:off x="4349164" y="4405381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678530-8AB3-4A11-854D-DE9A9B5A4759}"/>
              </a:ext>
            </a:extLst>
          </p:cNvPr>
          <p:cNvSpPr txBox="1"/>
          <p:nvPr/>
        </p:nvSpPr>
        <p:spPr>
          <a:xfrm>
            <a:off x="4272549" y="3135366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698EC6-9D54-4A68-8AFD-817B3B81CC10}"/>
              </a:ext>
            </a:extLst>
          </p:cNvPr>
          <p:cNvSpPr txBox="1"/>
          <p:nvPr/>
        </p:nvSpPr>
        <p:spPr>
          <a:xfrm>
            <a:off x="4272549" y="4543465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410EC40-5FA4-4F1F-983D-1D7FF5F7B0A2}"/>
              </a:ext>
            </a:extLst>
          </p:cNvPr>
          <p:cNvSpPr/>
          <p:nvPr/>
        </p:nvSpPr>
        <p:spPr>
          <a:xfrm>
            <a:off x="6954051" y="2590029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1B0AB-15EC-41C6-9A17-1C862341229C}"/>
              </a:ext>
            </a:extLst>
          </p:cNvPr>
          <p:cNvSpPr txBox="1"/>
          <p:nvPr/>
        </p:nvSpPr>
        <p:spPr>
          <a:xfrm>
            <a:off x="6915856" y="2689693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2F6139-96AF-4552-920C-1C3CA4CBF221}"/>
              </a:ext>
            </a:extLst>
          </p:cNvPr>
          <p:cNvGrpSpPr/>
          <p:nvPr/>
        </p:nvGrpSpPr>
        <p:grpSpPr>
          <a:xfrm>
            <a:off x="6954051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9711C90-7C32-490D-934A-18309C443401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6DD97E5-5448-4316-B246-45AA517C1EF4}"/>
              </a:ext>
            </a:extLst>
          </p:cNvPr>
          <p:cNvGrpSpPr/>
          <p:nvPr/>
        </p:nvGrpSpPr>
        <p:grpSpPr>
          <a:xfrm>
            <a:off x="5371260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E84FBE0-32F7-48B9-8E83-45123916378A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51D123-8A71-42A4-ABE2-BBDB09D185DA}"/>
                  </a:ext>
                </a:extLst>
              </p:cNvPr>
              <p:cNvSpPr txBox="1"/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51D123-8A71-42A4-ABE2-BBDB09D18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768C2C-6C58-4303-B2DC-36D8A11FF7AC}"/>
                  </a:ext>
                </a:extLst>
              </p:cNvPr>
              <p:cNvSpPr txBox="1"/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768C2C-6C58-4303-B2DC-36D8A11F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A7E80-91BB-4ED9-9905-3116B524ED43}"/>
                  </a:ext>
                </a:extLst>
              </p:cNvPr>
              <p:cNvSpPr txBox="1"/>
              <p:nvPr/>
            </p:nvSpPr>
            <p:spPr>
              <a:xfrm>
                <a:off x="1277480" y="3076053"/>
                <a:ext cx="914161" cy="469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A7E80-91BB-4ED9-9905-3116B524E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480" y="3076053"/>
                <a:ext cx="914161" cy="4694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222C52-4504-40CC-B292-2B4B7C463A83}"/>
                  </a:ext>
                </a:extLst>
              </p:cNvPr>
              <p:cNvSpPr txBox="1"/>
              <p:nvPr/>
            </p:nvSpPr>
            <p:spPr>
              <a:xfrm>
                <a:off x="6779535" y="1139962"/>
                <a:ext cx="8869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222C52-4504-40CC-B292-2B4B7C463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535" y="1139962"/>
                <a:ext cx="88690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FA1813-80CC-4A39-BB28-2710CB061214}"/>
                  </a:ext>
                </a:extLst>
              </p:cNvPr>
              <p:cNvSpPr txBox="1"/>
              <p:nvPr/>
            </p:nvSpPr>
            <p:spPr>
              <a:xfrm>
                <a:off x="8794494" y="2997282"/>
                <a:ext cx="8869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FA1813-80CC-4A39-BB28-2710CB061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494" y="2997282"/>
                <a:ext cx="88690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0DDF869-ACBB-4134-9FC5-D3A3CA7CB075}"/>
              </a:ext>
            </a:extLst>
          </p:cNvPr>
          <p:cNvCxnSpPr/>
          <p:nvPr/>
        </p:nvCxnSpPr>
        <p:spPr>
          <a:xfrm>
            <a:off x="2896881" y="2566749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6970FFE-6E85-4757-A926-9B7623C399F4}"/>
              </a:ext>
            </a:extLst>
          </p:cNvPr>
          <p:cNvCxnSpPr/>
          <p:nvPr/>
        </p:nvCxnSpPr>
        <p:spPr>
          <a:xfrm>
            <a:off x="2854798" y="5494367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336500D-4946-4E5F-BC0E-57CA4A79A32A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3761513" y="4864492"/>
            <a:ext cx="666422" cy="62987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FEEE1A8-055D-40C4-9339-AC5DA911455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803596" y="2566749"/>
            <a:ext cx="624339" cy="5093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F0673D0-FD57-4355-9185-55843D80A748}"/>
              </a:ext>
            </a:extLst>
          </p:cNvPr>
          <p:cNvCxnSpPr>
            <a:cxnSpLocks/>
            <a:stCxn id="69" idx="3"/>
          </p:cNvCxnSpPr>
          <p:nvPr/>
        </p:nvCxnSpPr>
        <p:spPr>
          <a:xfrm flipV="1">
            <a:off x="2191641" y="3301047"/>
            <a:ext cx="2157523" cy="975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9FE54A-5C28-41D7-8EFA-1A814B67405E}"/>
                  </a:ext>
                </a:extLst>
              </p:cNvPr>
              <p:cNvSpPr txBox="1"/>
              <p:nvPr/>
            </p:nvSpPr>
            <p:spPr>
              <a:xfrm>
                <a:off x="4451392" y="6121743"/>
                <a:ext cx="3334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9FE54A-5C28-41D7-8EFA-1A814B674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392" y="6121743"/>
                <a:ext cx="33342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C41712E-BB50-4F8F-B4A7-BF814699321A}"/>
              </a:ext>
            </a:extLst>
          </p:cNvPr>
          <p:cNvCxnSpPr>
            <a:cxnSpLocks/>
          </p:cNvCxnSpPr>
          <p:nvPr/>
        </p:nvCxnSpPr>
        <p:spPr>
          <a:xfrm flipV="1">
            <a:off x="4620625" y="4958549"/>
            <a:ext cx="0" cy="114790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DB5F46-38FC-49AE-9FB8-7A2309A207BB}"/>
                  </a:ext>
                </a:extLst>
              </p:cNvPr>
              <p:cNvSpPr txBox="1"/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DB5F46-38FC-49AE-9FB8-7A2309A20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468368B-D14B-4F1D-9465-9D3EB8EBB784}"/>
              </a:ext>
            </a:extLst>
          </p:cNvPr>
          <p:cNvCxnSpPr/>
          <p:nvPr/>
        </p:nvCxnSpPr>
        <p:spPr>
          <a:xfrm>
            <a:off x="5821161" y="4994552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65294ED-9AE9-41AA-89D5-29744AD5B407}"/>
              </a:ext>
            </a:extLst>
          </p:cNvPr>
          <p:cNvCxnSpPr>
            <a:cxnSpLocks/>
            <a:endCxn id="39" idx="4"/>
          </p:cNvCxnSpPr>
          <p:nvPr/>
        </p:nvCxnSpPr>
        <p:spPr>
          <a:xfrm flipV="1">
            <a:off x="6727876" y="4274753"/>
            <a:ext cx="495116" cy="71980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AD3C73F0-54F1-4AF7-B2FC-5E28C2DC53EA}"/>
              </a:ext>
            </a:extLst>
          </p:cNvPr>
          <p:cNvCxnSpPr>
            <a:cxnSpLocks/>
            <a:stCxn id="50" idx="6"/>
            <a:endCxn id="43" idx="1"/>
          </p:cNvCxnSpPr>
          <p:nvPr/>
        </p:nvCxnSpPr>
        <p:spPr>
          <a:xfrm>
            <a:off x="4887046" y="3266223"/>
            <a:ext cx="562985" cy="54941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04A5563B-4419-44C8-B1F1-9369F8CF2BFD}"/>
              </a:ext>
            </a:extLst>
          </p:cNvPr>
          <p:cNvCxnSpPr>
            <a:cxnSpLocks/>
            <a:stCxn id="62" idx="6"/>
            <a:endCxn id="43" idx="3"/>
          </p:cNvCxnSpPr>
          <p:nvPr/>
        </p:nvCxnSpPr>
        <p:spPr>
          <a:xfrm flipV="1">
            <a:off x="4887046" y="4195982"/>
            <a:ext cx="562985" cy="47834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0F0A047-44E4-4E10-B967-77BEF1B60E8C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5909142" y="4005812"/>
            <a:ext cx="104490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3534646D-A350-4147-8D9B-A27D66EBF335}"/>
              </a:ext>
            </a:extLst>
          </p:cNvPr>
          <p:cNvCxnSpPr>
            <a:cxnSpLocks/>
            <a:stCxn id="39" idx="0"/>
            <a:endCxn id="4" idx="4"/>
          </p:cNvCxnSpPr>
          <p:nvPr/>
        </p:nvCxnSpPr>
        <p:spPr>
          <a:xfrm flipV="1">
            <a:off x="7222992" y="3127911"/>
            <a:ext cx="0" cy="60896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3" name="연결선: 꺾임 7182">
            <a:extLst>
              <a:ext uri="{FF2B5EF4-FFF2-40B4-BE49-F238E27FC236}">
                <a16:creationId xmlns:a16="http://schemas.microsoft.com/office/drawing/2014/main" id="{422E52FC-30FF-412C-B5D3-441B2F103996}"/>
              </a:ext>
            </a:extLst>
          </p:cNvPr>
          <p:cNvCxnSpPr>
            <a:stCxn id="4" idx="0"/>
            <a:endCxn id="72" idx="1"/>
          </p:cNvCxnSpPr>
          <p:nvPr/>
        </p:nvCxnSpPr>
        <p:spPr>
          <a:xfrm rot="16200000" flipH="1">
            <a:off x="7697394" y="2115626"/>
            <a:ext cx="622697" cy="1571502"/>
          </a:xfrm>
          <a:prstGeom prst="bentConnector4">
            <a:avLst>
              <a:gd name="adj1" fmla="val -119389"/>
              <a:gd name="adj2" fmla="val 58557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0EACE808-BC16-47A3-84D7-638CA272898B}"/>
              </a:ext>
            </a:extLst>
          </p:cNvPr>
          <p:cNvCxnSpPr>
            <a:cxnSpLocks/>
            <a:stCxn id="4" idx="0"/>
            <a:endCxn id="71" idx="2"/>
          </p:cNvCxnSpPr>
          <p:nvPr/>
        </p:nvCxnSpPr>
        <p:spPr>
          <a:xfrm flipH="1" flipV="1">
            <a:off x="7222990" y="1570849"/>
            <a:ext cx="2" cy="101918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514830" y="983556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3852C-02A7-4C04-A432-74310BD72126}"/>
              </a:ext>
            </a:extLst>
          </p:cNvPr>
          <p:cNvSpPr txBox="1"/>
          <p:nvPr/>
        </p:nvSpPr>
        <p:spPr>
          <a:xfrm>
            <a:off x="3877331" y="1292484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(N,D) (D,H) (N,H)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86596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514830" y="983556"/>
            <a:ext cx="3374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 포함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A59F4E9-4379-4ACD-B5AA-BB46DC3F24A6}"/>
              </a:ext>
            </a:extLst>
          </p:cNvPr>
          <p:cNvGrpSpPr/>
          <p:nvPr/>
        </p:nvGrpSpPr>
        <p:grpSpPr>
          <a:xfrm>
            <a:off x="1406299" y="1404669"/>
            <a:ext cx="7773094" cy="5369193"/>
            <a:chOff x="814629" y="877338"/>
            <a:chExt cx="8687876" cy="6001070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7ADEDBA2-212A-4A2B-989E-E4D7307DC262}"/>
                </a:ext>
              </a:extLst>
            </p:cNvPr>
            <p:cNvSpPr/>
            <p:nvPr/>
          </p:nvSpPr>
          <p:spPr>
            <a:xfrm>
              <a:off x="1990166" y="2259139"/>
              <a:ext cx="6006708" cy="4116741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B0239E8-6C70-49D0-BBBE-967BE76E67FA}"/>
                </a:ext>
              </a:extLst>
            </p:cNvPr>
            <p:cNvSpPr/>
            <p:nvPr/>
          </p:nvSpPr>
          <p:spPr>
            <a:xfrm>
              <a:off x="3696024" y="3277047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443DE482-0B5E-4CF9-AED6-DA0A6BDD321A}"/>
                </a:ext>
              </a:extLst>
            </p:cNvPr>
            <p:cNvSpPr/>
            <p:nvPr/>
          </p:nvSpPr>
          <p:spPr>
            <a:xfrm>
              <a:off x="3696024" y="4685146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E09D9B-6DD8-4CB1-86B8-91A27132988C}"/>
                </a:ext>
              </a:extLst>
            </p:cNvPr>
            <p:cNvSpPr txBox="1"/>
            <p:nvPr/>
          </p:nvSpPr>
          <p:spPr>
            <a:xfrm>
              <a:off x="3619409" y="3415131"/>
              <a:ext cx="734936" cy="292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MatMul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BFD1913-A81E-477E-BED2-9E8404C04404}"/>
                </a:ext>
              </a:extLst>
            </p:cNvPr>
            <p:cNvSpPr txBox="1"/>
            <p:nvPr/>
          </p:nvSpPr>
          <p:spPr>
            <a:xfrm>
              <a:off x="3619409" y="4823230"/>
              <a:ext cx="734936" cy="292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MatMul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13621508-1160-4685-8F0A-F7B55A436E4C}"/>
                </a:ext>
              </a:extLst>
            </p:cNvPr>
            <p:cNvSpPr/>
            <p:nvPr/>
          </p:nvSpPr>
          <p:spPr>
            <a:xfrm>
              <a:off x="6300911" y="2869794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1CC4E5-CCD8-4391-9A54-50C2E01834B1}"/>
                </a:ext>
              </a:extLst>
            </p:cNvPr>
            <p:cNvSpPr txBox="1"/>
            <p:nvPr/>
          </p:nvSpPr>
          <p:spPr>
            <a:xfrm>
              <a:off x="6262716" y="2969458"/>
              <a:ext cx="627437" cy="34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08F79B34-2F48-4CB8-A6C3-A4D7BB090754}"/>
                </a:ext>
              </a:extLst>
            </p:cNvPr>
            <p:cNvSpPr/>
            <p:nvPr/>
          </p:nvSpPr>
          <p:spPr>
            <a:xfrm>
              <a:off x="6300911" y="4016636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5D13991E-1A51-47AD-A6F2-15EC7E8B7B1A}"/>
                    </a:ext>
                  </a:extLst>
                </p:cNvPr>
                <p:cNvSpPr txBox="1"/>
                <p:nvPr/>
              </p:nvSpPr>
              <p:spPr>
                <a:xfrm>
                  <a:off x="6407947" y="4100911"/>
                  <a:ext cx="302789" cy="3439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5D13991E-1A51-47AD-A6F2-15EC7E8B7B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7947" y="4100911"/>
                  <a:ext cx="302789" cy="343998"/>
                </a:xfrm>
                <a:prstGeom prst="rect">
                  <a:avLst/>
                </a:prstGeom>
                <a:blipFill>
                  <a:blip r:embed="rId3"/>
                  <a:stretch>
                    <a:fillRect l="-15909" r="-18182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DCD96CE-7DD3-4CCD-BB85-AA4A5D2C9CC0}"/>
                </a:ext>
              </a:extLst>
            </p:cNvPr>
            <p:cNvSpPr/>
            <p:nvPr/>
          </p:nvSpPr>
          <p:spPr>
            <a:xfrm>
              <a:off x="4718120" y="4016636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2AA062A-4EF4-4E7F-960C-1A642CE5915D}"/>
                    </a:ext>
                  </a:extLst>
                </p:cNvPr>
                <p:cNvSpPr txBox="1"/>
                <p:nvPr/>
              </p:nvSpPr>
              <p:spPr>
                <a:xfrm>
                  <a:off x="4825156" y="4100911"/>
                  <a:ext cx="302789" cy="3439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2AA062A-4EF4-4E7F-960C-1A642CE59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5156" y="4100911"/>
                  <a:ext cx="302789" cy="343998"/>
                </a:xfrm>
                <a:prstGeom prst="rect">
                  <a:avLst/>
                </a:prstGeom>
                <a:blipFill>
                  <a:blip r:embed="rId4"/>
                  <a:stretch>
                    <a:fillRect l="-15556" r="-15556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4208A1E-34F7-46E4-A3B8-4F5B01C97B9E}"/>
                    </a:ext>
                  </a:extLst>
                </p:cNvPr>
                <p:cNvSpPr txBox="1"/>
                <p:nvPr/>
              </p:nvSpPr>
              <p:spPr>
                <a:xfrm>
                  <a:off x="2438529" y="2384891"/>
                  <a:ext cx="578847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4208A1E-34F7-46E4-A3B8-4F5B01C97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529" y="2384891"/>
                  <a:ext cx="578847" cy="412797"/>
                </a:xfrm>
                <a:prstGeom prst="rect">
                  <a:avLst/>
                </a:prstGeom>
                <a:blipFill>
                  <a:blip r:embed="rId5"/>
                  <a:stretch>
                    <a:fillRect l="-10588" r="-5882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7A65EAE-06A2-4841-9042-6C4B584D257F}"/>
                    </a:ext>
                  </a:extLst>
                </p:cNvPr>
                <p:cNvSpPr txBox="1"/>
                <p:nvPr/>
              </p:nvSpPr>
              <p:spPr>
                <a:xfrm>
                  <a:off x="2526895" y="5279490"/>
                  <a:ext cx="565302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7A65EAE-06A2-4841-9042-6C4B584D2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6895" y="5279490"/>
                  <a:ext cx="565302" cy="412797"/>
                </a:xfrm>
                <a:prstGeom prst="rect">
                  <a:avLst/>
                </a:prstGeom>
                <a:blipFill>
                  <a:blip r:embed="rId6"/>
                  <a:stretch>
                    <a:fillRect l="-10843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FAB2A4C2-A825-4BF5-85F6-5BCF1975144F}"/>
                </a:ext>
              </a:extLst>
            </p:cNvPr>
            <p:cNvCxnSpPr/>
            <p:nvPr/>
          </p:nvCxnSpPr>
          <p:spPr>
            <a:xfrm>
              <a:off x="2243741" y="2846514"/>
              <a:ext cx="90671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64708B8-84DE-40B1-BFCD-31CCB70C8F05}"/>
                </a:ext>
              </a:extLst>
            </p:cNvPr>
            <p:cNvCxnSpPr/>
            <p:nvPr/>
          </p:nvCxnSpPr>
          <p:spPr>
            <a:xfrm>
              <a:off x="2201658" y="5774132"/>
              <a:ext cx="90671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B52C6BA4-2873-4ACF-9FE5-D732F4B1B701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3108373" y="5144257"/>
              <a:ext cx="666422" cy="62987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1815DD0A-9C4A-433A-A920-CF6739861498}"/>
                </a:ext>
              </a:extLst>
            </p:cNvPr>
            <p:cNvCxnSpPr>
              <a:cxnSpLocks/>
              <a:endCxn id="65" idx="1"/>
            </p:cNvCxnSpPr>
            <p:nvPr/>
          </p:nvCxnSpPr>
          <p:spPr>
            <a:xfrm>
              <a:off x="3150456" y="2846514"/>
              <a:ext cx="624339" cy="50930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5EFC8B10-8950-4DC6-80E2-E4DB41307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669" y="3580812"/>
              <a:ext cx="2808355" cy="1269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46A02E1-6D5D-4F86-B5CA-206312144730}"/>
                    </a:ext>
                  </a:extLst>
                </p:cNvPr>
                <p:cNvSpPr txBox="1"/>
                <p:nvPr/>
              </p:nvSpPr>
              <p:spPr>
                <a:xfrm>
                  <a:off x="5501977" y="4884784"/>
                  <a:ext cx="313540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𝐛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46A02E1-6D5D-4F86-B5CA-206312144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1977" y="4884784"/>
                  <a:ext cx="313540" cy="412797"/>
                </a:xfrm>
                <a:prstGeom prst="rect">
                  <a:avLst/>
                </a:prstGeom>
                <a:blipFill>
                  <a:blip r:embed="rId7"/>
                  <a:stretch>
                    <a:fillRect l="-23913" r="-21739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EB50D0B-2CBB-48E1-B2F9-360D4FA1491D}"/>
                </a:ext>
              </a:extLst>
            </p:cNvPr>
            <p:cNvCxnSpPr/>
            <p:nvPr/>
          </p:nvCxnSpPr>
          <p:spPr>
            <a:xfrm>
              <a:off x="5168021" y="5274317"/>
              <a:ext cx="90671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529737C-B046-4E2D-9AF5-0CF1241B2D0B}"/>
                </a:ext>
              </a:extLst>
            </p:cNvPr>
            <p:cNvCxnSpPr>
              <a:cxnSpLocks/>
              <a:endCxn id="80" idx="4"/>
            </p:cNvCxnSpPr>
            <p:nvPr/>
          </p:nvCxnSpPr>
          <p:spPr>
            <a:xfrm flipV="1">
              <a:off x="6074736" y="4554518"/>
              <a:ext cx="495116" cy="71980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92581B43-71E2-4782-809A-54A340077E39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4226661" y="3632452"/>
              <a:ext cx="570230" cy="46295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CB5CD218-44F2-4B93-A59A-377A4D46F985}"/>
                </a:ext>
              </a:extLst>
            </p:cNvPr>
            <p:cNvCxnSpPr>
              <a:cxnSpLocks/>
              <a:stCxn id="66" idx="7"/>
              <a:endCxn id="83" idx="3"/>
            </p:cNvCxnSpPr>
            <p:nvPr/>
          </p:nvCxnSpPr>
          <p:spPr>
            <a:xfrm flipV="1">
              <a:off x="4155135" y="4475747"/>
              <a:ext cx="641756" cy="28817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90B3148B-7E39-49C6-A97E-9297DC3BF4C3}"/>
                </a:ext>
              </a:extLst>
            </p:cNvPr>
            <p:cNvCxnSpPr>
              <a:cxnSpLocks/>
              <a:stCxn id="83" idx="6"/>
              <a:endCxn id="80" idx="2"/>
            </p:cNvCxnSpPr>
            <p:nvPr/>
          </p:nvCxnSpPr>
          <p:spPr>
            <a:xfrm>
              <a:off x="5256002" y="4285577"/>
              <a:ext cx="1044909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73C668D-4909-4753-B4AD-9375D7AEF6F9}"/>
                </a:ext>
              </a:extLst>
            </p:cNvPr>
            <p:cNvCxnSpPr>
              <a:cxnSpLocks/>
              <a:stCxn id="80" idx="0"/>
              <a:endCxn id="75" idx="4"/>
            </p:cNvCxnSpPr>
            <p:nvPr/>
          </p:nvCxnSpPr>
          <p:spPr>
            <a:xfrm flipV="1">
              <a:off x="6569852" y="3407676"/>
              <a:ext cx="0" cy="60896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연결선: 꺾임 105">
              <a:extLst>
                <a:ext uri="{FF2B5EF4-FFF2-40B4-BE49-F238E27FC236}">
                  <a16:creationId xmlns:a16="http://schemas.microsoft.com/office/drawing/2014/main" id="{BA5F083B-5C4D-4B7B-A6F1-153756D034D5}"/>
                </a:ext>
              </a:extLst>
            </p:cNvPr>
            <p:cNvCxnSpPr>
              <a:cxnSpLocks/>
              <a:stCxn id="75" idx="0"/>
              <a:endCxn id="157" idx="1"/>
            </p:cNvCxnSpPr>
            <p:nvPr/>
          </p:nvCxnSpPr>
          <p:spPr>
            <a:xfrm rot="16200000" flipH="1">
              <a:off x="7311169" y="2128476"/>
              <a:ext cx="600845" cy="2083480"/>
            </a:xfrm>
            <a:prstGeom prst="bentConnector4">
              <a:avLst>
                <a:gd name="adj1" fmla="val -42524"/>
                <a:gd name="adj2" fmla="val 56454"/>
              </a:avLst>
            </a:prstGeom>
            <a:ln w="190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9C2FF1AF-9B47-4B18-BC0A-29220267783A}"/>
                </a:ext>
              </a:extLst>
            </p:cNvPr>
            <p:cNvSpPr/>
            <p:nvPr/>
          </p:nvSpPr>
          <p:spPr>
            <a:xfrm>
              <a:off x="6655570" y="2881265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E0DDE7E-F973-426D-8073-E1C2FD251169}"/>
                </a:ext>
              </a:extLst>
            </p:cNvPr>
            <p:cNvSpPr/>
            <p:nvPr/>
          </p:nvSpPr>
          <p:spPr>
            <a:xfrm>
              <a:off x="6625490" y="4465718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71AD5DD-D09C-4B8A-9727-8932C1BBCF25}"/>
                </a:ext>
              </a:extLst>
            </p:cNvPr>
            <p:cNvSpPr/>
            <p:nvPr/>
          </p:nvSpPr>
          <p:spPr>
            <a:xfrm>
              <a:off x="6318902" y="4314991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EF4E18BE-6430-436A-BE09-E42A036CA520}"/>
                </a:ext>
              </a:extLst>
            </p:cNvPr>
            <p:cNvSpPr/>
            <p:nvPr/>
          </p:nvSpPr>
          <p:spPr>
            <a:xfrm>
              <a:off x="4845721" y="4456401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F7B45CA2-5871-4618-81A2-DBB8DB33B58F}"/>
                </a:ext>
              </a:extLst>
            </p:cNvPr>
            <p:cNvSpPr/>
            <p:nvPr/>
          </p:nvSpPr>
          <p:spPr>
            <a:xfrm>
              <a:off x="4732858" y="4144710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4B829F2-D3E2-4441-91FD-F9503E6FE735}"/>
                </a:ext>
              </a:extLst>
            </p:cNvPr>
            <p:cNvSpPr/>
            <p:nvPr/>
          </p:nvSpPr>
          <p:spPr>
            <a:xfrm>
              <a:off x="3752088" y="3644561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E035FC13-A047-4ECA-A42B-0D40C5942A7A}"/>
                </a:ext>
              </a:extLst>
            </p:cNvPr>
            <p:cNvSpPr/>
            <p:nvPr/>
          </p:nvSpPr>
          <p:spPr>
            <a:xfrm>
              <a:off x="3713727" y="3399846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43F163-9DF7-4989-835E-7F65DA035B4F}"/>
                </a:ext>
              </a:extLst>
            </p:cNvPr>
            <p:cNvSpPr/>
            <p:nvPr/>
          </p:nvSpPr>
          <p:spPr>
            <a:xfrm>
              <a:off x="3858506" y="5123267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BC4C56AA-5A10-4C48-8B0D-4CC936ADB2AE}"/>
                </a:ext>
              </a:extLst>
            </p:cNvPr>
            <p:cNvSpPr/>
            <p:nvPr/>
          </p:nvSpPr>
          <p:spPr>
            <a:xfrm>
              <a:off x="6617583" y="3328152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7647CA9A-12EB-46DA-992A-5E6A6B6F5848}"/>
                </a:ext>
              </a:extLst>
            </p:cNvPr>
            <p:cNvSpPr/>
            <p:nvPr/>
          </p:nvSpPr>
          <p:spPr>
            <a:xfrm>
              <a:off x="8634263" y="3557264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5" name="연결선: 꺾임 134">
              <a:extLst>
                <a:ext uri="{FF2B5EF4-FFF2-40B4-BE49-F238E27FC236}">
                  <a16:creationId xmlns:a16="http://schemas.microsoft.com/office/drawing/2014/main" id="{E6BD9078-5E21-4DFA-814C-D0BBA7F64797}"/>
                </a:ext>
              </a:extLst>
            </p:cNvPr>
            <p:cNvCxnSpPr>
              <a:cxnSpLocks/>
              <a:stCxn id="134" idx="2"/>
              <a:endCxn id="107" idx="7"/>
            </p:cNvCxnSpPr>
            <p:nvPr/>
          </p:nvCxnSpPr>
          <p:spPr>
            <a:xfrm rot="10800000">
              <a:off x="6721057" y="2892501"/>
              <a:ext cx="1913207" cy="703124"/>
            </a:xfrm>
            <a:prstGeom prst="bentConnector4">
              <a:avLst>
                <a:gd name="adj1" fmla="val 22797"/>
                <a:gd name="adj2" fmla="val 262560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E69B277A-32B9-4777-9B6F-82D52D6D4F17}"/>
                </a:ext>
              </a:extLst>
            </p:cNvPr>
            <p:cNvCxnSpPr>
              <a:cxnSpLocks/>
              <a:stCxn id="133" idx="4"/>
              <a:endCxn id="137" idx="0"/>
            </p:cNvCxnSpPr>
            <p:nvPr/>
          </p:nvCxnSpPr>
          <p:spPr>
            <a:xfrm flipH="1">
              <a:off x="6655570" y="3404874"/>
              <a:ext cx="374" cy="615539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20D543F-836E-40A1-82A5-16C984EC774B}"/>
                </a:ext>
              </a:extLst>
            </p:cNvPr>
            <p:cNvSpPr/>
            <p:nvPr/>
          </p:nvSpPr>
          <p:spPr>
            <a:xfrm>
              <a:off x="6617209" y="4020413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8F646488-AD59-4B65-9F84-64797ED2A1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68021" y="5354285"/>
              <a:ext cx="955320" cy="393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3D3035E7-91AC-4E17-8446-DEF4CE88E2CA}"/>
                </a:ext>
              </a:extLst>
            </p:cNvPr>
            <p:cNvCxnSpPr>
              <a:cxnSpLocks/>
              <a:stCxn id="108" idx="4"/>
            </p:cNvCxnSpPr>
            <p:nvPr/>
          </p:nvCxnSpPr>
          <p:spPr>
            <a:xfrm flipH="1">
              <a:off x="6124177" y="4542440"/>
              <a:ext cx="539674" cy="805647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92A9E1DB-8250-40D6-A39A-665790D268B3}"/>
                </a:ext>
              </a:extLst>
            </p:cNvPr>
            <p:cNvSpPr/>
            <p:nvPr/>
          </p:nvSpPr>
          <p:spPr>
            <a:xfrm>
              <a:off x="5185442" y="4320632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0DE727A4-4512-4623-9947-CCD5069E0B03}"/>
                </a:ext>
              </a:extLst>
            </p:cNvPr>
            <p:cNvCxnSpPr>
              <a:cxnSpLocks/>
              <a:stCxn id="121" idx="2"/>
              <a:endCxn id="140" idx="6"/>
            </p:cNvCxnSpPr>
            <p:nvPr/>
          </p:nvCxnSpPr>
          <p:spPr>
            <a:xfrm flipH="1">
              <a:off x="5262164" y="4353352"/>
              <a:ext cx="1056738" cy="5641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B0807777-6253-4CF5-B149-10D9205700A8}"/>
                </a:ext>
              </a:extLst>
            </p:cNvPr>
            <p:cNvSpPr/>
            <p:nvPr/>
          </p:nvSpPr>
          <p:spPr>
            <a:xfrm>
              <a:off x="4138246" y="4832147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98E65D7E-24C8-4F33-9483-29C8F66B5FC7}"/>
                </a:ext>
              </a:extLst>
            </p:cNvPr>
            <p:cNvSpPr/>
            <p:nvPr/>
          </p:nvSpPr>
          <p:spPr>
            <a:xfrm>
              <a:off x="4101883" y="3644926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29B48A09-603D-4F60-B42E-8CF384D9C5AA}"/>
                </a:ext>
              </a:extLst>
            </p:cNvPr>
            <p:cNvCxnSpPr>
              <a:cxnSpLocks/>
              <a:stCxn id="123" idx="3"/>
              <a:endCxn id="142" idx="7"/>
            </p:cNvCxnSpPr>
            <p:nvPr/>
          </p:nvCxnSpPr>
          <p:spPr>
            <a:xfrm flipH="1">
              <a:off x="4203732" y="4521887"/>
              <a:ext cx="653225" cy="32149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169F996D-6875-4598-8A1A-05AE8F73B310}"/>
                </a:ext>
              </a:extLst>
            </p:cNvPr>
            <p:cNvCxnSpPr>
              <a:cxnSpLocks/>
              <a:stCxn id="124" idx="1"/>
              <a:endCxn id="143" idx="5"/>
            </p:cNvCxnSpPr>
            <p:nvPr/>
          </p:nvCxnSpPr>
          <p:spPr>
            <a:xfrm flipH="1" flipV="1">
              <a:off x="4167369" y="3710412"/>
              <a:ext cx="576725" cy="445534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BE1EA29B-38AF-466C-84FF-44EE72FC5FC9}"/>
                </a:ext>
              </a:extLst>
            </p:cNvPr>
            <p:cNvCxnSpPr>
              <a:cxnSpLocks/>
              <a:stCxn id="127" idx="2"/>
            </p:cNvCxnSpPr>
            <p:nvPr/>
          </p:nvCxnSpPr>
          <p:spPr>
            <a:xfrm flipH="1">
              <a:off x="887669" y="3682922"/>
              <a:ext cx="2864419" cy="17235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1E34CDC0-1150-47FB-8144-D03D5FF05F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69877" y="5870009"/>
              <a:ext cx="955320" cy="393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0B84609B-CA4B-4273-B1C7-616DC0E950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0414" y="5202785"/>
              <a:ext cx="671280" cy="667224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AA610F91-CB1B-45C1-80ED-2D3A76149EE0}"/>
                </a:ext>
              </a:extLst>
            </p:cNvPr>
            <p:cNvCxnSpPr>
              <a:cxnSpLocks/>
              <a:stCxn id="129" idx="1"/>
            </p:cNvCxnSpPr>
            <p:nvPr/>
          </p:nvCxnSpPr>
          <p:spPr>
            <a:xfrm flipH="1" flipV="1">
              <a:off x="3138080" y="2942391"/>
              <a:ext cx="586883" cy="468691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9E458947-839B-434E-9E99-E44069987D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15191" y="2950076"/>
              <a:ext cx="955320" cy="393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FCA9723B-9E8D-4819-AE18-A3FB5E8427DD}"/>
                    </a:ext>
                  </a:extLst>
                </p:cNvPr>
                <p:cNvSpPr txBox="1"/>
                <p:nvPr/>
              </p:nvSpPr>
              <p:spPr>
                <a:xfrm>
                  <a:off x="5369444" y="5395639"/>
                  <a:ext cx="523163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𝐝𝐛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FCA9723B-9E8D-4819-AE18-A3FB5E8427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444" y="5395639"/>
                  <a:ext cx="523163" cy="412797"/>
                </a:xfrm>
                <a:prstGeom prst="rect">
                  <a:avLst/>
                </a:prstGeom>
                <a:blipFill>
                  <a:blip r:embed="rId8"/>
                  <a:stretch>
                    <a:fillRect l="-12987" r="-14286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A262475-2C51-4DD0-81D7-D4F62F426077}"/>
                    </a:ext>
                  </a:extLst>
                </p:cNvPr>
                <p:cNvSpPr txBox="1"/>
                <p:nvPr/>
              </p:nvSpPr>
              <p:spPr>
                <a:xfrm>
                  <a:off x="2444114" y="5888003"/>
                  <a:ext cx="774925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A262475-2C51-4DD0-81D7-D4F62F4260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4114" y="5888003"/>
                  <a:ext cx="774925" cy="412797"/>
                </a:xfrm>
                <a:prstGeom prst="rect">
                  <a:avLst/>
                </a:prstGeom>
                <a:blipFill>
                  <a:blip r:embed="rId9"/>
                  <a:stretch>
                    <a:fillRect l="-9649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347E035C-27B7-40C1-9298-E1815EF7E830}"/>
                    </a:ext>
                  </a:extLst>
                </p:cNvPr>
                <p:cNvSpPr txBox="1"/>
                <p:nvPr/>
              </p:nvSpPr>
              <p:spPr>
                <a:xfrm>
                  <a:off x="2335886" y="2946428"/>
                  <a:ext cx="788471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𝐝𝐖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347E035C-27B7-40C1-9298-E1815EF7E8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886" y="2946428"/>
                  <a:ext cx="788471" cy="412797"/>
                </a:xfrm>
                <a:prstGeom prst="rect">
                  <a:avLst/>
                </a:prstGeom>
                <a:blipFill>
                  <a:blip r:embed="rId10"/>
                  <a:stretch>
                    <a:fillRect l="-9483" r="-3448" b="-147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2E15C23B-8C7C-4B31-988D-292736D284B2}"/>
                    </a:ext>
                  </a:extLst>
                </p:cNvPr>
                <p:cNvSpPr txBox="1"/>
                <p:nvPr/>
              </p:nvSpPr>
              <p:spPr>
                <a:xfrm>
                  <a:off x="1030048" y="3089847"/>
                  <a:ext cx="876046" cy="449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𝐩𝐫𝐞𝐯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2E15C23B-8C7C-4B31-988D-292736D284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048" y="3089847"/>
                  <a:ext cx="876046" cy="449777"/>
                </a:xfrm>
                <a:prstGeom prst="rect">
                  <a:avLst/>
                </a:prstGeom>
                <a:blipFill>
                  <a:blip r:embed="rId11"/>
                  <a:stretch>
                    <a:fillRect l="-7752" r="-3101" b="-212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5611166C-587C-421A-AA7B-AA22B31742BB}"/>
                    </a:ext>
                  </a:extLst>
                </p:cNvPr>
                <p:cNvSpPr txBox="1"/>
                <p:nvPr/>
              </p:nvSpPr>
              <p:spPr>
                <a:xfrm>
                  <a:off x="814629" y="3711859"/>
                  <a:ext cx="1085671" cy="449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𝐩𝐫𝐞𝐯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5611166C-587C-421A-AA7B-AA22B31742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629" y="3711859"/>
                  <a:ext cx="1085671" cy="449777"/>
                </a:xfrm>
                <a:prstGeom prst="rect">
                  <a:avLst/>
                </a:prstGeom>
                <a:blipFill>
                  <a:blip r:embed="rId12"/>
                  <a:stretch>
                    <a:fillRect l="-6918" r="-3145" b="-212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51C31AF1-2290-4689-9898-A6790A8B8A90}"/>
                    </a:ext>
                  </a:extLst>
                </p:cNvPr>
                <p:cNvSpPr txBox="1"/>
                <p:nvPr/>
              </p:nvSpPr>
              <p:spPr>
                <a:xfrm>
                  <a:off x="8653332" y="3264241"/>
                  <a:ext cx="849173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𝐧𝐞𝐱𝐭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51C31AF1-2290-4689-9898-A6790A8B8A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3332" y="3264241"/>
                  <a:ext cx="849173" cy="412797"/>
                </a:xfrm>
                <a:prstGeom prst="rect">
                  <a:avLst/>
                </a:prstGeom>
                <a:blipFill>
                  <a:blip r:embed="rId13"/>
                  <a:stretch>
                    <a:fillRect l="-8000" r="-1600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C0C7F1DE-85C8-46F4-AB8C-768393AA5CD0}"/>
                    </a:ext>
                  </a:extLst>
                </p:cNvPr>
                <p:cNvSpPr txBox="1"/>
                <p:nvPr/>
              </p:nvSpPr>
              <p:spPr>
                <a:xfrm>
                  <a:off x="6124404" y="877338"/>
                  <a:ext cx="849173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𝐧𝐞𝐱𝐭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C0C7F1DE-85C8-46F4-AB8C-768393AA5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404" y="877338"/>
                  <a:ext cx="849173" cy="412797"/>
                </a:xfrm>
                <a:prstGeom prst="rect">
                  <a:avLst/>
                </a:prstGeom>
                <a:blipFill>
                  <a:blip r:embed="rId14"/>
                  <a:stretch>
                    <a:fillRect l="-8000" r="-1600" b="-114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63A4A06-8DA1-4452-89E3-03B9AFC6B9D3}"/>
                    </a:ext>
                  </a:extLst>
                </p:cNvPr>
                <p:cNvSpPr txBox="1"/>
                <p:nvPr/>
              </p:nvSpPr>
              <p:spPr>
                <a:xfrm>
                  <a:off x="6784576" y="1839535"/>
                  <a:ext cx="1058796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𝐝𝐡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𝐧𝐞𝐱𝐭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63A4A06-8DA1-4452-89E3-03B9AFC6B9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4576" y="1839535"/>
                  <a:ext cx="1058796" cy="412797"/>
                </a:xfrm>
                <a:prstGeom prst="rect">
                  <a:avLst/>
                </a:prstGeom>
                <a:blipFill>
                  <a:blip r:embed="rId15"/>
                  <a:stretch>
                    <a:fillRect l="-7097" r="-1935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4BFB3921-ECC3-429E-AB79-D542312BEB5F}"/>
                </a:ext>
              </a:extLst>
            </p:cNvPr>
            <p:cNvCxnSpPr>
              <a:cxnSpLocks/>
              <a:stCxn id="75" idx="0"/>
              <a:endCxn id="158" idx="2"/>
            </p:cNvCxnSpPr>
            <p:nvPr/>
          </p:nvCxnSpPr>
          <p:spPr>
            <a:xfrm flipH="1" flipV="1">
              <a:off x="6548990" y="1290135"/>
              <a:ext cx="20862" cy="157965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7B13D0C-A1DE-40B1-BE80-36E941C56AE8}"/>
                </a:ext>
              </a:extLst>
            </p:cNvPr>
            <p:cNvCxnSpPr>
              <a:cxnSpLocks/>
            </p:cNvCxnSpPr>
            <p:nvPr/>
          </p:nvCxnSpPr>
          <p:spPr>
            <a:xfrm>
              <a:off x="6724070" y="1322110"/>
              <a:ext cx="0" cy="975359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7487A768-8031-4FBC-B66F-5D54D7EDFB6B}"/>
                    </a:ext>
                  </a:extLst>
                </p:cNvPr>
                <p:cNvSpPr txBox="1"/>
                <p:nvPr/>
              </p:nvSpPr>
              <p:spPr>
                <a:xfrm>
                  <a:off x="3554476" y="6455634"/>
                  <a:ext cx="333425" cy="412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7487A768-8031-4FBC-B66F-5D54D7EDF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4476" y="6455634"/>
                  <a:ext cx="333425" cy="412797"/>
                </a:xfrm>
                <a:prstGeom prst="rect">
                  <a:avLst/>
                </a:prstGeom>
                <a:blipFill>
                  <a:blip r:embed="rId16"/>
                  <a:stretch>
                    <a:fillRect l="-4082" r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2034A945-E396-4054-A105-57F02E2A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8646" y="5223100"/>
              <a:ext cx="0" cy="159263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3B67C0EE-B93F-4C08-AA0D-5B95F224CEA0}"/>
                </a:ext>
              </a:extLst>
            </p:cNvPr>
            <p:cNvCxnSpPr>
              <a:cxnSpLocks/>
            </p:cNvCxnSpPr>
            <p:nvPr/>
          </p:nvCxnSpPr>
          <p:spPr>
            <a:xfrm>
              <a:off x="4044014" y="5223100"/>
              <a:ext cx="0" cy="1592638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2913A54-B37D-4902-A69A-D626EA2D2644}"/>
                    </a:ext>
                  </a:extLst>
                </p:cNvPr>
                <p:cNvSpPr txBox="1"/>
                <p:nvPr/>
              </p:nvSpPr>
              <p:spPr>
                <a:xfrm>
                  <a:off x="4140496" y="6465611"/>
                  <a:ext cx="333425" cy="412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𝐝𝐱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2913A54-B37D-4902-A69A-D626EA2D2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0496" y="6465611"/>
                  <a:ext cx="333425" cy="412797"/>
                </a:xfrm>
                <a:prstGeom prst="rect">
                  <a:avLst/>
                </a:prstGeom>
                <a:blipFill>
                  <a:blip r:embed="rId17"/>
                  <a:stretch>
                    <a:fillRect l="-38776" r="-53061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6AD5686-99BD-42F5-9E1B-FD014AB3C5B0}"/>
                    </a:ext>
                  </a:extLst>
                </p:cNvPr>
                <p:cNvSpPr txBox="1"/>
                <p:nvPr/>
              </p:nvSpPr>
              <p:spPr>
                <a:xfrm>
                  <a:off x="6740215" y="3421007"/>
                  <a:ext cx="446122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𝐝𝐭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6AD5686-99BD-42F5-9E1B-FD014AB3C5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215" y="3421007"/>
                  <a:ext cx="446122" cy="412797"/>
                </a:xfrm>
                <a:prstGeom prst="rect">
                  <a:avLst/>
                </a:prstGeom>
                <a:blipFill>
                  <a:blip r:embed="rId18"/>
                  <a:stretch>
                    <a:fillRect l="-15152" r="-16667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3D4ADD4-3F74-47BE-BB94-AC6697551484}"/>
                    </a:ext>
                  </a:extLst>
                </p:cNvPr>
                <p:cNvSpPr txBox="1"/>
                <p:nvPr/>
              </p:nvSpPr>
              <p:spPr>
                <a:xfrm>
                  <a:off x="5552313" y="4336042"/>
                  <a:ext cx="446122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𝐝𝐭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3D4ADD4-3F74-47BE-BB94-AC6697551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2313" y="4336042"/>
                  <a:ext cx="446122" cy="412797"/>
                </a:xfrm>
                <a:prstGeom prst="rect">
                  <a:avLst/>
                </a:prstGeom>
                <a:blipFill>
                  <a:blip r:embed="rId19"/>
                  <a:stretch>
                    <a:fillRect l="-15152" r="-16667" b="-65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2AA4954-D113-416D-B621-3510981D33D0}"/>
                    </a:ext>
                  </a:extLst>
                </p:cNvPr>
                <p:cNvSpPr txBox="1"/>
                <p:nvPr/>
              </p:nvSpPr>
              <p:spPr>
                <a:xfrm>
                  <a:off x="6341864" y="4852873"/>
                  <a:ext cx="446122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𝐝𝐭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2AA4954-D113-416D-B621-3510981D33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1864" y="4852873"/>
                  <a:ext cx="446122" cy="412797"/>
                </a:xfrm>
                <a:prstGeom prst="rect">
                  <a:avLst/>
                </a:prstGeom>
                <a:blipFill>
                  <a:blip r:embed="rId20"/>
                  <a:stretch>
                    <a:fillRect l="-16923" r="-16923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D8FBD818-81ED-4B00-9373-5479596AFA31}"/>
                    </a:ext>
                  </a:extLst>
                </p:cNvPr>
                <p:cNvSpPr txBox="1"/>
                <p:nvPr/>
              </p:nvSpPr>
              <p:spPr>
                <a:xfrm>
                  <a:off x="4392904" y="3479288"/>
                  <a:ext cx="446122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𝐝𝐭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D8FBD818-81ED-4B00-9373-5479596AFA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2904" y="3479288"/>
                  <a:ext cx="446122" cy="412797"/>
                </a:xfrm>
                <a:prstGeom prst="rect">
                  <a:avLst/>
                </a:prstGeom>
                <a:blipFill>
                  <a:blip r:embed="rId21"/>
                  <a:stretch>
                    <a:fillRect l="-16923" r="-16923" b="-65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1C2074C-196D-49BD-A659-AE65A1EE3432}"/>
                    </a:ext>
                  </a:extLst>
                </p:cNvPr>
                <p:cNvSpPr txBox="1"/>
                <p:nvPr/>
              </p:nvSpPr>
              <p:spPr>
                <a:xfrm>
                  <a:off x="4497042" y="4638793"/>
                  <a:ext cx="446122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𝐝𝐭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1C2074C-196D-49BD-A659-AE65A1EE3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7042" y="4638793"/>
                  <a:ext cx="446122" cy="412797"/>
                </a:xfrm>
                <a:prstGeom prst="rect">
                  <a:avLst/>
                </a:prstGeom>
                <a:blipFill>
                  <a:blip r:embed="rId22"/>
                  <a:stretch>
                    <a:fillRect l="-15152" r="-16667" b="-65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9F94667D-0FB1-4880-9604-35FD7B8BC8B2}"/>
              </a:ext>
            </a:extLst>
          </p:cNvPr>
          <p:cNvSpPr txBox="1"/>
          <p:nvPr/>
        </p:nvSpPr>
        <p:spPr>
          <a:xfrm>
            <a:off x="447733" y="4196486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9F435ED-85B8-488C-883C-75E1C8F01A11}"/>
              </a:ext>
            </a:extLst>
          </p:cNvPr>
          <p:cNvSpPr txBox="1"/>
          <p:nvPr/>
        </p:nvSpPr>
        <p:spPr>
          <a:xfrm>
            <a:off x="2829198" y="6423916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(N,D)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097FE61-991E-4E6D-991C-74AC8BFC61DF}"/>
              </a:ext>
            </a:extLst>
          </p:cNvPr>
          <p:cNvSpPr txBox="1"/>
          <p:nvPr/>
        </p:nvSpPr>
        <p:spPr>
          <a:xfrm>
            <a:off x="6248143" y="5717414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(H,)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58E85D-25EB-4B7D-AFBF-8246B248A49F}"/>
              </a:ext>
            </a:extLst>
          </p:cNvPr>
          <p:cNvSpPr txBox="1"/>
          <p:nvPr/>
        </p:nvSpPr>
        <p:spPr>
          <a:xfrm>
            <a:off x="3551620" y="2613864"/>
            <a:ext cx="75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(H,H)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54633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A36429-565D-412E-AE5A-84D3A284D6F3}"/>
              </a:ext>
            </a:extLst>
          </p:cNvPr>
          <p:cNvSpPr/>
          <p:nvPr/>
        </p:nvSpPr>
        <p:spPr>
          <a:xfrm>
            <a:off x="395947" y="4620422"/>
            <a:ext cx="1646721" cy="125432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327868" y="2854677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655633" y="87197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5912106" y="955363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63775" y="1425324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334542" y="184191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299186" y="1857293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334542" y="135129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201763" y="1361579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334542" y="23399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235585" y="234136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413365" y="289980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773850" y="289980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1134335" y="289980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62957" y="292153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392B83-827B-462F-8DA5-5875C65022B7}"/>
              </a:ext>
            </a:extLst>
          </p:cNvPr>
          <p:cNvGrpSpPr/>
          <p:nvPr/>
        </p:nvGrpSpPr>
        <p:grpSpPr>
          <a:xfrm>
            <a:off x="6110734" y="3653005"/>
            <a:ext cx="728236" cy="1274489"/>
            <a:chOff x="3990618" y="3796389"/>
            <a:chExt cx="1441940" cy="2523546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B05EEF-C314-424E-9B50-4E19F2ACD206}"/>
                </a:ext>
              </a:extLst>
            </p:cNvPr>
            <p:cNvSpPr/>
            <p:nvPr/>
          </p:nvSpPr>
          <p:spPr>
            <a:xfrm>
              <a:off x="3990618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24F30B1-B276-4604-9208-BC1C85D69FA4}"/>
                </a:ext>
              </a:extLst>
            </p:cNvPr>
            <p:cNvSpPr/>
            <p:nvPr/>
          </p:nvSpPr>
          <p:spPr>
            <a:xfrm>
              <a:off x="4351103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14A79FF-7BBD-492C-874F-0272E9408532}"/>
                </a:ext>
              </a:extLst>
            </p:cNvPr>
            <p:cNvSpPr/>
            <p:nvPr/>
          </p:nvSpPr>
          <p:spPr>
            <a:xfrm>
              <a:off x="4711588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511687C-0E4F-499B-B89D-242EE7A5B5D1}"/>
                </a:ext>
              </a:extLst>
            </p:cNvPr>
            <p:cNvSpPr/>
            <p:nvPr/>
          </p:nvSpPr>
          <p:spPr>
            <a:xfrm>
              <a:off x="5072073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DC25BF7-4465-4293-A987-E2092522276E}"/>
                </a:ext>
              </a:extLst>
            </p:cNvPr>
            <p:cNvSpPr/>
            <p:nvPr/>
          </p:nvSpPr>
          <p:spPr>
            <a:xfrm>
              <a:off x="3990618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235AF20-43D3-4170-A64E-9D779D7C1CA5}"/>
                </a:ext>
              </a:extLst>
            </p:cNvPr>
            <p:cNvSpPr/>
            <p:nvPr/>
          </p:nvSpPr>
          <p:spPr>
            <a:xfrm>
              <a:off x="4351103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3909EA-50D1-4733-AAED-73C58EB65D57}"/>
                </a:ext>
              </a:extLst>
            </p:cNvPr>
            <p:cNvSpPr/>
            <p:nvPr/>
          </p:nvSpPr>
          <p:spPr>
            <a:xfrm>
              <a:off x="4711588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AD3D929-DDED-4639-9183-8583CDF7E68D}"/>
                </a:ext>
              </a:extLst>
            </p:cNvPr>
            <p:cNvSpPr/>
            <p:nvPr/>
          </p:nvSpPr>
          <p:spPr>
            <a:xfrm>
              <a:off x="5072073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549DD1F-E85C-4362-BF5E-5B9D97173442}"/>
                </a:ext>
              </a:extLst>
            </p:cNvPr>
            <p:cNvSpPr/>
            <p:nvPr/>
          </p:nvSpPr>
          <p:spPr>
            <a:xfrm>
              <a:off x="3990618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8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D7C6F7B7-9790-46B2-997D-30D365AEADD2}"/>
                </a:ext>
              </a:extLst>
            </p:cNvPr>
            <p:cNvSpPr/>
            <p:nvPr/>
          </p:nvSpPr>
          <p:spPr>
            <a:xfrm>
              <a:off x="4351103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9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0B1A0D-787B-4B8F-9A83-03F7DCA10E73}"/>
                </a:ext>
              </a:extLst>
            </p:cNvPr>
            <p:cNvSpPr/>
            <p:nvPr/>
          </p:nvSpPr>
          <p:spPr>
            <a:xfrm>
              <a:off x="4711588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10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EA8C09B-58A7-45AD-9E31-8EEFBC0846AF}"/>
                </a:ext>
              </a:extLst>
            </p:cNvPr>
            <p:cNvSpPr/>
            <p:nvPr/>
          </p:nvSpPr>
          <p:spPr>
            <a:xfrm>
              <a:off x="5072073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11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C9CAB57-762B-420F-8A78-DDC7AA75E38D}"/>
                </a:ext>
              </a:extLst>
            </p:cNvPr>
            <p:cNvSpPr/>
            <p:nvPr/>
          </p:nvSpPr>
          <p:spPr>
            <a:xfrm>
              <a:off x="3990618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1810643-85C6-45D3-928B-D9B36465C907}"/>
                </a:ext>
              </a:extLst>
            </p:cNvPr>
            <p:cNvSpPr/>
            <p:nvPr/>
          </p:nvSpPr>
          <p:spPr>
            <a:xfrm>
              <a:off x="4351103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FCD37E-5E5D-4541-A3D3-99CE732072D8}"/>
                </a:ext>
              </a:extLst>
            </p:cNvPr>
            <p:cNvSpPr/>
            <p:nvPr/>
          </p:nvSpPr>
          <p:spPr>
            <a:xfrm>
              <a:off x="4711588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C13E8F1-4C86-4726-B51C-85D60038DAEA}"/>
                </a:ext>
              </a:extLst>
            </p:cNvPr>
            <p:cNvSpPr/>
            <p:nvPr/>
          </p:nvSpPr>
          <p:spPr>
            <a:xfrm>
              <a:off x="5072073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174B75D3-185D-40AA-8ADD-E0C677E38D0B}"/>
                </a:ext>
              </a:extLst>
            </p:cNvPr>
            <p:cNvSpPr/>
            <p:nvPr/>
          </p:nvSpPr>
          <p:spPr>
            <a:xfrm>
              <a:off x="3990618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CAA6503-2B05-4A87-956B-B2711DD21903}"/>
                </a:ext>
              </a:extLst>
            </p:cNvPr>
            <p:cNvSpPr/>
            <p:nvPr/>
          </p:nvSpPr>
          <p:spPr>
            <a:xfrm>
              <a:off x="4351103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89D828AF-BD39-43B8-A01E-FA5B88FDE4BA}"/>
                </a:ext>
              </a:extLst>
            </p:cNvPr>
            <p:cNvSpPr/>
            <p:nvPr/>
          </p:nvSpPr>
          <p:spPr>
            <a:xfrm>
              <a:off x="4711588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671E3BB-666C-4652-99E8-7FC0AF8C3235}"/>
                </a:ext>
              </a:extLst>
            </p:cNvPr>
            <p:cNvSpPr/>
            <p:nvPr/>
          </p:nvSpPr>
          <p:spPr>
            <a:xfrm>
              <a:off x="5072073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FA442C49-6BF5-47E5-B5F0-D0F1EF6D35EB}"/>
                </a:ext>
              </a:extLst>
            </p:cNvPr>
            <p:cNvSpPr/>
            <p:nvPr/>
          </p:nvSpPr>
          <p:spPr>
            <a:xfrm>
              <a:off x="3990618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F39755E6-09B8-475C-91D9-43977D71A009}"/>
                </a:ext>
              </a:extLst>
            </p:cNvPr>
            <p:cNvSpPr/>
            <p:nvPr/>
          </p:nvSpPr>
          <p:spPr>
            <a:xfrm>
              <a:off x="4351103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1B2C71D-13A9-4F12-9F83-F61C615DBBD7}"/>
                </a:ext>
              </a:extLst>
            </p:cNvPr>
            <p:cNvSpPr/>
            <p:nvPr/>
          </p:nvSpPr>
          <p:spPr>
            <a:xfrm>
              <a:off x="4711588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739316B-FF1C-41B2-9746-F63AF7705018}"/>
                </a:ext>
              </a:extLst>
            </p:cNvPr>
            <p:cNvSpPr/>
            <p:nvPr/>
          </p:nvSpPr>
          <p:spPr>
            <a:xfrm>
              <a:off x="5072073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C93CD48-9333-47A0-8B0D-A1B2570686C3}"/>
                </a:ext>
              </a:extLst>
            </p:cNvPr>
            <p:cNvSpPr/>
            <p:nvPr/>
          </p:nvSpPr>
          <p:spPr>
            <a:xfrm>
              <a:off x="3990618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EF075A18-67C1-4FBA-B6A8-2BAD56657A48}"/>
                </a:ext>
              </a:extLst>
            </p:cNvPr>
            <p:cNvSpPr/>
            <p:nvPr/>
          </p:nvSpPr>
          <p:spPr>
            <a:xfrm>
              <a:off x="4351103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8FAB1AE8-DD7A-4BA2-9E1F-AA9BBAC2AB18}"/>
                </a:ext>
              </a:extLst>
            </p:cNvPr>
            <p:cNvSpPr/>
            <p:nvPr/>
          </p:nvSpPr>
          <p:spPr>
            <a:xfrm>
              <a:off x="4711588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5789EAA0-1C3C-40AB-8C29-693360E3533F}"/>
                </a:ext>
              </a:extLst>
            </p:cNvPr>
            <p:cNvSpPr/>
            <p:nvPr/>
          </p:nvSpPr>
          <p:spPr>
            <a:xfrm>
              <a:off x="5072073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4052B75D-F989-4A59-A1BD-3294BB8C7961}"/>
              </a:ext>
            </a:extLst>
          </p:cNvPr>
          <p:cNvSpPr txBox="1"/>
          <p:nvPr/>
        </p:nvSpPr>
        <p:spPr>
          <a:xfrm>
            <a:off x="6022851" y="3284657"/>
            <a:ext cx="197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embed_W  (V,D)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797847" y="2895389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4AD88C6-AE9D-4C65-B46A-4306FBF754D9}"/>
              </a:ext>
            </a:extLst>
          </p:cNvPr>
          <p:cNvSpPr txBox="1"/>
          <p:nvPr/>
        </p:nvSpPr>
        <p:spPr>
          <a:xfrm>
            <a:off x="3587384" y="898232"/>
            <a:ext cx="23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Time Embedding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C1686D5-A3D1-4458-8049-44226A637A37}"/>
              </a:ext>
            </a:extLst>
          </p:cNvPr>
          <p:cNvSpPr/>
          <p:nvPr/>
        </p:nvSpPr>
        <p:spPr>
          <a:xfrm>
            <a:off x="41583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D1EF8DBB-1987-4E89-8F9A-0125AB4D0D60}"/>
              </a:ext>
            </a:extLst>
          </p:cNvPr>
          <p:cNvSpPr/>
          <p:nvPr/>
        </p:nvSpPr>
        <p:spPr>
          <a:xfrm>
            <a:off x="402068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DC15DB6-78AB-492A-A2F4-1BEBAEDC618F}"/>
              </a:ext>
            </a:extLst>
          </p:cNvPr>
          <p:cNvSpPr/>
          <p:nvPr/>
        </p:nvSpPr>
        <p:spPr>
          <a:xfrm>
            <a:off x="762553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4691DE4-8500-4145-8F63-6D2B9FFB9A1D}"/>
              </a:ext>
            </a:extLst>
          </p:cNvPr>
          <p:cNvSpPr/>
          <p:nvPr/>
        </p:nvSpPr>
        <p:spPr>
          <a:xfrm>
            <a:off x="1123038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05924DB1-88C5-49DD-8F46-53F7A70FBB05}"/>
              </a:ext>
            </a:extLst>
          </p:cNvPr>
          <p:cNvSpPr/>
          <p:nvPr/>
        </p:nvSpPr>
        <p:spPr>
          <a:xfrm>
            <a:off x="1483523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639C0DD-93D5-42C8-8DBE-C66AEAA51A6A}"/>
              </a:ext>
            </a:extLst>
          </p:cNvPr>
          <p:cNvSpPr/>
          <p:nvPr/>
        </p:nvSpPr>
        <p:spPr>
          <a:xfrm>
            <a:off x="1844008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54C1790B-901B-4F9D-B7FF-99B70C614CFD}"/>
              </a:ext>
            </a:extLst>
          </p:cNvPr>
          <p:cNvSpPr/>
          <p:nvPr/>
        </p:nvSpPr>
        <p:spPr>
          <a:xfrm>
            <a:off x="2204493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CE7507A7-301B-4766-8AE7-5F2AAE3C69BB}"/>
              </a:ext>
            </a:extLst>
          </p:cNvPr>
          <p:cNvSpPr/>
          <p:nvPr/>
        </p:nvSpPr>
        <p:spPr>
          <a:xfrm>
            <a:off x="2564978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71EDD442-7EA0-46FE-A778-DD8493738318}"/>
              </a:ext>
            </a:extLst>
          </p:cNvPr>
          <p:cNvSpPr txBox="1"/>
          <p:nvPr/>
        </p:nvSpPr>
        <p:spPr>
          <a:xfrm>
            <a:off x="-388668" y="193118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9515FC35-5A06-4257-94DB-6B16BBA91A5D}"/>
              </a:ext>
            </a:extLst>
          </p:cNvPr>
          <p:cNvSpPr/>
          <p:nvPr/>
        </p:nvSpPr>
        <p:spPr>
          <a:xfrm>
            <a:off x="28060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A8B6A5-0446-4BEE-979A-B57FF90C45E6}"/>
              </a:ext>
            </a:extLst>
          </p:cNvPr>
          <p:cNvSpPr/>
          <p:nvPr/>
        </p:nvSpPr>
        <p:spPr>
          <a:xfrm>
            <a:off x="388545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5A182EFC-5687-4550-A9BD-12A73350D3B6}"/>
              </a:ext>
            </a:extLst>
          </p:cNvPr>
          <p:cNvSpPr/>
          <p:nvPr/>
        </p:nvSpPr>
        <p:spPr>
          <a:xfrm>
            <a:off x="749030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02E9E53C-FB7A-4BB1-AFA9-2646A39118D3}"/>
              </a:ext>
            </a:extLst>
          </p:cNvPr>
          <p:cNvSpPr/>
          <p:nvPr/>
        </p:nvSpPr>
        <p:spPr>
          <a:xfrm>
            <a:off x="1109515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5FA13281-6427-45FD-9701-AD8B9E9F0182}"/>
              </a:ext>
            </a:extLst>
          </p:cNvPr>
          <p:cNvSpPr/>
          <p:nvPr/>
        </p:nvSpPr>
        <p:spPr>
          <a:xfrm>
            <a:off x="1470000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06A2CFE7-7A2D-46FE-9513-E5C65FA5D94D}"/>
              </a:ext>
            </a:extLst>
          </p:cNvPr>
          <p:cNvSpPr/>
          <p:nvPr/>
        </p:nvSpPr>
        <p:spPr>
          <a:xfrm>
            <a:off x="1830485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4F5B9729-CD29-43C8-9C97-B56289E8A68B}"/>
              </a:ext>
            </a:extLst>
          </p:cNvPr>
          <p:cNvSpPr/>
          <p:nvPr/>
        </p:nvSpPr>
        <p:spPr>
          <a:xfrm>
            <a:off x="2190970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FCFD79E7-4B9D-45C6-936C-106C4F8860AC}"/>
              </a:ext>
            </a:extLst>
          </p:cNvPr>
          <p:cNvSpPr/>
          <p:nvPr/>
        </p:nvSpPr>
        <p:spPr>
          <a:xfrm>
            <a:off x="5322347" y="275344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E2032F4-2EE6-4B3B-AFFB-8F3CB0D4DA7A}"/>
              </a:ext>
            </a:extLst>
          </p:cNvPr>
          <p:cNvSpPr txBox="1"/>
          <p:nvPr/>
        </p:nvSpPr>
        <p:spPr>
          <a:xfrm>
            <a:off x="3900514" y="2763507"/>
            <a:ext cx="1596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wordvec_size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D175B226-686C-4110-A043-B42BBC693199}"/>
              </a:ext>
            </a:extLst>
          </p:cNvPr>
          <p:cNvSpPr/>
          <p:nvPr/>
        </p:nvSpPr>
        <p:spPr>
          <a:xfrm>
            <a:off x="9656368" y="37728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8490FCF-570F-48F9-93E7-E33EC813FF48}"/>
              </a:ext>
            </a:extLst>
          </p:cNvPr>
          <p:cNvSpPr txBox="1"/>
          <p:nvPr/>
        </p:nvSpPr>
        <p:spPr>
          <a:xfrm>
            <a:off x="9264336" y="3797832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B3950D41-69BC-4DD2-8988-E50D117DFD42}"/>
              </a:ext>
            </a:extLst>
          </p:cNvPr>
          <p:cNvSpPr/>
          <p:nvPr/>
        </p:nvSpPr>
        <p:spPr>
          <a:xfrm>
            <a:off x="9656368" y="424477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DA67DE9-D383-4260-9243-C92C35155550}"/>
              </a:ext>
            </a:extLst>
          </p:cNvPr>
          <p:cNvSpPr txBox="1"/>
          <p:nvPr/>
        </p:nvSpPr>
        <p:spPr>
          <a:xfrm>
            <a:off x="9278882" y="4255741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B5D5DCD5-DD6C-4D25-B1EB-84A886D98911}"/>
              </a:ext>
            </a:extLst>
          </p:cNvPr>
          <p:cNvSpPr/>
          <p:nvPr/>
        </p:nvSpPr>
        <p:spPr>
          <a:xfrm>
            <a:off x="9661591" y="470183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5CB525C7-F858-4354-9B71-41B12E8BE5E9}"/>
              </a:ext>
            </a:extLst>
          </p:cNvPr>
          <p:cNvSpPr txBox="1"/>
          <p:nvPr/>
        </p:nvSpPr>
        <p:spPr>
          <a:xfrm>
            <a:off x="9313301" y="4723768"/>
            <a:ext cx="360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0381283B-7071-47D1-917F-47DA3D9850FF}"/>
              </a:ext>
            </a:extLst>
          </p:cNvPr>
          <p:cNvSpPr/>
          <p:nvPr/>
        </p:nvSpPr>
        <p:spPr>
          <a:xfrm>
            <a:off x="3452759" y="4313612"/>
            <a:ext cx="1995407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TimeEmbedding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8B89B86C-4AE1-46F6-B67F-0D17EA55C320}"/>
              </a:ext>
            </a:extLst>
          </p:cNvPr>
          <p:cNvSpPr/>
          <p:nvPr/>
        </p:nvSpPr>
        <p:spPr>
          <a:xfrm>
            <a:off x="3452759" y="467409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self.params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8F6894C0-3B70-49A2-8585-F646B17499CB}"/>
              </a:ext>
            </a:extLst>
          </p:cNvPr>
          <p:cNvSpPr/>
          <p:nvPr/>
        </p:nvSpPr>
        <p:spPr>
          <a:xfrm>
            <a:off x="3452759" y="503458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self.grads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991D5E62-9C03-4FE7-90CF-78BA520FC717}"/>
              </a:ext>
            </a:extLst>
          </p:cNvPr>
          <p:cNvSpPr/>
          <p:nvPr/>
        </p:nvSpPr>
        <p:spPr>
          <a:xfrm>
            <a:off x="3452759" y="539506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self.layers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2868B18-8691-403B-8483-9B2A7519FDB2}"/>
              </a:ext>
            </a:extLst>
          </p:cNvPr>
          <p:cNvCxnSpPr>
            <a:stCxn id="324" idx="3"/>
            <a:endCxn id="120" idx="1"/>
          </p:cNvCxnSpPr>
          <p:nvPr/>
        </p:nvCxnSpPr>
        <p:spPr>
          <a:xfrm flipV="1">
            <a:off x="5448166" y="3744035"/>
            <a:ext cx="662568" cy="1110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D6EBC90E-2E17-42A0-8D3A-69ED7D39BA0B}"/>
              </a:ext>
            </a:extLst>
          </p:cNvPr>
          <p:cNvGrpSpPr/>
          <p:nvPr/>
        </p:nvGrpSpPr>
        <p:grpSpPr>
          <a:xfrm>
            <a:off x="6110734" y="5192003"/>
            <a:ext cx="728236" cy="1274489"/>
            <a:chOff x="3990618" y="3796389"/>
            <a:chExt cx="1441940" cy="2523546"/>
          </a:xfrm>
        </p:grpSpPr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5259E26B-F7AF-476D-828A-8B0F61C8D0A6}"/>
                </a:ext>
              </a:extLst>
            </p:cNvPr>
            <p:cNvSpPr/>
            <p:nvPr/>
          </p:nvSpPr>
          <p:spPr>
            <a:xfrm>
              <a:off x="3990618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5A4F638A-AF4D-42A2-BFC3-A570819564DD}"/>
                </a:ext>
              </a:extLst>
            </p:cNvPr>
            <p:cNvSpPr/>
            <p:nvPr/>
          </p:nvSpPr>
          <p:spPr>
            <a:xfrm>
              <a:off x="4351103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D3F44EA9-6825-4564-AEFD-6ECB64825BE5}"/>
                </a:ext>
              </a:extLst>
            </p:cNvPr>
            <p:cNvSpPr/>
            <p:nvPr/>
          </p:nvSpPr>
          <p:spPr>
            <a:xfrm>
              <a:off x="4711588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9B9F6816-E174-4CB5-8E64-A44A6DE5D475}"/>
                </a:ext>
              </a:extLst>
            </p:cNvPr>
            <p:cNvSpPr/>
            <p:nvPr/>
          </p:nvSpPr>
          <p:spPr>
            <a:xfrm>
              <a:off x="5072073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B2BDE493-E1D5-4A62-A83D-BEF7D41C22FD}"/>
                </a:ext>
              </a:extLst>
            </p:cNvPr>
            <p:cNvSpPr/>
            <p:nvPr/>
          </p:nvSpPr>
          <p:spPr>
            <a:xfrm>
              <a:off x="3990618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6F6CF46F-D7B0-4A5B-B91E-714143716F48}"/>
                </a:ext>
              </a:extLst>
            </p:cNvPr>
            <p:cNvSpPr/>
            <p:nvPr/>
          </p:nvSpPr>
          <p:spPr>
            <a:xfrm>
              <a:off x="4351103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E5B5E7F1-CCFD-408F-9D87-C4B20DC5D9AB}"/>
                </a:ext>
              </a:extLst>
            </p:cNvPr>
            <p:cNvSpPr/>
            <p:nvPr/>
          </p:nvSpPr>
          <p:spPr>
            <a:xfrm>
              <a:off x="4711588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B699189A-8259-4184-AB1F-DA1DD5042B99}"/>
                </a:ext>
              </a:extLst>
            </p:cNvPr>
            <p:cNvSpPr/>
            <p:nvPr/>
          </p:nvSpPr>
          <p:spPr>
            <a:xfrm>
              <a:off x="5072073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273F0EFA-5798-47D1-B035-150407FC217C}"/>
                </a:ext>
              </a:extLst>
            </p:cNvPr>
            <p:cNvSpPr/>
            <p:nvPr/>
          </p:nvSpPr>
          <p:spPr>
            <a:xfrm>
              <a:off x="3990618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FDA0222F-083B-43B8-83D9-DB1D6026C4D2}"/>
                </a:ext>
              </a:extLst>
            </p:cNvPr>
            <p:cNvSpPr/>
            <p:nvPr/>
          </p:nvSpPr>
          <p:spPr>
            <a:xfrm>
              <a:off x="4351103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AEB071D1-779E-4765-AB1E-5A00AA8A1173}"/>
                </a:ext>
              </a:extLst>
            </p:cNvPr>
            <p:cNvSpPr/>
            <p:nvPr/>
          </p:nvSpPr>
          <p:spPr>
            <a:xfrm>
              <a:off x="4711588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052876C3-7478-48D4-93BF-85DCBD4CB721}"/>
                </a:ext>
              </a:extLst>
            </p:cNvPr>
            <p:cNvSpPr/>
            <p:nvPr/>
          </p:nvSpPr>
          <p:spPr>
            <a:xfrm>
              <a:off x="5072073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A4DACB3A-FEEA-4FE4-A0C2-9B06D945313E}"/>
                </a:ext>
              </a:extLst>
            </p:cNvPr>
            <p:cNvSpPr/>
            <p:nvPr/>
          </p:nvSpPr>
          <p:spPr>
            <a:xfrm>
              <a:off x="3990618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7E85FD-FE36-4783-8AA7-B973B821BEC3}"/>
                </a:ext>
              </a:extLst>
            </p:cNvPr>
            <p:cNvSpPr/>
            <p:nvPr/>
          </p:nvSpPr>
          <p:spPr>
            <a:xfrm>
              <a:off x="4351103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CFCE6E46-1175-4518-827A-06940014D58A}"/>
                </a:ext>
              </a:extLst>
            </p:cNvPr>
            <p:cNvSpPr/>
            <p:nvPr/>
          </p:nvSpPr>
          <p:spPr>
            <a:xfrm>
              <a:off x="4711588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FC46874-5D14-4083-A6BB-EB3188124FC6}"/>
                </a:ext>
              </a:extLst>
            </p:cNvPr>
            <p:cNvSpPr/>
            <p:nvPr/>
          </p:nvSpPr>
          <p:spPr>
            <a:xfrm>
              <a:off x="5072073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EC407B84-99BA-4D5D-8E93-CA5813EC9965}"/>
                </a:ext>
              </a:extLst>
            </p:cNvPr>
            <p:cNvSpPr/>
            <p:nvPr/>
          </p:nvSpPr>
          <p:spPr>
            <a:xfrm>
              <a:off x="3990618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BA1B88B9-7A18-4CF2-A5DD-B348C20C70D7}"/>
                </a:ext>
              </a:extLst>
            </p:cNvPr>
            <p:cNvSpPr/>
            <p:nvPr/>
          </p:nvSpPr>
          <p:spPr>
            <a:xfrm>
              <a:off x="4351103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E7B0D069-BF93-46B8-BC1E-97CE03AA7AE9}"/>
                </a:ext>
              </a:extLst>
            </p:cNvPr>
            <p:cNvSpPr/>
            <p:nvPr/>
          </p:nvSpPr>
          <p:spPr>
            <a:xfrm>
              <a:off x="4711588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3814E0DB-E7CE-493C-BE8C-8E5F2754674F}"/>
                </a:ext>
              </a:extLst>
            </p:cNvPr>
            <p:cNvSpPr/>
            <p:nvPr/>
          </p:nvSpPr>
          <p:spPr>
            <a:xfrm>
              <a:off x="5072073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8ACEAA84-2C61-4469-A422-B98608F10437}"/>
                </a:ext>
              </a:extLst>
            </p:cNvPr>
            <p:cNvSpPr/>
            <p:nvPr/>
          </p:nvSpPr>
          <p:spPr>
            <a:xfrm>
              <a:off x="3990618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514285A-B0DB-4CE2-8C11-80C8A657F318}"/>
                </a:ext>
              </a:extLst>
            </p:cNvPr>
            <p:cNvSpPr/>
            <p:nvPr/>
          </p:nvSpPr>
          <p:spPr>
            <a:xfrm>
              <a:off x="4351103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642556B5-4F86-432F-BDA9-EB1F7121C4D0}"/>
                </a:ext>
              </a:extLst>
            </p:cNvPr>
            <p:cNvSpPr/>
            <p:nvPr/>
          </p:nvSpPr>
          <p:spPr>
            <a:xfrm>
              <a:off x="4711588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1CEFE2F4-A2E5-4337-AD9A-BF963112901E}"/>
                </a:ext>
              </a:extLst>
            </p:cNvPr>
            <p:cNvSpPr/>
            <p:nvPr/>
          </p:nvSpPr>
          <p:spPr>
            <a:xfrm>
              <a:off x="5072073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E8B8E202-71C4-4BBB-8AEF-44B56DF35642}"/>
                </a:ext>
              </a:extLst>
            </p:cNvPr>
            <p:cNvSpPr/>
            <p:nvPr/>
          </p:nvSpPr>
          <p:spPr>
            <a:xfrm>
              <a:off x="3990618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244C646E-4654-4D3B-B90B-07E825D6BC07}"/>
                </a:ext>
              </a:extLst>
            </p:cNvPr>
            <p:cNvSpPr/>
            <p:nvPr/>
          </p:nvSpPr>
          <p:spPr>
            <a:xfrm>
              <a:off x="4351103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82D3276C-B0F3-45C1-ACC6-2E5326E68A61}"/>
                </a:ext>
              </a:extLst>
            </p:cNvPr>
            <p:cNvSpPr/>
            <p:nvPr/>
          </p:nvSpPr>
          <p:spPr>
            <a:xfrm>
              <a:off x="4711588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3870D8A0-9141-41E7-B1B6-FECE544A4BCE}"/>
                </a:ext>
              </a:extLst>
            </p:cNvPr>
            <p:cNvSpPr/>
            <p:nvPr/>
          </p:nvSpPr>
          <p:spPr>
            <a:xfrm>
              <a:off x="5072073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57" name="직선 화살표 연결선 356">
            <a:extLst>
              <a:ext uri="{FF2B5EF4-FFF2-40B4-BE49-F238E27FC236}">
                <a16:creationId xmlns:a16="http://schemas.microsoft.com/office/drawing/2014/main" id="{D43E6B7B-5AB3-4B22-9B00-A0CDB5671961}"/>
              </a:ext>
            </a:extLst>
          </p:cNvPr>
          <p:cNvCxnSpPr>
            <a:cxnSpLocks/>
            <a:stCxn id="325" idx="3"/>
            <a:endCxn id="328" idx="1"/>
          </p:cNvCxnSpPr>
          <p:nvPr/>
        </p:nvCxnSpPr>
        <p:spPr>
          <a:xfrm>
            <a:off x="5448166" y="5214825"/>
            <a:ext cx="662568" cy="68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5AA7E750-BB97-4C75-B91E-0A352CAF0E83}"/>
              </a:ext>
            </a:extLst>
          </p:cNvPr>
          <p:cNvSpPr/>
          <p:nvPr/>
        </p:nvSpPr>
        <p:spPr>
          <a:xfrm>
            <a:off x="3452759" y="573786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9" name="직선 화살표 연결선 358">
            <a:extLst>
              <a:ext uri="{FF2B5EF4-FFF2-40B4-BE49-F238E27FC236}">
                <a16:creationId xmlns:a16="http://schemas.microsoft.com/office/drawing/2014/main" id="{469B3BAF-791F-45D5-80A6-5D05D1F5B7CF}"/>
              </a:ext>
            </a:extLst>
          </p:cNvPr>
          <p:cNvCxnSpPr>
            <a:cxnSpLocks/>
            <a:stCxn id="358" idx="3"/>
            <a:endCxn id="120" idx="1"/>
          </p:cNvCxnSpPr>
          <p:nvPr/>
        </p:nvCxnSpPr>
        <p:spPr>
          <a:xfrm flipV="1">
            <a:off x="5448166" y="3744035"/>
            <a:ext cx="662568" cy="2174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81440FB-9925-4EF5-96B0-01C6CE5EB553}"/>
              </a:ext>
            </a:extLst>
          </p:cNvPr>
          <p:cNvSpPr/>
          <p:nvPr/>
        </p:nvSpPr>
        <p:spPr>
          <a:xfrm>
            <a:off x="2698180" y="351063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AEEB2B5F-6101-423C-A370-C23C5AE75101}"/>
              </a:ext>
            </a:extLst>
          </p:cNvPr>
          <p:cNvSpPr txBox="1"/>
          <p:nvPr/>
        </p:nvSpPr>
        <p:spPr>
          <a:xfrm>
            <a:off x="2355530" y="3521602"/>
            <a:ext cx="3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4222BC40-176E-4462-9E35-0C4BD7C9CBF7}"/>
              </a:ext>
            </a:extLst>
          </p:cNvPr>
          <p:cNvSpPr/>
          <p:nvPr/>
        </p:nvSpPr>
        <p:spPr>
          <a:xfrm>
            <a:off x="2703403" y="3941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D4DA7151-776D-4BD5-965D-88747F0A1FB0}"/>
              </a:ext>
            </a:extLst>
          </p:cNvPr>
          <p:cNvSpPr txBox="1"/>
          <p:nvPr/>
        </p:nvSpPr>
        <p:spPr>
          <a:xfrm>
            <a:off x="2355113" y="3963502"/>
            <a:ext cx="360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90E92468-8B6F-4F0B-86DC-BDEBBA10D69A}"/>
              </a:ext>
            </a:extLst>
          </p:cNvPr>
          <p:cNvSpPr txBox="1"/>
          <p:nvPr/>
        </p:nvSpPr>
        <p:spPr>
          <a:xfrm>
            <a:off x="263491" y="4132779"/>
            <a:ext cx="2031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out (N,T,D)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0EEB43-5445-47CC-BDEF-21A4F1A731D4}"/>
              </a:ext>
            </a:extLst>
          </p:cNvPr>
          <p:cNvSpPr/>
          <p:nvPr/>
        </p:nvSpPr>
        <p:spPr>
          <a:xfrm>
            <a:off x="496257" y="46952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196566-ECEB-4572-896A-4E2A1E6ADE85}"/>
              </a:ext>
            </a:extLst>
          </p:cNvPr>
          <p:cNvSpPr/>
          <p:nvPr/>
        </p:nvSpPr>
        <p:spPr>
          <a:xfrm>
            <a:off x="856742" y="46952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D97A67-CF59-4E43-B31F-ACF1E2A3DEFB}"/>
              </a:ext>
            </a:extLst>
          </p:cNvPr>
          <p:cNvSpPr/>
          <p:nvPr/>
        </p:nvSpPr>
        <p:spPr>
          <a:xfrm>
            <a:off x="1217227" y="46952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0B5F1E-7FB5-44D4-98B3-92E573E25400}"/>
              </a:ext>
            </a:extLst>
          </p:cNvPr>
          <p:cNvSpPr/>
          <p:nvPr/>
        </p:nvSpPr>
        <p:spPr>
          <a:xfrm>
            <a:off x="496257" y="505585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644C30-835E-4C6C-92C9-E71C4725D6C4}"/>
              </a:ext>
            </a:extLst>
          </p:cNvPr>
          <p:cNvSpPr/>
          <p:nvPr/>
        </p:nvSpPr>
        <p:spPr>
          <a:xfrm>
            <a:off x="856742" y="505585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9BC31F1-63D6-4034-9629-4C98282636E8}"/>
              </a:ext>
            </a:extLst>
          </p:cNvPr>
          <p:cNvSpPr/>
          <p:nvPr/>
        </p:nvSpPr>
        <p:spPr>
          <a:xfrm>
            <a:off x="1217227" y="505585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18717F-D79C-4A1B-8D1F-01F84E130DDE}"/>
              </a:ext>
            </a:extLst>
          </p:cNvPr>
          <p:cNvSpPr/>
          <p:nvPr/>
        </p:nvSpPr>
        <p:spPr>
          <a:xfrm>
            <a:off x="496257" y="541633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ADCDF3F-01CB-4755-9892-CAB48248C629}"/>
              </a:ext>
            </a:extLst>
          </p:cNvPr>
          <p:cNvSpPr/>
          <p:nvPr/>
        </p:nvSpPr>
        <p:spPr>
          <a:xfrm>
            <a:off x="856742" y="541633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74E1C87-81EC-446D-8F54-ABF82C3AE7AB}"/>
              </a:ext>
            </a:extLst>
          </p:cNvPr>
          <p:cNvSpPr/>
          <p:nvPr/>
        </p:nvSpPr>
        <p:spPr>
          <a:xfrm>
            <a:off x="1217227" y="541633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025DA57F-7A76-4289-8028-E90255FB8CF1}"/>
              </a:ext>
            </a:extLst>
          </p:cNvPr>
          <p:cNvSpPr/>
          <p:nvPr/>
        </p:nvSpPr>
        <p:spPr>
          <a:xfrm>
            <a:off x="1571654" y="469688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D1511F25-F69F-4C8F-B466-8BB9D67B9202}"/>
              </a:ext>
            </a:extLst>
          </p:cNvPr>
          <p:cNvSpPr/>
          <p:nvPr/>
        </p:nvSpPr>
        <p:spPr>
          <a:xfrm>
            <a:off x="1571654" y="505646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D14C8583-ABC6-4CB0-82F7-EA7A01470D43}"/>
              </a:ext>
            </a:extLst>
          </p:cNvPr>
          <p:cNvSpPr/>
          <p:nvPr/>
        </p:nvSpPr>
        <p:spPr>
          <a:xfrm>
            <a:off x="1571654" y="541604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B03BBFAD-616A-4658-B929-16E18A30D712}"/>
              </a:ext>
            </a:extLst>
          </p:cNvPr>
          <p:cNvSpPr/>
          <p:nvPr/>
        </p:nvSpPr>
        <p:spPr>
          <a:xfrm>
            <a:off x="7108437" y="5675570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420AFAD0-8E3A-40F3-B3F6-1D83EB29A74E}"/>
              </a:ext>
            </a:extLst>
          </p:cNvPr>
          <p:cNvSpPr/>
          <p:nvPr/>
        </p:nvSpPr>
        <p:spPr>
          <a:xfrm>
            <a:off x="8526497" y="567450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C53BA126-AF76-4B68-87E4-0DC73AD16C85}"/>
              </a:ext>
            </a:extLst>
          </p:cNvPr>
          <p:cNvSpPr/>
          <p:nvPr/>
        </p:nvSpPr>
        <p:spPr>
          <a:xfrm>
            <a:off x="9943253" y="567445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ACF74541-2413-44CB-9442-BA3275881FCD}"/>
              </a:ext>
            </a:extLst>
          </p:cNvPr>
          <p:cNvCxnSpPr>
            <a:cxnSpLocks/>
            <a:stCxn id="326" idx="3"/>
            <a:endCxn id="388" idx="1"/>
          </p:cNvCxnSpPr>
          <p:nvPr/>
        </p:nvCxnSpPr>
        <p:spPr>
          <a:xfrm>
            <a:off x="5448166" y="5575310"/>
            <a:ext cx="1660271" cy="280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535161CF-68F3-4652-BF77-84B56E120359}"/>
              </a:ext>
            </a:extLst>
          </p:cNvPr>
          <p:cNvCxnSpPr>
            <a:cxnSpLocks/>
            <a:stCxn id="388" idx="3"/>
            <a:endCxn id="389" idx="1"/>
          </p:cNvCxnSpPr>
          <p:nvPr/>
        </p:nvCxnSpPr>
        <p:spPr>
          <a:xfrm flipV="1">
            <a:off x="8255726" y="5854748"/>
            <a:ext cx="270771" cy="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직선 화살표 연결선 392">
            <a:extLst>
              <a:ext uri="{FF2B5EF4-FFF2-40B4-BE49-F238E27FC236}">
                <a16:creationId xmlns:a16="http://schemas.microsoft.com/office/drawing/2014/main" id="{79CBFAAB-A432-469F-B27B-46146E84CC39}"/>
              </a:ext>
            </a:extLst>
          </p:cNvPr>
          <p:cNvCxnSpPr>
            <a:cxnSpLocks/>
            <a:stCxn id="389" idx="3"/>
            <a:endCxn id="390" idx="1"/>
          </p:cNvCxnSpPr>
          <p:nvPr/>
        </p:nvCxnSpPr>
        <p:spPr>
          <a:xfrm flipV="1">
            <a:off x="9673786" y="5854698"/>
            <a:ext cx="269467" cy="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03EC5A-DCFC-47D8-BDE3-D48322003D22}"/>
              </a:ext>
            </a:extLst>
          </p:cNvPr>
          <p:cNvSpPr txBox="1"/>
          <p:nvPr/>
        </p:nvSpPr>
        <p:spPr>
          <a:xfrm>
            <a:off x="234631" y="82113"/>
            <a:ext cx="1521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1072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 레퍼런스 카운팅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855756" y="857675"/>
            <a:ext cx="38571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import sys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foo():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pass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 sys.getrefcount(foo) 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ECC8A2-0D21-4913-8B49-C03707CCA6A1}"/>
              </a:ext>
            </a:extLst>
          </p:cNvPr>
          <p:cNvSpPr/>
          <p:nvPr/>
        </p:nvSpPr>
        <p:spPr>
          <a:xfrm>
            <a:off x="2411893" y="3176567"/>
            <a:ext cx="1612024" cy="64649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():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pass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73D7F-31F0-4DBC-ACD8-9865960D2243}"/>
              </a:ext>
            </a:extLst>
          </p:cNvPr>
          <p:cNvSpPr txBox="1"/>
          <p:nvPr/>
        </p:nvSpPr>
        <p:spPr>
          <a:xfrm>
            <a:off x="6033831" y="3195165"/>
            <a:ext cx="38651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모든 객체는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heap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공간에 동적 할당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다시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해당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메모리를 해지한다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DFF5BD-E5C3-411F-8D3E-B573551410B9}"/>
              </a:ext>
            </a:extLst>
          </p:cNvPr>
          <p:cNvSpPr/>
          <p:nvPr/>
        </p:nvSpPr>
        <p:spPr>
          <a:xfrm>
            <a:off x="1141374" y="3429000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431FBE-AF30-4ADB-9401-A8FD3976CBB5}"/>
              </a:ext>
            </a:extLst>
          </p:cNvPr>
          <p:cNvSpPr txBox="1"/>
          <p:nvPr/>
        </p:nvSpPr>
        <p:spPr>
          <a:xfrm>
            <a:off x="2603409" y="2858274"/>
            <a:ext cx="122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refcount=3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9BB216-07E5-4181-8B33-7D21C3E0EE9E}"/>
              </a:ext>
            </a:extLst>
          </p:cNvPr>
          <p:cNvSpPr txBox="1"/>
          <p:nvPr/>
        </p:nvSpPr>
        <p:spPr>
          <a:xfrm>
            <a:off x="995791" y="3110707"/>
            <a:ext cx="51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1675E7E-6D70-4E5C-9378-1796626ED10D}"/>
              </a:ext>
            </a:extLst>
          </p:cNvPr>
          <p:cNvCxnSpPr>
            <a:cxnSpLocks/>
            <a:stCxn id="26" idx="3"/>
            <a:endCxn id="3" idx="1"/>
          </p:cNvCxnSpPr>
          <p:nvPr/>
        </p:nvCxnSpPr>
        <p:spPr>
          <a:xfrm flipV="1">
            <a:off x="1513810" y="3499815"/>
            <a:ext cx="898083" cy="115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F25490F-5A07-4143-BEA7-C2DCAC6460C2}"/>
              </a:ext>
            </a:extLst>
          </p:cNvPr>
          <p:cNvSpPr/>
          <p:nvPr/>
        </p:nvSpPr>
        <p:spPr>
          <a:xfrm>
            <a:off x="1133623" y="4395640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F34914-22EE-4DA3-813B-D4FD6F4866F7}"/>
              </a:ext>
            </a:extLst>
          </p:cNvPr>
          <p:cNvSpPr txBox="1"/>
          <p:nvPr/>
        </p:nvSpPr>
        <p:spPr>
          <a:xfrm>
            <a:off x="988040" y="4077347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bar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2A6C6E-4BCC-4F07-8470-D4CE6E75AF77}"/>
              </a:ext>
            </a:extLst>
          </p:cNvPr>
          <p:cNvCxnSpPr>
            <a:cxnSpLocks/>
            <a:stCxn id="34" idx="3"/>
            <a:endCxn id="3" idx="1"/>
          </p:cNvCxnSpPr>
          <p:nvPr/>
        </p:nvCxnSpPr>
        <p:spPr>
          <a:xfrm flipV="1">
            <a:off x="1506059" y="3499815"/>
            <a:ext cx="905834" cy="1082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77082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796FEE18-9DB6-43D6-A86B-BDA50B5935F5}"/>
              </a:ext>
            </a:extLst>
          </p:cNvPr>
          <p:cNvGrpSpPr/>
          <p:nvPr/>
        </p:nvGrpSpPr>
        <p:grpSpPr>
          <a:xfrm>
            <a:off x="6039920" y="2544695"/>
            <a:ext cx="481392" cy="641923"/>
            <a:chOff x="6535719" y="3955483"/>
            <a:chExt cx="1081455" cy="144209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8908AE-AD0B-41F7-988E-32B85C28B6D5}"/>
                </a:ext>
              </a:extLst>
            </p:cNvPr>
            <p:cNvSpPr/>
            <p:nvPr/>
          </p:nvSpPr>
          <p:spPr>
            <a:xfrm>
              <a:off x="6535719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6335CA2-525B-4558-8063-428C4FCE1EF7}"/>
                </a:ext>
              </a:extLst>
            </p:cNvPr>
            <p:cNvSpPr/>
            <p:nvPr/>
          </p:nvSpPr>
          <p:spPr>
            <a:xfrm>
              <a:off x="6896204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8032C03-9AE6-4A18-A538-0A2099AFE221}"/>
                </a:ext>
              </a:extLst>
            </p:cNvPr>
            <p:cNvSpPr/>
            <p:nvPr/>
          </p:nvSpPr>
          <p:spPr>
            <a:xfrm>
              <a:off x="7256689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CFD5D62-586A-4C68-AF91-1F7AD0C5BE94}"/>
                </a:ext>
              </a:extLst>
            </p:cNvPr>
            <p:cNvSpPr/>
            <p:nvPr/>
          </p:nvSpPr>
          <p:spPr>
            <a:xfrm>
              <a:off x="6535719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4A546E9-373C-4B55-AA57-E93DD4172E0C}"/>
                </a:ext>
              </a:extLst>
            </p:cNvPr>
            <p:cNvSpPr/>
            <p:nvPr/>
          </p:nvSpPr>
          <p:spPr>
            <a:xfrm>
              <a:off x="6896204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0DDF618-0F91-41B0-9B55-A1F05DC8F70B}"/>
                </a:ext>
              </a:extLst>
            </p:cNvPr>
            <p:cNvSpPr/>
            <p:nvPr/>
          </p:nvSpPr>
          <p:spPr>
            <a:xfrm>
              <a:off x="7256689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FCEAEF-588E-42DF-8989-2D91E136696A}"/>
                </a:ext>
              </a:extLst>
            </p:cNvPr>
            <p:cNvSpPr/>
            <p:nvPr/>
          </p:nvSpPr>
          <p:spPr>
            <a:xfrm>
              <a:off x="6535719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1B6559A-A2CC-4E6A-BD37-90E872FC42F6}"/>
                </a:ext>
              </a:extLst>
            </p:cNvPr>
            <p:cNvSpPr/>
            <p:nvPr/>
          </p:nvSpPr>
          <p:spPr>
            <a:xfrm>
              <a:off x="6896204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034E5A-70EB-4585-B9E6-097F489022D3}"/>
                </a:ext>
              </a:extLst>
            </p:cNvPr>
            <p:cNvSpPr/>
            <p:nvPr/>
          </p:nvSpPr>
          <p:spPr>
            <a:xfrm>
              <a:off x="7256689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D9D215B-4285-4843-B2DA-7F3D92F53B2F}"/>
                </a:ext>
              </a:extLst>
            </p:cNvPr>
            <p:cNvSpPr/>
            <p:nvPr/>
          </p:nvSpPr>
          <p:spPr>
            <a:xfrm>
              <a:off x="6535719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1345B5-72DF-4487-ABF8-DD2C4A399CA0}"/>
                </a:ext>
              </a:extLst>
            </p:cNvPr>
            <p:cNvSpPr/>
            <p:nvPr/>
          </p:nvSpPr>
          <p:spPr>
            <a:xfrm>
              <a:off x="6896204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83CC446-34E6-4894-A578-0FAE6733A81F}"/>
                </a:ext>
              </a:extLst>
            </p:cNvPr>
            <p:cNvSpPr/>
            <p:nvPr/>
          </p:nvSpPr>
          <p:spPr>
            <a:xfrm>
              <a:off x="7256689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524807B-FFC8-47E8-AB46-F72751F1DD45}"/>
              </a:ext>
            </a:extLst>
          </p:cNvPr>
          <p:cNvSpPr txBox="1"/>
          <p:nvPr/>
        </p:nvSpPr>
        <p:spPr>
          <a:xfrm>
            <a:off x="5980004" y="2100416"/>
            <a:ext cx="197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rnn_Wx  (D,H)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E008D54-6774-43F2-B009-201B48AC8726}"/>
              </a:ext>
            </a:extLst>
          </p:cNvPr>
          <p:cNvGrpSpPr/>
          <p:nvPr/>
        </p:nvGrpSpPr>
        <p:grpSpPr>
          <a:xfrm>
            <a:off x="7659433" y="2522148"/>
            <a:ext cx="481392" cy="481459"/>
            <a:chOff x="8155232" y="3932936"/>
            <a:chExt cx="1081455" cy="108160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472F7A-D241-4F46-894D-B02448E64227}"/>
                </a:ext>
              </a:extLst>
            </p:cNvPr>
            <p:cNvSpPr/>
            <p:nvPr/>
          </p:nvSpPr>
          <p:spPr>
            <a:xfrm>
              <a:off x="815523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AF05F77-10EE-4E54-A6C9-FA83DE28E7E6}"/>
                </a:ext>
              </a:extLst>
            </p:cNvPr>
            <p:cNvSpPr/>
            <p:nvPr/>
          </p:nvSpPr>
          <p:spPr>
            <a:xfrm>
              <a:off x="8515717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C348788-530C-4E35-9D92-CD1634AE8CF4}"/>
                </a:ext>
              </a:extLst>
            </p:cNvPr>
            <p:cNvSpPr/>
            <p:nvPr/>
          </p:nvSpPr>
          <p:spPr>
            <a:xfrm>
              <a:off x="887620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A0892A3-5266-4669-A01B-6AD246F6F652}"/>
                </a:ext>
              </a:extLst>
            </p:cNvPr>
            <p:cNvSpPr/>
            <p:nvPr/>
          </p:nvSpPr>
          <p:spPr>
            <a:xfrm>
              <a:off x="815523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81E9E3D-8D6C-4086-A8A8-C733A94C14F2}"/>
                </a:ext>
              </a:extLst>
            </p:cNvPr>
            <p:cNvSpPr/>
            <p:nvPr/>
          </p:nvSpPr>
          <p:spPr>
            <a:xfrm>
              <a:off x="8515717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A8CF22B-AD84-4AC4-B017-111A6D62AD7A}"/>
                </a:ext>
              </a:extLst>
            </p:cNvPr>
            <p:cNvSpPr/>
            <p:nvPr/>
          </p:nvSpPr>
          <p:spPr>
            <a:xfrm>
              <a:off x="887620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37490A6-2624-4D84-AEF4-7A4D1B2E7E2D}"/>
                </a:ext>
              </a:extLst>
            </p:cNvPr>
            <p:cNvSpPr/>
            <p:nvPr/>
          </p:nvSpPr>
          <p:spPr>
            <a:xfrm>
              <a:off x="815523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013B80F-FE6E-4E8C-B03F-1E825ADA4E1A}"/>
                </a:ext>
              </a:extLst>
            </p:cNvPr>
            <p:cNvSpPr/>
            <p:nvPr/>
          </p:nvSpPr>
          <p:spPr>
            <a:xfrm>
              <a:off x="8515717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1BFD8B2-8ACE-4002-BE92-9A8A2D780A95}"/>
                </a:ext>
              </a:extLst>
            </p:cNvPr>
            <p:cNvSpPr/>
            <p:nvPr/>
          </p:nvSpPr>
          <p:spPr>
            <a:xfrm>
              <a:off x="887620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E69F983-0747-4A13-BD9B-675F47D1A8E6}"/>
              </a:ext>
            </a:extLst>
          </p:cNvPr>
          <p:cNvSpPr txBox="1"/>
          <p:nvPr/>
        </p:nvSpPr>
        <p:spPr>
          <a:xfrm>
            <a:off x="7599517" y="2077869"/>
            <a:ext cx="197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rnn_Wh  (H,H)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2AEF1C7-848F-4DFB-95DD-D2A221AE047B}"/>
              </a:ext>
            </a:extLst>
          </p:cNvPr>
          <p:cNvGrpSpPr/>
          <p:nvPr/>
        </p:nvGrpSpPr>
        <p:grpSpPr>
          <a:xfrm>
            <a:off x="9314376" y="2544695"/>
            <a:ext cx="481392" cy="160464"/>
            <a:chOff x="8164766" y="5583907"/>
            <a:chExt cx="1081455" cy="36048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0784709-D78D-4450-9BF6-90ED0FFEC5E8}"/>
                </a:ext>
              </a:extLst>
            </p:cNvPr>
            <p:cNvSpPr/>
            <p:nvPr/>
          </p:nvSpPr>
          <p:spPr>
            <a:xfrm>
              <a:off x="8164766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103EABF-42DB-4384-B6BB-208E1EDD916C}"/>
                </a:ext>
              </a:extLst>
            </p:cNvPr>
            <p:cNvSpPr/>
            <p:nvPr/>
          </p:nvSpPr>
          <p:spPr>
            <a:xfrm>
              <a:off x="8525251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4647963-B9CF-4353-A5B1-0E3CC3945184}"/>
                </a:ext>
              </a:extLst>
            </p:cNvPr>
            <p:cNvSpPr/>
            <p:nvPr/>
          </p:nvSpPr>
          <p:spPr>
            <a:xfrm>
              <a:off x="8885736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B84325B-5D40-4F5A-A811-39546F192201}"/>
              </a:ext>
            </a:extLst>
          </p:cNvPr>
          <p:cNvSpPr txBox="1"/>
          <p:nvPr/>
        </p:nvSpPr>
        <p:spPr>
          <a:xfrm>
            <a:off x="9105589" y="2077869"/>
            <a:ext cx="197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rnn_b (H,)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5167F05-D590-438C-9699-AC2BBADB7068}"/>
              </a:ext>
            </a:extLst>
          </p:cNvPr>
          <p:cNvSpPr/>
          <p:nvPr/>
        </p:nvSpPr>
        <p:spPr>
          <a:xfrm>
            <a:off x="3225087" y="2600517"/>
            <a:ext cx="1995407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76EC6B4-8B29-4EEE-B65A-43313252B75B}"/>
              </a:ext>
            </a:extLst>
          </p:cNvPr>
          <p:cNvSpPr/>
          <p:nvPr/>
        </p:nvSpPr>
        <p:spPr>
          <a:xfrm>
            <a:off x="3225087" y="296100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self.params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CCF4E2-87FD-43EE-BD12-0B0E0769197B}"/>
              </a:ext>
            </a:extLst>
          </p:cNvPr>
          <p:cNvSpPr/>
          <p:nvPr/>
        </p:nvSpPr>
        <p:spPr>
          <a:xfrm>
            <a:off x="3225087" y="332148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self.grads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0D325D0-709B-4B3A-A1B8-B3CD907AF1E5}"/>
              </a:ext>
            </a:extLst>
          </p:cNvPr>
          <p:cNvSpPr/>
          <p:nvPr/>
        </p:nvSpPr>
        <p:spPr>
          <a:xfrm>
            <a:off x="3225087" y="368197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self.layers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561145-F566-4856-89BF-A333135503DF}"/>
              </a:ext>
            </a:extLst>
          </p:cNvPr>
          <p:cNvSpPr/>
          <p:nvPr/>
        </p:nvSpPr>
        <p:spPr>
          <a:xfrm>
            <a:off x="3225087" y="402477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self.h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BFA7F6C-4982-44CD-A141-02025D536794}"/>
              </a:ext>
            </a:extLst>
          </p:cNvPr>
          <p:cNvCxnSpPr>
            <a:cxnSpLocks/>
            <a:stCxn id="52" idx="3"/>
            <a:endCxn id="4" idx="1"/>
          </p:cNvCxnSpPr>
          <p:nvPr/>
        </p:nvCxnSpPr>
        <p:spPr>
          <a:xfrm flipV="1">
            <a:off x="5220494" y="2624927"/>
            <a:ext cx="819426" cy="516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5DD1B0F2-9450-4BEB-B8C6-00B59866F10D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 flipV="1">
            <a:off x="6521312" y="2602380"/>
            <a:ext cx="1138121" cy="2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B7FF458F-9247-4A4D-BCF9-54670EB89ABB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>
            <a:off x="8140825" y="2602380"/>
            <a:ext cx="1173551" cy="2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F35EEF9C-5064-4267-9DB7-0A4A1437595B}"/>
              </a:ext>
            </a:extLst>
          </p:cNvPr>
          <p:cNvGrpSpPr/>
          <p:nvPr/>
        </p:nvGrpSpPr>
        <p:grpSpPr>
          <a:xfrm>
            <a:off x="6039919" y="3363564"/>
            <a:ext cx="481392" cy="641923"/>
            <a:chOff x="6535719" y="3955483"/>
            <a:chExt cx="1081455" cy="1442091"/>
          </a:xfrm>
        </p:grpSpPr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E5221DDE-45FC-425A-9B8B-017DD2924A75}"/>
                </a:ext>
              </a:extLst>
            </p:cNvPr>
            <p:cNvSpPr/>
            <p:nvPr/>
          </p:nvSpPr>
          <p:spPr>
            <a:xfrm>
              <a:off x="6535719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A7F22564-DC20-452B-9B33-67A6C2BCE74C}"/>
                </a:ext>
              </a:extLst>
            </p:cNvPr>
            <p:cNvSpPr/>
            <p:nvPr/>
          </p:nvSpPr>
          <p:spPr>
            <a:xfrm>
              <a:off x="6896204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693CEFE3-49D1-4B51-A20A-8823158AA362}"/>
                </a:ext>
              </a:extLst>
            </p:cNvPr>
            <p:cNvSpPr/>
            <p:nvPr/>
          </p:nvSpPr>
          <p:spPr>
            <a:xfrm>
              <a:off x="7256689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8F4176EB-B06D-432B-8AF5-A8275E87C9DD}"/>
                </a:ext>
              </a:extLst>
            </p:cNvPr>
            <p:cNvSpPr/>
            <p:nvPr/>
          </p:nvSpPr>
          <p:spPr>
            <a:xfrm>
              <a:off x="6535719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2F859FD-FA38-4B61-9B5D-46C0A31D1AED}"/>
                </a:ext>
              </a:extLst>
            </p:cNvPr>
            <p:cNvSpPr/>
            <p:nvPr/>
          </p:nvSpPr>
          <p:spPr>
            <a:xfrm>
              <a:off x="6896204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C9B290F3-47AB-410A-B1C6-DBF8C04DA253}"/>
                </a:ext>
              </a:extLst>
            </p:cNvPr>
            <p:cNvSpPr/>
            <p:nvPr/>
          </p:nvSpPr>
          <p:spPr>
            <a:xfrm>
              <a:off x="7256689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BCACF650-DF2C-4912-8B1E-EA4F9A221C17}"/>
                </a:ext>
              </a:extLst>
            </p:cNvPr>
            <p:cNvSpPr/>
            <p:nvPr/>
          </p:nvSpPr>
          <p:spPr>
            <a:xfrm>
              <a:off x="6535719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B789A1DA-0615-4797-AECE-3667313DECCE}"/>
                </a:ext>
              </a:extLst>
            </p:cNvPr>
            <p:cNvSpPr/>
            <p:nvPr/>
          </p:nvSpPr>
          <p:spPr>
            <a:xfrm>
              <a:off x="6896204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D1450D98-9766-4A36-8029-575DEBF365D8}"/>
                </a:ext>
              </a:extLst>
            </p:cNvPr>
            <p:cNvSpPr/>
            <p:nvPr/>
          </p:nvSpPr>
          <p:spPr>
            <a:xfrm>
              <a:off x="7256689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C603125E-E4D3-420A-88EE-4C6FC998363E}"/>
                </a:ext>
              </a:extLst>
            </p:cNvPr>
            <p:cNvSpPr/>
            <p:nvPr/>
          </p:nvSpPr>
          <p:spPr>
            <a:xfrm>
              <a:off x="6535719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96F87A82-A3D9-4A59-AAEA-0423F7C8050B}"/>
                </a:ext>
              </a:extLst>
            </p:cNvPr>
            <p:cNvSpPr/>
            <p:nvPr/>
          </p:nvSpPr>
          <p:spPr>
            <a:xfrm>
              <a:off x="6896204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A1A09DB-4989-4D2C-BE07-82313722609E}"/>
                </a:ext>
              </a:extLst>
            </p:cNvPr>
            <p:cNvSpPr/>
            <p:nvPr/>
          </p:nvSpPr>
          <p:spPr>
            <a:xfrm>
              <a:off x="7256689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229F451B-AE74-424A-8CFE-24189E92FCE6}"/>
              </a:ext>
            </a:extLst>
          </p:cNvPr>
          <p:cNvGrpSpPr/>
          <p:nvPr/>
        </p:nvGrpSpPr>
        <p:grpSpPr>
          <a:xfrm>
            <a:off x="7659432" y="3341017"/>
            <a:ext cx="481392" cy="481459"/>
            <a:chOff x="8155232" y="3932936"/>
            <a:chExt cx="1081455" cy="1081606"/>
          </a:xfrm>
        </p:grpSpPr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9F9CA216-BD86-4CD1-9225-94E4B7F33E7F}"/>
                </a:ext>
              </a:extLst>
            </p:cNvPr>
            <p:cNvSpPr/>
            <p:nvPr/>
          </p:nvSpPr>
          <p:spPr>
            <a:xfrm>
              <a:off x="815523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F31E2BFA-F302-40EA-83DF-CDB47E90912E}"/>
                </a:ext>
              </a:extLst>
            </p:cNvPr>
            <p:cNvSpPr/>
            <p:nvPr/>
          </p:nvSpPr>
          <p:spPr>
            <a:xfrm>
              <a:off x="8515717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0EBAD54-399B-4D72-85ED-0952469A29E2}"/>
                </a:ext>
              </a:extLst>
            </p:cNvPr>
            <p:cNvSpPr/>
            <p:nvPr/>
          </p:nvSpPr>
          <p:spPr>
            <a:xfrm>
              <a:off x="887620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32DD739A-9ED9-4AE9-B1A6-8A38811F84D2}"/>
                </a:ext>
              </a:extLst>
            </p:cNvPr>
            <p:cNvSpPr/>
            <p:nvPr/>
          </p:nvSpPr>
          <p:spPr>
            <a:xfrm>
              <a:off x="815523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FC8D6B28-0FEB-445D-A097-B38F55C4EE3D}"/>
                </a:ext>
              </a:extLst>
            </p:cNvPr>
            <p:cNvSpPr/>
            <p:nvPr/>
          </p:nvSpPr>
          <p:spPr>
            <a:xfrm>
              <a:off x="8515717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2CAD83D0-7EAE-4B7C-B841-50CA0D79AAE1}"/>
                </a:ext>
              </a:extLst>
            </p:cNvPr>
            <p:cNvSpPr/>
            <p:nvPr/>
          </p:nvSpPr>
          <p:spPr>
            <a:xfrm>
              <a:off x="887620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A1A5D724-5D12-40EB-8C7B-38E88CB9EE1C}"/>
                </a:ext>
              </a:extLst>
            </p:cNvPr>
            <p:cNvSpPr/>
            <p:nvPr/>
          </p:nvSpPr>
          <p:spPr>
            <a:xfrm>
              <a:off x="815523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3DD44236-2D98-4E62-8235-E41E6942C375}"/>
                </a:ext>
              </a:extLst>
            </p:cNvPr>
            <p:cNvSpPr/>
            <p:nvPr/>
          </p:nvSpPr>
          <p:spPr>
            <a:xfrm>
              <a:off x="8515717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D1189AFC-BD57-4E36-A2F1-5E7B9ABF211D}"/>
                </a:ext>
              </a:extLst>
            </p:cNvPr>
            <p:cNvSpPr/>
            <p:nvPr/>
          </p:nvSpPr>
          <p:spPr>
            <a:xfrm>
              <a:off x="887620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09" name="그룹 308">
            <a:extLst>
              <a:ext uri="{FF2B5EF4-FFF2-40B4-BE49-F238E27FC236}">
                <a16:creationId xmlns:a16="http://schemas.microsoft.com/office/drawing/2014/main" id="{08E13190-DC40-407E-BE63-912C4AC01EF1}"/>
              </a:ext>
            </a:extLst>
          </p:cNvPr>
          <p:cNvGrpSpPr/>
          <p:nvPr/>
        </p:nvGrpSpPr>
        <p:grpSpPr>
          <a:xfrm>
            <a:off x="9314375" y="3363564"/>
            <a:ext cx="481392" cy="160464"/>
            <a:chOff x="8164766" y="5583907"/>
            <a:chExt cx="1081455" cy="360485"/>
          </a:xfrm>
        </p:grpSpPr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BF6FED20-B56F-4650-84B4-259159E005BB}"/>
                </a:ext>
              </a:extLst>
            </p:cNvPr>
            <p:cNvSpPr/>
            <p:nvPr/>
          </p:nvSpPr>
          <p:spPr>
            <a:xfrm>
              <a:off x="8164766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ACD35B4F-1221-4A71-ADAE-65EE9E4D36BF}"/>
                </a:ext>
              </a:extLst>
            </p:cNvPr>
            <p:cNvSpPr/>
            <p:nvPr/>
          </p:nvSpPr>
          <p:spPr>
            <a:xfrm>
              <a:off x="8525251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638D24EA-0E41-4EDA-B031-492C82935727}"/>
                </a:ext>
              </a:extLst>
            </p:cNvPr>
            <p:cNvSpPr/>
            <p:nvPr/>
          </p:nvSpPr>
          <p:spPr>
            <a:xfrm>
              <a:off x="8885736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13" name="직선 화살표 연결선 312">
            <a:extLst>
              <a:ext uri="{FF2B5EF4-FFF2-40B4-BE49-F238E27FC236}">
                <a16:creationId xmlns:a16="http://schemas.microsoft.com/office/drawing/2014/main" id="{C1DAF1F6-2A86-4F8B-9213-A49736063518}"/>
              </a:ext>
            </a:extLst>
          </p:cNvPr>
          <p:cNvCxnSpPr>
            <a:cxnSpLocks/>
            <a:stCxn id="289" idx="3"/>
            <a:endCxn id="300" idx="1"/>
          </p:cNvCxnSpPr>
          <p:nvPr/>
        </p:nvCxnSpPr>
        <p:spPr>
          <a:xfrm flipV="1">
            <a:off x="6521311" y="3421249"/>
            <a:ext cx="1138121" cy="2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2F3539BA-65F5-4151-BBF6-0545956AB9E0}"/>
              </a:ext>
            </a:extLst>
          </p:cNvPr>
          <p:cNvCxnSpPr>
            <a:cxnSpLocks/>
            <a:stCxn id="302" idx="3"/>
            <a:endCxn id="310" idx="1"/>
          </p:cNvCxnSpPr>
          <p:nvPr/>
        </p:nvCxnSpPr>
        <p:spPr>
          <a:xfrm>
            <a:off x="8140824" y="3421249"/>
            <a:ext cx="1173551" cy="2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1D6ED509-85B5-4FA3-987F-D49FCF438453}"/>
              </a:ext>
            </a:extLst>
          </p:cNvPr>
          <p:cNvCxnSpPr>
            <a:cxnSpLocks/>
            <a:stCxn id="53" idx="3"/>
            <a:endCxn id="287" idx="1"/>
          </p:cNvCxnSpPr>
          <p:nvPr/>
        </p:nvCxnSpPr>
        <p:spPr>
          <a:xfrm flipV="1">
            <a:off x="5220494" y="3443796"/>
            <a:ext cx="819425" cy="5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E3EB9C9E-0F25-4D98-91C5-B4DC43DA3960}"/>
              </a:ext>
            </a:extLst>
          </p:cNvPr>
          <p:cNvSpPr/>
          <p:nvPr/>
        </p:nvSpPr>
        <p:spPr>
          <a:xfrm>
            <a:off x="3225087" y="438525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self.dh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A2FAB36-BDDD-41C0-BA08-947CAAC91234}"/>
              </a:ext>
            </a:extLst>
          </p:cNvPr>
          <p:cNvSpPr/>
          <p:nvPr/>
        </p:nvSpPr>
        <p:spPr>
          <a:xfrm>
            <a:off x="279781" y="2623662"/>
            <a:ext cx="1646721" cy="125432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4021393-DCAD-406C-B93A-63E3CA432B10}"/>
              </a:ext>
            </a:extLst>
          </p:cNvPr>
          <p:cNvSpPr txBox="1"/>
          <p:nvPr/>
        </p:nvSpPr>
        <p:spPr>
          <a:xfrm>
            <a:off x="208431" y="222112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3F9917B-5B64-4B09-9C9C-D877842F9709}"/>
              </a:ext>
            </a:extLst>
          </p:cNvPr>
          <p:cNvSpPr/>
          <p:nvPr/>
        </p:nvSpPr>
        <p:spPr>
          <a:xfrm>
            <a:off x="380091" y="269845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7754C9D-4EF1-4609-930F-9019D3C5F4A3}"/>
              </a:ext>
            </a:extLst>
          </p:cNvPr>
          <p:cNvSpPr/>
          <p:nvPr/>
        </p:nvSpPr>
        <p:spPr>
          <a:xfrm>
            <a:off x="740576" y="269845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789FA8A-7361-4B7D-A905-F345247F468F}"/>
              </a:ext>
            </a:extLst>
          </p:cNvPr>
          <p:cNvSpPr/>
          <p:nvPr/>
        </p:nvSpPr>
        <p:spPr>
          <a:xfrm>
            <a:off x="1101061" y="269845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B23856-AC0C-4152-9DCF-5274C5B7CA56}"/>
              </a:ext>
            </a:extLst>
          </p:cNvPr>
          <p:cNvSpPr/>
          <p:nvPr/>
        </p:nvSpPr>
        <p:spPr>
          <a:xfrm>
            <a:off x="380091" y="30590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CC67F57-09D9-438B-B1EC-3DEF3A5AECEB}"/>
              </a:ext>
            </a:extLst>
          </p:cNvPr>
          <p:cNvSpPr/>
          <p:nvPr/>
        </p:nvSpPr>
        <p:spPr>
          <a:xfrm>
            <a:off x="740576" y="30590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F32B450-EC22-4D2F-B882-D7BB7D6894B4}"/>
              </a:ext>
            </a:extLst>
          </p:cNvPr>
          <p:cNvSpPr/>
          <p:nvPr/>
        </p:nvSpPr>
        <p:spPr>
          <a:xfrm>
            <a:off x="1101061" y="30590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59101AC-00C7-4997-8F94-54282B97A707}"/>
              </a:ext>
            </a:extLst>
          </p:cNvPr>
          <p:cNvSpPr/>
          <p:nvPr/>
        </p:nvSpPr>
        <p:spPr>
          <a:xfrm>
            <a:off x="380091" y="34195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4F4AC28-9755-4634-812D-7C8259C773E5}"/>
              </a:ext>
            </a:extLst>
          </p:cNvPr>
          <p:cNvSpPr/>
          <p:nvPr/>
        </p:nvSpPr>
        <p:spPr>
          <a:xfrm>
            <a:off x="740576" y="34195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FEDD20D-CECE-4FA6-B82D-C64E171E8125}"/>
              </a:ext>
            </a:extLst>
          </p:cNvPr>
          <p:cNvSpPr/>
          <p:nvPr/>
        </p:nvSpPr>
        <p:spPr>
          <a:xfrm>
            <a:off x="1101061" y="34195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28DF605-4DC4-4178-8DC2-926E13FB93B2}"/>
              </a:ext>
            </a:extLst>
          </p:cNvPr>
          <p:cNvSpPr/>
          <p:nvPr/>
        </p:nvSpPr>
        <p:spPr>
          <a:xfrm>
            <a:off x="1455488" y="270012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278E0AF-5290-438E-A0B7-635DF745F7C9}"/>
              </a:ext>
            </a:extLst>
          </p:cNvPr>
          <p:cNvSpPr/>
          <p:nvPr/>
        </p:nvSpPr>
        <p:spPr>
          <a:xfrm>
            <a:off x="1455488" y="30597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F63611-FA2E-486A-A88F-EE94A0401F42}"/>
              </a:ext>
            </a:extLst>
          </p:cNvPr>
          <p:cNvSpPr/>
          <p:nvPr/>
        </p:nvSpPr>
        <p:spPr>
          <a:xfrm>
            <a:off x="1455488" y="341928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F2B021F0-02FE-4E79-94DC-B8E27917B90C}"/>
              </a:ext>
            </a:extLst>
          </p:cNvPr>
          <p:cNvSpPr/>
          <p:nvPr/>
        </p:nvSpPr>
        <p:spPr>
          <a:xfrm>
            <a:off x="6058857" y="4266715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AE51F1B5-C6FE-4836-B73C-BA118994A6DA}"/>
              </a:ext>
            </a:extLst>
          </p:cNvPr>
          <p:cNvSpPr/>
          <p:nvPr/>
        </p:nvSpPr>
        <p:spPr>
          <a:xfrm>
            <a:off x="6219321" y="4266715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9328A8A6-2DF1-4567-B77C-CD1419AE79E8}"/>
              </a:ext>
            </a:extLst>
          </p:cNvPr>
          <p:cNvSpPr/>
          <p:nvPr/>
        </p:nvSpPr>
        <p:spPr>
          <a:xfrm>
            <a:off x="6379785" y="4266715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9" name="직선 화살표 연결선 358">
            <a:extLst>
              <a:ext uri="{FF2B5EF4-FFF2-40B4-BE49-F238E27FC236}">
                <a16:creationId xmlns:a16="http://schemas.microsoft.com/office/drawing/2014/main" id="{1B3BB2A2-3514-44BF-BDE5-435756E129CA}"/>
              </a:ext>
            </a:extLst>
          </p:cNvPr>
          <p:cNvCxnSpPr>
            <a:cxnSpLocks/>
            <a:stCxn id="55" idx="3"/>
            <a:endCxn id="350" idx="1"/>
          </p:cNvCxnSpPr>
          <p:nvPr/>
        </p:nvCxnSpPr>
        <p:spPr>
          <a:xfrm>
            <a:off x="5220494" y="4205015"/>
            <a:ext cx="838363" cy="141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34867BC-271F-4B39-BD1D-106C9350ECFC}"/>
              </a:ext>
            </a:extLst>
          </p:cNvPr>
          <p:cNvSpPr/>
          <p:nvPr/>
        </p:nvSpPr>
        <p:spPr>
          <a:xfrm>
            <a:off x="7137916" y="4274797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94EEEA75-C876-441E-8BBF-96F757A79504}"/>
              </a:ext>
            </a:extLst>
          </p:cNvPr>
          <p:cNvSpPr/>
          <p:nvPr/>
        </p:nvSpPr>
        <p:spPr>
          <a:xfrm>
            <a:off x="7298380" y="4274797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C9A1F8F7-704E-4256-95EC-8C21DA7E978C}"/>
              </a:ext>
            </a:extLst>
          </p:cNvPr>
          <p:cNvSpPr/>
          <p:nvPr/>
        </p:nvSpPr>
        <p:spPr>
          <a:xfrm>
            <a:off x="7458844" y="4274797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1" name="직선 화살표 연결선 370">
            <a:extLst>
              <a:ext uri="{FF2B5EF4-FFF2-40B4-BE49-F238E27FC236}">
                <a16:creationId xmlns:a16="http://schemas.microsoft.com/office/drawing/2014/main" id="{5866FD27-9A20-4A52-A317-92558F237830}"/>
              </a:ext>
            </a:extLst>
          </p:cNvPr>
          <p:cNvCxnSpPr>
            <a:cxnSpLocks/>
            <a:stCxn id="316" idx="3"/>
            <a:endCxn id="362" idx="1"/>
          </p:cNvCxnSpPr>
          <p:nvPr/>
        </p:nvCxnSpPr>
        <p:spPr>
          <a:xfrm flipV="1">
            <a:off x="5220494" y="4355029"/>
            <a:ext cx="1917422" cy="210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3792D0A6-3990-4163-8504-6C71C68EBFFE}"/>
              </a:ext>
            </a:extLst>
          </p:cNvPr>
          <p:cNvSpPr/>
          <p:nvPr/>
        </p:nvSpPr>
        <p:spPr>
          <a:xfrm>
            <a:off x="6151091" y="5817450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2D121F0C-FAC6-4083-8097-66D98B2EAEE2}"/>
              </a:ext>
            </a:extLst>
          </p:cNvPr>
          <p:cNvSpPr/>
          <p:nvPr/>
        </p:nvSpPr>
        <p:spPr>
          <a:xfrm>
            <a:off x="7569151" y="581638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1D3A3E5D-EB68-4600-9D7E-9DFCFF1975CC}"/>
              </a:ext>
            </a:extLst>
          </p:cNvPr>
          <p:cNvSpPr/>
          <p:nvPr/>
        </p:nvSpPr>
        <p:spPr>
          <a:xfrm>
            <a:off x="8985907" y="581633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6" name="직선 화살표 연결선 375">
            <a:extLst>
              <a:ext uri="{FF2B5EF4-FFF2-40B4-BE49-F238E27FC236}">
                <a16:creationId xmlns:a16="http://schemas.microsoft.com/office/drawing/2014/main" id="{6D903AED-5D44-4D57-8263-29F89158591D}"/>
              </a:ext>
            </a:extLst>
          </p:cNvPr>
          <p:cNvCxnSpPr>
            <a:cxnSpLocks/>
            <a:stCxn id="372" idx="3"/>
            <a:endCxn id="373" idx="1"/>
          </p:cNvCxnSpPr>
          <p:nvPr/>
        </p:nvCxnSpPr>
        <p:spPr>
          <a:xfrm flipV="1">
            <a:off x="7298380" y="5996628"/>
            <a:ext cx="270771" cy="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A148CEC4-A1E3-41AF-B161-B901C67B1B01}"/>
              </a:ext>
            </a:extLst>
          </p:cNvPr>
          <p:cNvCxnSpPr>
            <a:cxnSpLocks/>
            <a:stCxn id="373" idx="3"/>
            <a:endCxn id="374" idx="1"/>
          </p:cNvCxnSpPr>
          <p:nvPr/>
        </p:nvCxnSpPr>
        <p:spPr>
          <a:xfrm flipV="1">
            <a:off x="8716440" y="5996578"/>
            <a:ext cx="269467" cy="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0F471922-CA74-4686-AD43-03D34E6FA0D0}"/>
              </a:ext>
            </a:extLst>
          </p:cNvPr>
          <p:cNvSpPr/>
          <p:nvPr/>
        </p:nvSpPr>
        <p:spPr>
          <a:xfrm>
            <a:off x="6151091" y="5262638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EC5E2404-FED4-4749-B7B4-D1A5A1F05462}"/>
              </a:ext>
            </a:extLst>
          </p:cNvPr>
          <p:cNvSpPr/>
          <p:nvPr/>
        </p:nvSpPr>
        <p:spPr>
          <a:xfrm>
            <a:off x="7569151" y="526157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0E7620DA-97C8-44AD-AECE-2D2DC64A2E25}"/>
              </a:ext>
            </a:extLst>
          </p:cNvPr>
          <p:cNvSpPr/>
          <p:nvPr/>
        </p:nvSpPr>
        <p:spPr>
          <a:xfrm>
            <a:off x="8985907" y="526152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26243CBD-D739-4B39-B686-0360700A9E14}"/>
              </a:ext>
            </a:extLst>
          </p:cNvPr>
          <p:cNvCxnSpPr>
            <a:cxnSpLocks/>
            <a:stCxn id="54" idx="3"/>
            <a:endCxn id="378" idx="1"/>
          </p:cNvCxnSpPr>
          <p:nvPr/>
        </p:nvCxnSpPr>
        <p:spPr>
          <a:xfrm>
            <a:off x="5220494" y="3862215"/>
            <a:ext cx="930597" cy="1580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6F8EE9FE-0B1F-41D8-A061-03BD99259FA8}"/>
              </a:ext>
            </a:extLst>
          </p:cNvPr>
          <p:cNvCxnSpPr>
            <a:cxnSpLocks/>
            <a:stCxn id="378" idx="3"/>
            <a:endCxn id="379" idx="1"/>
          </p:cNvCxnSpPr>
          <p:nvPr/>
        </p:nvCxnSpPr>
        <p:spPr>
          <a:xfrm flipV="1">
            <a:off x="7298380" y="5441816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4FF0A53-D577-4F15-A9F4-24AE6C2F8345}"/>
              </a:ext>
            </a:extLst>
          </p:cNvPr>
          <p:cNvCxnSpPr>
            <a:cxnSpLocks/>
            <a:stCxn id="379" idx="3"/>
            <a:endCxn id="380" idx="1"/>
          </p:cNvCxnSpPr>
          <p:nvPr/>
        </p:nvCxnSpPr>
        <p:spPr>
          <a:xfrm flipV="1">
            <a:off x="8716440" y="5441766"/>
            <a:ext cx="269467" cy="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6317DD0-4D5D-47E4-9B67-7F45CB6CE270}"/>
              </a:ext>
            </a:extLst>
          </p:cNvPr>
          <p:cNvSpPr txBox="1"/>
          <p:nvPr/>
        </p:nvSpPr>
        <p:spPr>
          <a:xfrm>
            <a:off x="6422094" y="6202985"/>
            <a:ext cx="636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4" name="직선 화살표 연결선 383">
            <a:extLst>
              <a:ext uri="{FF2B5EF4-FFF2-40B4-BE49-F238E27FC236}">
                <a16:creationId xmlns:a16="http://schemas.microsoft.com/office/drawing/2014/main" id="{43A1B29E-3C47-4229-BDBB-131C8B4A60D3}"/>
              </a:ext>
            </a:extLst>
          </p:cNvPr>
          <p:cNvCxnSpPr>
            <a:cxnSpLocks/>
            <a:stCxn id="372" idx="0"/>
            <a:endCxn id="378" idx="2"/>
          </p:cNvCxnSpPr>
          <p:nvPr/>
        </p:nvCxnSpPr>
        <p:spPr>
          <a:xfrm flipV="1">
            <a:off x="6724736" y="5623123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화살표 연결선 384">
            <a:extLst>
              <a:ext uri="{FF2B5EF4-FFF2-40B4-BE49-F238E27FC236}">
                <a16:creationId xmlns:a16="http://schemas.microsoft.com/office/drawing/2014/main" id="{44A0A3B3-747D-4D89-A62A-06C1E568E0BE}"/>
              </a:ext>
            </a:extLst>
          </p:cNvPr>
          <p:cNvCxnSpPr>
            <a:cxnSpLocks/>
            <a:stCxn id="373" idx="0"/>
            <a:endCxn id="379" idx="2"/>
          </p:cNvCxnSpPr>
          <p:nvPr/>
        </p:nvCxnSpPr>
        <p:spPr>
          <a:xfrm flipV="1">
            <a:off x="8142796" y="562205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TextBox 385">
            <a:extLst>
              <a:ext uri="{FF2B5EF4-FFF2-40B4-BE49-F238E27FC236}">
                <a16:creationId xmlns:a16="http://schemas.microsoft.com/office/drawing/2014/main" id="{E37F26CB-E67A-448F-965B-227DAC4184DC}"/>
              </a:ext>
            </a:extLst>
          </p:cNvPr>
          <p:cNvSpPr txBox="1"/>
          <p:nvPr/>
        </p:nvSpPr>
        <p:spPr>
          <a:xfrm>
            <a:off x="7819896" y="6204348"/>
            <a:ext cx="607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CB57D7A-DA14-4842-9ABB-52FC669A12AE}"/>
              </a:ext>
            </a:extLst>
          </p:cNvPr>
          <p:cNvCxnSpPr>
            <a:cxnSpLocks/>
            <a:stCxn id="374" idx="0"/>
            <a:endCxn id="380" idx="2"/>
          </p:cNvCxnSpPr>
          <p:nvPr/>
        </p:nvCxnSpPr>
        <p:spPr>
          <a:xfrm flipV="1">
            <a:off x="9559552" y="562200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TextBox 388">
            <a:extLst>
              <a:ext uri="{FF2B5EF4-FFF2-40B4-BE49-F238E27FC236}">
                <a16:creationId xmlns:a16="http://schemas.microsoft.com/office/drawing/2014/main" id="{4505BC26-F388-4327-A4F0-2E8F27B76076}"/>
              </a:ext>
            </a:extLst>
          </p:cNvPr>
          <p:cNvSpPr txBox="1"/>
          <p:nvPr/>
        </p:nvSpPr>
        <p:spPr>
          <a:xfrm>
            <a:off x="9070405" y="6176820"/>
            <a:ext cx="1129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'goodbye'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5F182EB5-D1FF-4D94-BBC8-523386371212}"/>
              </a:ext>
            </a:extLst>
          </p:cNvPr>
          <p:cNvCxnSpPr>
            <a:cxnSpLocks/>
          </p:cNvCxnSpPr>
          <p:nvPr/>
        </p:nvCxnSpPr>
        <p:spPr>
          <a:xfrm flipV="1">
            <a:off x="5880320" y="5459008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6F4CEE5-7FEA-4B80-9E22-95BF3E1AC15C}"/>
              </a:ext>
            </a:extLst>
          </p:cNvPr>
          <p:cNvSpPr txBox="1"/>
          <p:nvPr/>
        </p:nvSpPr>
        <p:spPr>
          <a:xfrm>
            <a:off x="5600249" y="526152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5763C21E-CB18-4734-A137-78D6DEC75FEE}"/>
              </a:ext>
            </a:extLst>
          </p:cNvPr>
          <p:cNvCxnSpPr>
            <a:cxnSpLocks/>
          </p:cNvCxnSpPr>
          <p:nvPr/>
        </p:nvCxnSpPr>
        <p:spPr>
          <a:xfrm flipV="1">
            <a:off x="6722764" y="5068261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3F1F0974-1CC6-4E04-8693-8F1430A9EBBC}"/>
              </a:ext>
            </a:extLst>
          </p:cNvPr>
          <p:cNvCxnSpPr>
            <a:cxnSpLocks/>
          </p:cNvCxnSpPr>
          <p:nvPr/>
        </p:nvCxnSpPr>
        <p:spPr>
          <a:xfrm flipV="1">
            <a:off x="8140824" y="506719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직선 화살표 연결선 392">
            <a:extLst>
              <a:ext uri="{FF2B5EF4-FFF2-40B4-BE49-F238E27FC236}">
                <a16:creationId xmlns:a16="http://schemas.microsoft.com/office/drawing/2014/main" id="{7632D142-6D6A-4AD0-A012-48E1F2F500B2}"/>
              </a:ext>
            </a:extLst>
          </p:cNvPr>
          <p:cNvCxnSpPr>
            <a:cxnSpLocks/>
          </p:cNvCxnSpPr>
          <p:nvPr/>
        </p:nvCxnSpPr>
        <p:spPr>
          <a:xfrm flipV="1">
            <a:off x="9557580" y="506714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TextBox 393">
            <a:extLst>
              <a:ext uri="{FF2B5EF4-FFF2-40B4-BE49-F238E27FC236}">
                <a16:creationId xmlns:a16="http://schemas.microsoft.com/office/drawing/2014/main" id="{44D24CA8-6D68-4DF3-867F-B90CD884A6C7}"/>
              </a:ext>
            </a:extLst>
          </p:cNvPr>
          <p:cNvSpPr txBox="1"/>
          <p:nvPr/>
        </p:nvSpPr>
        <p:spPr>
          <a:xfrm>
            <a:off x="6688836" y="5511321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E7864F5E-6BAC-464D-93ED-E3D1774043CC}"/>
              </a:ext>
            </a:extLst>
          </p:cNvPr>
          <p:cNvSpPr txBox="1"/>
          <p:nvPr/>
        </p:nvSpPr>
        <p:spPr>
          <a:xfrm>
            <a:off x="6704443" y="4936406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37E70043-4942-4BDB-ACA6-68728F045258}"/>
              </a:ext>
            </a:extLst>
          </p:cNvPr>
          <p:cNvSpPr txBox="1"/>
          <p:nvPr/>
        </p:nvSpPr>
        <p:spPr>
          <a:xfrm>
            <a:off x="5831394" y="1747546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(1,4)(4,3) =&gt; 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0C9F1D8C-B9BC-4D7A-99C0-C7D45CCA3945}"/>
              </a:ext>
            </a:extLst>
          </p:cNvPr>
          <p:cNvSpPr txBox="1"/>
          <p:nvPr/>
        </p:nvSpPr>
        <p:spPr>
          <a:xfrm>
            <a:off x="7659432" y="1725955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(1,3)(3,3) =&gt; 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F85CF76-0FD5-48AF-B251-BAE082BFA621}"/>
              </a:ext>
            </a:extLst>
          </p:cNvPr>
          <p:cNvSpPr/>
          <p:nvPr/>
        </p:nvSpPr>
        <p:spPr>
          <a:xfrm>
            <a:off x="296138" y="4501126"/>
            <a:ext cx="1280113" cy="125432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D09E69B-B8CD-4635-979B-2E27459B1574}"/>
              </a:ext>
            </a:extLst>
          </p:cNvPr>
          <p:cNvSpPr txBox="1"/>
          <p:nvPr/>
        </p:nvSpPr>
        <p:spPr>
          <a:xfrm>
            <a:off x="224788" y="409858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F5F67AA-6ADF-4804-9CCD-32848B16F33B}"/>
              </a:ext>
            </a:extLst>
          </p:cNvPr>
          <p:cNvSpPr/>
          <p:nvPr/>
        </p:nvSpPr>
        <p:spPr>
          <a:xfrm>
            <a:off x="396448" y="457592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4A84763-E16E-4566-9A83-122C0B837573}"/>
              </a:ext>
            </a:extLst>
          </p:cNvPr>
          <p:cNvSpPr/>
          <p:nvPr/>
        </p:nvSpPr>
        <p:spPr>
          <a:xfrm>
            <a:off x="756933" y="457592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B867FA8-256C-4871-A965-19826DA5091A}"/>
              </a:ext>
            </a:extLst>
          </p:cNvPr>
          <p:cNvSpPr/>
          <p:nvPr/>
        </p:nvSpPr>
        <p:spPr>
          <a:xfrm>
            <a:off x="1117418" y="457592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011FE05-2D73-483E-898D-BAA4BD5F99BA}"/>
              </a:ext>
            </a:extLst>
          </p:cNvPr>
          <p:cNvSpPr/>
          <p:nvPr/>
        </p:nvSpPr>
        <p:spPr>
          <a:xfrm>
            <a:off x="396448" y="493655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73F5E1F-7D96-4696-BF2D-2E212FF70E8D}"/>
              </a:ext>
            </a:extLst>
          </p:cNvPr>
          <p:cNvSpPr/>
          <p:nvPr/>
        </p:nvSpPr>
        <p:spPr>
          <a:xfrm>
            <a:off x="756933" y="493655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9B6034C-F100-4F68-AC10-E13CB1F12016}"/>
              </a:ext>
            </a:extLst>
          </p:cNvPr>
          <p:cNvSpPr/>
          <p:nvPr/>
        </p:nvSpPr>
        <p:spPr>
          <a:xfrm>
            <a:off x="1117418" y="493655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AA743F1-F2C3-4BBA-87B3-8E6B771B865D}"/>
              </a:ext>
            </a:extLst>
          </p:cNvPr>
          <p:cNvSpPr/>
          <p:nvPr/>
        </p:nvSpPr>
        <p:spPr>
          <a:xfrm>
            <a:off x="396448" y="529704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05768E50-8F33-45D9-8A89-6115F27E8A92}"/>
              </a:ext>
            </a:extLst>
          </p:cNvPr>
          <p:cNvSpPr/>
          <p:nvPr/>
        </p:nvSpPr>
        <p:spPr>
          <a:xfrm>
            <a:off x="756933" y="529704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829BAB55-A4CE-4A04-A2B5-3A232A0D209E}"/>
              </a:ext>
            </a:extLst>
          </p:cNvPr>
          <p:cNvSpPr/>
          <p:nvPr/>
        </p:nvSpPr>
        <p:spPr>
          <a:xfrm>
            <a:off x="1117418" y="529704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7B2C3B3-4550-4DBD-A086-D8C3F892F03A}"/>
              </a:ext>
            </a:extLst>
          </p:cNvPr>
          <p:cNvSpPr txBox="1"/>
          <p:nvPr/>
        </p:nvSpPr>
        <p:spPr>
          <a:xfrm>
            <a:off x="719224" y="4098585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(N,T,H)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6F64BB9-5FE1-4FC4-9FF4-FBDE16FB009A}"/>
              </a:ext>
            </a:extLst>
          </p:cNvPr>
          <p:cNvSpPr txBox="1"/>
          <p:nvPr/>
        </p:nvSpPr>
        <p:spPr>
          <a:xfrm>
            <a:off x="719224" y="2200031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(N,T,D)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8F76C20-02FF-4CCD-ADF7-3069600E355D}"/>
              </a:ext>
            </a:extLst>
          </p:cNvPr>
          <p:cNvSpPr txBox="1"/>
          <p:nvPr/>
        </p:nvSpPr>
        <p:spPr>
          <a:xfrm>
            <a:off x="8109017" y="4896111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080A848-509D-483D-B521-1447C4F8829A}"/>
              </a:ext>
            </a:extLst>
          </p:cNvPr>
          <p:cNvSpPr txBox="1"/>
          <p:nvPr/>
        </p:nvSpPr>
        <p:spPr>
          <a:xfrm>
            <a:off x="9527076" y="4889246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6765B4D-84FB-4494-9E15-2F2C20BD16FA}"/>
              </a:ext>
            </a:extLst>
          </p:cNvPr>
          <p:cNvSpPr txBox="1"/>
          <p:nvPr/>
        </p:nvSpPr>
        <p:spPr>
          <a:xfrm>
            <a:off x="8115401" y="5525854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3F1F43D-4D01-4FA4-AA73-36A7EAF992BD}"/>
              </a:ext>
            </a:extLst>
          </p:cNvPr>
          <p:cNvSpPr txBox="1"/>
          <p:nvPr/>
        </p:nvSpPr>
        <p:spPr>
          <a:xfrm>
            <a:off x="9535310" y="5542708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A398C-CCD9-4783-B76E-161F86EC3277}"/>
              </a:ext>
            </a:extLst>
          </p:cNvPr>
          <p:cNvSpPr txBox="1"/>
          <p:nvPr/>
        </p:nvSpPr>
        <p:spPr>
          <a:xfrm>
            <a:off x="234631" y="82113"/>
            <a:ext cx="1521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30928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AB4141D-B2F0-4F9D-A5C3-83966A84FD27}"/>
              </a:ext>
            </a:extLst>
          </p:cNvPr>
          <p:cNvSpPr/>
          <p:nvPr/>
        </p:nvSpPr>
        <p:spPr>
          <a:xfrm>
            <a:off x="662696" y="5067146"/>
            <a:ext cx="1280109" cy="6607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24807B-FFC8-47E8-AB46-F72751F1DD45}"/>
              </a:ext>
            </a:extLst>
          </p:cNvPr>
          <p:cNvSpPr txBox="1"/>
          <p:nvPr/>
        </p:nvSpPr>
        <p:spPr>
          <a:xfrm>
            <a:off x="5458654" y="2084043"/>
            <a:ext cx="1596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affine_W(H,V)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5167F05-D590-438C-9699-AC2BBADB7068}"/>
              </a:ext>
            </a:extLst>
          </p:cNvPr>
          <p:cNvSpPr/>
          <p:nvPr/>
        </p:nvSpPr>
        <p:spPr>
          <a:xfrm>
            <a:off x="3225087" y="2600517"/>
            <a:ext cx="1995407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TimeAffine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76EC6B4-8B29-4EEE-B65A-43313252B75B}"/>
              </a:ext>
            </a:extLst>
          </p:cNvPr>
          <p:cNvSpPr/>
          <p:nvPr/>
        </p:nvSpPr>
        <p:spPr>
          <a:xfrm>
            <a:off x="3225087" y="296100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self.params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CCF4E2-87FD-43EE-BD12-0B0E0769197B}"/>
              </a:ext>
            </a:extLst>
          </p:cNvPr>
          <p:cNvSpPr/>
          <p:nvPr/>
        </p:nvSpPr>
        <p:spPr>
          <a:xfrm>
            <a:off x="3225087" y="332148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self.grads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0D325D0-709B-4B3A-A1B8-B3CD907AF1E5}"/>
              </a:ext>
            </a:extLst>
          </p:cNvPr>
          <p:cNvSpPr/>
          <p:nvPr/>
        </p:nvSpPr>
        <p:spPr>
          <a:xfrm>
            <a:off x="3225087" y="368197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BFA7F6C-4982-44CD-A141-02025D536794}"/>
              </a:ext>
            </a:extLst>
          </p:cNvPr>
          <p:cNvCxnSpPr>
            <a:cxnSpLocks/>
            <a:stCxn id="52" idx="3"/>
            <a:endCxn id="4" idx="1"/>
          </p:cNvCxnSpPr>
          <p:nvPr/>
        </p:nvCxnSpPr>
        <p:spPr>
          <a:xfrm flipV="1">
            <a:off x="5220494" y="2575536"/>
            <a:ext cx="378598" cy="565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B7FF458F-9247-4A4D-BCF9-54670EB89ABB}"/>
              </a:ext>
            </a:extLst>
          </p:cNvPr>
          <p:cNvCxnSpPr>
            <a:cxnSpLocks/>
            <a:stCxn id="167" idx="3"/>
          </p:cNvCxnSpPr>
          <p:nvPr/>
        </p:nvCxnSpPr>
        <p:spPr>
          <a:xfrm>
            <a:off x="6710679" y="2575536"/>
            <a:ext cx="3483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2F3539BA-65F5-4151-BBF6-0545956AB9E0}"/>
              </a:ext>
            </a:extLst>
          </p:cNvPr>
          <p:cNvCxnSpPr>
            <a:cxnSpLocks/>
            <a:stCxn id="192" idx="3"/>
            <a:endCxn id="310" idx="1"/>
          </p:cNvCxnSpPr>
          <p:nvPr/>
        </p:nvCxnSpPr>
        <p:spPr>
          <a:xfrm flipV="1">
            <a:off x="6720746" y="3220368"/>
            <a:ext cx="358337" cy="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1D6ED509-85B5-4FA3-987F-D49FCF438453}"/>
              </a:ext>
            </a:extLst>
          </p:cNvPr>
          <p:cNvCxnSpPr>
            <a:cxnSpLocks/>
            <a:stCxn id="53" idx="3"/>
            <a:endCxn id="174" idx="1"/>
          </p:cNvCxnSpPr>
          <p:nvPr/>
        </p:nvCxnSpPr>
        <p:spPr>
          <a:xfrm flipV="1">
            <a:off x="5220494" y="3221476"/>
            <a:ext cx="388665" cy="280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3792D0A6-3990-4163-8504-6C71C68EBFFE}"/>
              </a:ext>
            </a:extLst>
          </p:cNvPr>
          <p:cNvSpPr/>
          <p:nvPr/>
        </p:nvSpPr>
        <p:spPr>
          <a:xfrm>
            <a:off x="6151091" y="5817450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2D121F0C-FAC6-4083-8097-66D98B2EAEE2}"/>
              </a:ext>
            </a:extLst>
          </p:cNvPr>
          <p:cNvSpPr/>
          <p:nvPr/>
        </p:nvSpPr>
        <p:spPr>
          <a:xfrm>
            <a:off x="7569151" y="581638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1D3A3E5D-EB68-4600-9D7E-9DFCFF1975CC}"/>
              </a:ext>
            </a:extLst>
          </p:cNvPr>
          <p:cNvSpPr/>
          <p:nvPr/>
        </p:nvSpPr>
        <p:spPr>
          <a:xfrm>
            <a:off x="8985907" y="581633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6" name="직선 화살표 연결선 375">
            <a:extLst>
              <a:ext uri="{FF2B5EF4-FFF2-40B4-BE49-F238E27FC236}">
                <a16:creationId xmlns:a16="http://schemas.microsoft.com/office/drawing/2014/main" id="{6D903AED-5D44-4D57-8263-29F89158591D}"/>
              </a:ext>
            </a:extLst>
          </p:cNvPr>
          <p:cNvCxnSpPr>
            <a:cxnSpLocks/>
            <a:stCxn id="372" idx="3"/>
            <a:endCxn id="373" idx="1"/>
          </p:cNvCxnSpPr>
          <p:nvPr/>
        </p:nvCxnSpPr>
        <p:spPr>
          <a:xfrm flipV="1">
            <a:off x="7298380" y="5996628"/>
            <a:ext cx="270771" cy="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A148CEC4-A1E3-41AF-B161-B901C67B1B01}"/>
              </a:ext>
            </a:extLst>
          </p:cNvPr>
          <p:cNvCxnSpPr>
            <a:cxnSpLocks/>
            <a:stCxn id="373" idx="3"/>
            <a:endCxn id="374" idx="1"/>
          </p:cNvCxnSpPr>
          <p:nvPr/>
        </p:nvCxnSpPr>
        <p:spPr>
          <a:xfrm flipV="1">
            <a:off x="8716440" y="5996578"/>
            <a:ext cx="269467" cy="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0F471922-CA74-4686-AD43-03D34E6FA0D0}"/>
              </a:ext>
            </a:extLst>
          </p:cNvPr>
          <p:cNvSpPr/>
          <p:nvPr/>
        </p:nvSpPr>
        <p:spPr>
          <a:xfrm>
            <a:off x="6151091" y="5262638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EC5E2404-FED4-4749-B7B4-D1A5A1F05462}"/>
              </a:ext>
            </a:extLst>
          </p:cNvPr>
          <p:cNvSpPr/>
          <p:nvPr/>
        </p:nvSpPr>
        <p:spPr>
          <a:xfrm>
            <a:off x="7569151" y="526157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0E7620DA-97C8-44AD-AECE-2D2DC64A2E25}"/>
              </a:ext>
            </a:extLst>
          </p:cNvPr>
          <p:cNvSpPr/>
          <p:nvPr/>
        </p:nvSpPr>
        <p:spPr>
          <a:xfrm>
            <a:off x="8985907" y="526152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6F8EE9FE-0B1F-41D8-A061-03BD99259FA8}"/>
              </a:ext>
            </a:extLst>
          </p:cNvPr>
          <p:cNvCxnSpPr>
            <a:cxnSpLocks/>
            <a:stCxn id="378" idx="3"/>
            <a:endCxn id="379" idx="1"/>
          </p:cNvCxnSpPr>
          <p:nvPr/>
        </p:nvCxnSpPr>
        <p:spPr>
          <a:xfrm flipV="1">
            <a:off x="7298380" y="5441816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4FF0A53-D577-4F15-A9F4-24AE6C2F8345}"/>
              </a:ext>
            </a:extLst>
          </p:cNvPr>
          <p:cNvCxnSpPr>
            <a:cxnSpLocks/>
            <a:stCxn id="379" idx="3"/>
            <a:endCxn id="380" idx="1"/>
          </p:cNvCxnSpPr>
          <p:nvPr/>
        </p:nvCxnSpPr>
        <p:spPr>
          <a:xfrm flipV="1">
            <a:off x="8716440" y="5441766"/>
            <a:ext cx="269467" cy="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6317DD0-4D5D-47E4-9B67-7F45CB6CE270}"/>
              </a:ext>
            </a:extLst>
          </p:cNvPr>
          <p:cNvSpPr txBox="1"/>
          <p:nvPr/>
        </p:nvSpPr>
        <p:spPr>
          <a:xfrm>
            <a:off x="6422094" y="6202985"/>
            <a:ext cx="636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4" name="직선 화살표 연결선 383">
            <a:extLst>
              <a:ext uri="{FF2B5EF4-FFF2-40B4-BE49-F238E27FC236}">
                <a16:creationId xmlns:a16="http://schemas.microsoft.com/office/drawing/2014/main" id="{43A1B29E-3C47-4229-BDBB-131C8B4A60D3}"/>
              </a:ext>
            </a:extLst>
          </p:cNvPr>
          <p:cNvCxnSpPr>
            <a:cxnSpLocks/>
            <a:stCxn id="372" idx="0"/>
            <a:endCxn id="378" idx="2"/>
          </p:cNvCxnSpPr>
          <p:nvPr/>
        </p:nvCxnSpPr>
        <p:spPr>
          <a:xfrm flipV="1">
            <a:off x="6724736" y="5623123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화살표 연결선 384">
            <a:extLst>
              <a:ext uri="{FF2B5EF4-FFF2-40B4-BE49-F238E27FC236}">
                <a16:creationId xmlns:a16="http://schemas.microsoft.com/office/drawing/2014/main" id="{44A0A3B3-747D-4D89-A62A-06C1E568E0BE}"/>
              </a:ext>
            </a:extLst>
          </p:cNvPr>
          <p:cNvCxnSpPr>
            <a:cxnSpLocks/>
            <a:stCxn id="373" idx="0"/>
            <a:endCxn id="379" idx="2"/>
          </p:cNvCxnSpPr>
          <p:nvPr/>
        </p:nvCxnSpPr>
        <p:spPr>
          <a:xfrm flipV="1">
            <a:off x="8142796" y="562205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TextBox 385">
            <a:extLst>
              <a:ext uri="{FF2B5EF4-FFF2-40B4-BE49-F238E27FC236}">
                <a16:creationId xmlns:a16="http://schemas.microsoft.com/office/drawing/2014/main" id="{E37F26CB-E67A-448F-965B-227DAC4184DC}"/>
              </a:ext>
            </a:extLst>
          </p:cNvPr>
          <p:cNvSpPr txBox="1"/>
          <p:nvPr/>
        </p:nvSpPr>
        <p:spPr>
          <a:xfrm>
            <a:off x="7819896" y="6204348"/>
            <a:ext cx="607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CB57D7A-DA14-4842-9ABB-52FC669A12AE}"/>
              </a:ext>
            </a:extLst>
          </p:cNvPr>
          <p:cNvCxnSpPr>
            <a:cxnSpLocks/>
            <a:stCxn id="374" idx="0"/>
            <a:endCxn id="380" idx="2"/>
          </p:cNvCxnSpPr>
          <p:nvPr/>
        </p:nvCxnSpPr>
        <p:spPr>
          <a:xfrm flipV="1">
            <a:off x="9559552" y="562200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TextBox 388">
            <a:extLst>
              <a:ext uri="{FF2B5EF4-FFF2-40B4-BE49-F238E27FC236}">
                <a16:creationId xmlns:a16="http://schemas.microsoft.com/office/drawing/2014/main" id="{4505BC26-F388-4327-A4F0-2E8F27B76076}"/>
              </a:ext>
            </a:extLst>
          </p:cNvPr>
          <p:cNvSpPr txBox="1"/>
          <p:nvPr/>
        </p:nvSpPr>
        <p:spPr>
          <a:xfrm>
            <a:off x="9070405" y="6176820"/>
            <a:ext cx="1129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'goodbye'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5F182EB5-D1FF-4D94-BBC8-523386371212}"/>
              </a:ext>
            </a:extLst>
          </p:cNvPr>
          <p:cNvCxnSpPr>
            <a:cxnSpLocks/>
          </p:cNvCxnSpPr>
          <p:nvPr/>
        </p:nvCxnSpPr>
        <p:spPr>
          <a:xfrm flipV="1">
            <a:off x="5880320" y="5459008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6F4CEE5-7FEA-4B80-9E22-95BF3E1AC15C}"/>
              </a:ext>
            </a:extLst>
          </p:cNvPr>
          <p:cNvSpPr txBox="1"/>
          <p:nvPr/>
        </p:nvSpPr>
        <p:spPr>
          <a:xfrm>
            <a:off x="5600249" y="526152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5763C21E-CB18-4734-A137-78D6DEC75FEE}"/>
              </a:ext>
            </a:extLst>
          </p:cNvPr>
          <p:cNvCxnSpPr>
            <a:cxnSpLocks/>
          </p:cNvCxnSpPr>
          <p:nvPr/>
        </p:nvCxnSpPr>
        <p:spPr>
          <a:xfrm flipV="1">
            <a:off x="6722764" y="5068261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3F1F0974-1CC6-4E04-8693-8F1430A9EBBC}"/>
              </a:ext>
            </a:extLst>
          </p:cNvPr>
          <p:cNvCxnSpPr>
            <a:cxnSpLocks/>
          </p:cNvCxnSpPr>
          <p:nvPr/>
        </p:nvCxnSpPr>
        <p:spPr>
          <a:xfrm flipV="1">
            <a:off x="8140824" y="506719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직선 화살표 연결선 392">
            <a:extLst>
              <a:ext uri="{FF2B5EF4-FFF2-40B4-BE49-F238E27FC236}">
                <a16:creationId xmlns:a16="http://schemas.microsoft.com/office/drawing/2014/main" id="{7632D142-6D6A-4AD0-A012-48E1F2F500B2}"/>
              </a:ext>
            </a:extLst>
          </p:cNvPr>
          <p:cNvCxnSpPr>
            <a:cxnSpLocks/>
          </p:cNvCxnSpPr>
          <p:nvPr/>
        </p:nvCxnSpPr>
        <p:spPr>
          <a:xfrm flipV="1">
            <a:off x="9557580" y="506714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TextBox 393">
            <a:extLst>
              <a:ext uri="{FF2B5EF4-FFF2-40B4-BE49-F238E27FC236}">
                <a16:creationId xmlns:a16="http://schemas.microsoft.com/office/drawing/2014/main" id="{44D24CA8-6D68-4DF3-867F-B90CD884A6C7}"/>
              </a:ext>
            </a:extLst>
          </p:cNvPr>
          <p:cNvSpPr txBox="1"/>
          <p:nvPr/>
        </p:nvSpPr>
        <p:spPr>
          <a:xfrm>
            <a:off x="6688836" y="5511321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E7864F5E-6BAC-464D-93ED-E3D1774043CC}"/>
              </a:ext>
            </a:extLst>
          </p:cNvPr>
          <p:cNvSpPr txBox="1"/>
          <p:nvPr/>
        </p:nvSpPr>
        <p:spPr>
          <a:xfrm>
            <a:off x="6704443" y="4936406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D09E69B-B8CD-4635-979B-2E27459B1574}"/>
              </a:ext>
            </a:extLst>
          </p:cNvPr>
          <p:cNvSpPr txBox="1"/>
          <p:nvPr/>
        </p:nvSpPr>
        <p:spPr>
          <a:xfrm>
            <a:off x="491981" y="252441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9413CA6-9EAA-4E3A-8B38-9EBF3E604F78}"/>
              </a:ext>
            </a:extLst>
          </p:cNvPr>
          <p:cNvGrpSpPr/>
          <p:nvPr/>
        </p:nvGrpSpPr>
        <p:grpSpPr>
          <a:xfrm>
            <a:off x="563331" y="2926951"/>
            <a:ext cx="1280113" cy="1254327"/>
            <a:chOff x="563331" y="2926951"/>
            <a:chExt cx="1280113" cy="1254327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F85CF76-0FD5-48AF-B251-BAE082BFA621}"/>
                </a:ext>
              </a:extLst>
            </p:cNvPr>
            <p:cNvSpPr/>
            <p:nvPr/>
          </p:nvSpPr>
          <p:spPr>
            <a:xfrm>
              <a:off x="563331" y="2926951"/>
              <a:ext cx="1280113" cy="125432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F5F67AA-6ADF-4804-9CCD-32848B16F33B}"/>
                </a:ext>
              </a:extLst>
            </p:cNvPr>
            <p:cNvSpPr/>
            <p:nvPr/>
          </p:nvSpPr>
          <p:spPr>
            <a:xfrm>
              <a:off x="663641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84A84763-E16E-4566-9A83-122C0B837573}"/>
                </a:ext>
              </a:extLst>
            </p:cNvPr>
            <p:cNvSpPr/>
            <p:nvPr/>
          </p:nvSpPr>
          <p:spPr>
            <a:xfrm>
              <a:off x="1024126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B867FA8-256C-4871-A965-19826DA5091A}"/>
                </a:ext>
              </a:extLst>
            </p:cNvPr>
            <p:cNvSpPr/>
            <p:nvPr/>
          </p:nvSpPr>
          <p:spPr>
            <a:xfrm>
              <a:off x="1384611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4011FE05-2D73-483E-898D-BAA4BD5F99BA}"/>
                </a:ext>
              </a:extLst>
            </p:cNvPr>
            <p:cNvSpPr/>
            <p:nvPr/>
          </p:nvSpPr>
          <p:spPr>
            <a:xfrm>
              <a:off x="663641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673F5E1F-7D96-4696-BF2D-2E212FF70E8D}"/>
                </a:ext>
              </a:extLst>
            </p:cNvPr>
            <p:cNvSpPr/>
            <p:nvPr/>
          </p:nvSpPr>
          <p:spPr>
            <a:xfrm>
              <a:off x="1024126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9B6034C-F100-4F68-AC10-E13CB1F12016}"/>
                </a:ext>
              </a:extLst>
            </p:cNvPr>
            <p:cNvSpPr/>
            <p:nvPr/>
          </p:nvSpPr>
          <p:spPr>
            <a:xfrm>
              <a:off x="1384611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2AA743F1-F2C3-4BBA-87B3-8E6B771B865D}"/>
                </a:ext>
              </a:extLst>
            </p:cNvPr>
            <p:cNvSpPr/>
            <p:nvPr/>
          </p:nvSpPr>
          <p:spPr>
            <a:xfrm>
              <a:off x="663641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05768E50-8F33-45D9-8A89-6115F27E8A92}"/>
                </a:ext>
              </a:extLst>
            </p:cNvPr>
            <p:cNvSpPr/>
            <p:nvPr/>
          </p:nvSpPr>
          <p:spPr>
            <a:xfrm>
              <a:off x="1024126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829BAB55-A4CE-4A04-A2B5-3A232A0D209E}"/>
                </a:ext>
              </a:extLst>
            </p:cNvPr>
            <p:cNvSpPr/>
            <p:nvPr/>
          </p:nvSpPr>
          <p:spPr>
            <a:xfrm>
              <a:off x="1384611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D7B2C3B3-4550-4DBD-A086-D8C3F892F03A}"/>
              </a:ext>
            </a:extLst>
          </p:cNvPr>
          <p:cNvSpPr txBox="1"/>
          <p:nvPr/>
        </p:nvSpPr>
        <p:spPr>
          <a:xfrm>
            <a:off x="986417" y="2524410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(N,T,H)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8F76C20-02FF-4CCD-ADF7-3069600E355D}"/>
              </a:ext>
            </a:extLst>
          </p:cNvPr>
          <p:cNvSpPr txBox="1"/>
          <p:nvPr/>
        </p:nvSpPr>
        <p:spPr>
          <a:xfrm>
            <a:off x="8109017" y="4896111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080A848-509D-483D-B521-1447C4F8829A}"/>
              </a:ext>
            </a:extLst>
          </p:cNvPr>
          <p:cNvSpPr txBox="1"/>
          <p:nvPr/>
        </p:nvSpPr>
        <p:spPr>
          <a:xfrm>
            <a:off x="9527076" y="4889246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6765B4D-84FB-4494-9E15-2F2C20BD16FA}"/>
              </a:ext>
            </a:extLst>
          </p:cNvPr>
          <p:cNvSpPr txBox="1"/>
          <p:nvPr/>
        </p:nvSpPr>
        <p:spPr>
          <a:xfrm>
            <a:off x="8115401" y="5525854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3F1F43D-4D01-4FA4-AA73-36A7EAF992BD}"/>
              </a:ext>
            </a:extLst>
          </p:cNvPr>
          <p:cNvSpPr txBox="1"/>
          <p:nvPr/>
        </p:nvSpPr>
        <p:spPr>
          <a:xfrm>
            <a:off x="9535310" y="5542708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2B9AA96-58DC-4C30-9265-CD24F6DFA64E}"/>
              </a:ext>
            </a:extLst>
          </p:cNvPr>
          <p:cNvGrpSpPr/>
          <p:nvPr/>
        </p:nvGrpSpPr>
        <p:grpSpPr>
          <a:xfrm>
            <a:off x="5599092" y="2495304"/>
            <a:ext cx="1111587" cy="481392"/>
            <a:chOff x="6033004" y="1913394"/>
            <a:chExt cx="1111587" cy="48139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8908AE-AD0B-41F7-988E-32B85C28B6D5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6335CA2-525B-4558-8063-428C4FCE1EF7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8032C03-9AE6-4A18-A538-0A2099AFE221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CFD5D62-586A-4C68-AF91-1F7AD0C5BE94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4A546E9-373C-4B55-AA57-E93DD4172E0C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0DDF618-0F91-41B0-9B55-A1F05DC8F70B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FCEAEF-588E-42DF-8989-2D91E136696A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1B6559A-A2CC-4E6A-BD37-90E872FC42F6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034E5A-70EB-4585-B9E6-097F489022D3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D9D215B-4285-4843-B2DA-7F3D92F53B2F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1345B5-72DF-4487-ABF8-DD2C4A399CA0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83CC446-34E6-4894-A578-0FAE6733A81F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E36F249-FAC7-4DA8-A1E0-C0A7D2C47D5D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ED977C1-E082-47F2-A0A2-CA77410D8B9F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208CA743-41F2-4194-8331-04C62313E680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432A1F9-7BC6-4673-80E5-B6DBC5A73098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2DBD10E5-91CC-41F0-A91D-3BB772D095D6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5F28F83-69CB-41A3-A451-F1DCD6FB08E0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D377694F-F38B-4B3E-9D63-74E17FDAA723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E65FDAB-53EC-4A3F-945B-1CD0876E17C7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FDA30A2-3D73-486F-80D4-DDC70057AF17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8EE9B0F5-003E-4EB6-91D7-4EB22C791F56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2B6671B3-0A6A-46F1-B6D1-D2EAA6C2B6EA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12879736-683A-4511-AE99-A4B704E7C301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D7BF7DE-8B34-41D9-ACE0-83CA350538E8}"/>
              </a:ext>
            </a:extLst>
          </p:cNvPr>
          <p:cNvGrpSpPr/>
          <p:nvPr/>
        </p:nvGrpSpPr>
        <p:grpSpPr>
          <a:xfrm>
            <a:off x="5609159" y="3141244"/>
            <a:ext cx="1111587" cy="481392"/>
            <a:chOff x="6033004" y="1913394"/>
            <a:chExt cx="1111587" cy="481392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FDD507E-97F6-46C5-8316-626C0C3BBDA2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F8BCB80A-294F-4A95-9B61-0DD18A492E03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BDCABB6-D157-4AE5-BDC1-3B702B356EF1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1773F06-FF61-4F48-A301-F40A66E95C34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79B610D9-7A0E-4EA9-ABDF-6D6C6C67A152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4CE9317-BD13-410D-B730-FD91C9ADC950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A1B62C51-5F81-45C7-9D78-F3245115640F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53A3C883-8C13-4AA9-82C5-5E771952671D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788D0AE6-4271-48EE-97A3-67DFF2424CF9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9FD9D7F8-CC6F-4C17-8821-DEE477101B64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429D017-4A8B-4569-9C0E-82182F50460E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3B0B2EB5-11B3-4F1C-93CD-4BDFE077DC76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0AD06E9-4AAC-4353-86BE-CCC0D75D93DE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B424D20D-F58C-490B-B620-1173A93219D9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E807109-655C-4D1A-85C8-1447E7333E34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6CB6251-F567-4B4D-B4E9-3BA9F294A3BB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05A6E9A2-3761-489A-8BD8-CA694C977E42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D5A3449-9750-4A9A-9B6D-57EC93ABC740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56492445-B448-4152-AF9B-76EAC2497ED4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D2B127E0-B3C4-4502-87A0-37EE8C59103D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F8E9707D-A0E7-4DDD-B29D-8C0ED6E3C752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247AFAE0-BD68-4A51-8BA1-C41BB56362B1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991F03D5-AD34-4CFB-BD8A-FB2B6015A9AC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A77E243-5097-4E89-A86B-30728577C1C2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7ED1D11-A471-4CDB-8B30-6CCB476A4FCB}"/>
              </a:ext>
            </a:extLst>
          </p:cNvPr>
          <p:cNvGrpSpPr/>
          <p:nvPr/>
        </p:nvGrpSpPr>
        <p:grpSpPr>
          <a:xfrm>
            <a:off x="7079083" y="3140136"/>
            <a:ext cx="1116550" cy="163511"/>
            <a:chOff x="7079083" y="3140136"/>
            <a:chExt cx="1116550" cy="163511"/>
          </a:xfrm>
        </p:grpSpPr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BF6FED20-B56F-4650-84B4-259159E005BB}"/>
                </a:ext>
              </a:extLst>
            </p:cNvPr>
            <p:cNvSpPr/>
            <p:nvPr/>
          </p:nvSpPr>
          <p:spPr>
            <a:xfrm>
              <a:off x="7079083" y="3140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ACD35B4F-1221-4A71-ADAE-65EE9E4D36BF}"/>
                </a:ext>
              </a:extLst>
            </p:cNvPr>
            <p:cNvSpPr/>
            <p:nvPr/>
          </p:nvSpPr>
          <p:spPr>
            <a:xfrm>
              <a:off x="7239547" y="3140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638D24EA-0E41-4EDA-B031-492C82935727}"/>
                </a:ext>
              </a:extLst>
            </p:cNvPr>
            <p:cNvSpPr/>
            <p:nvPr/>
          </p:nvSpPr>
          <p:spPr>
            <a:xfrm>
              <a:off x="7400011" y="3140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7FDF6F2-FB39-4A9E-9B1A-75A9EDB065DD}"/>
                </a:ext>
              </a:extLst>
            </p:cNvPr>
            <p:cNvSpPr/>
            <p:nvPr/>
          </p:nvSpPr>
          <p:spPr>
            <a:xfrm>
              <a:off x="7560442" y="3143183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7406AA32-CB87-4D2A-9A18-AD68B746B66C}"/>
                </a:ext>
              </a:extLst>
            </p:cNvPr>
            <p:cNvSpPr/>
            <p:nvPr/>
          </p:nvSpPr>
          <p:spPr>
            <a:xfrm>
              <a:off x="7720906" y="3143183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A1ED3AD1-320F-4BC0-95E8-BB76DCAAFD10}"/>
                </a:ext>
              </a:extLst>
            </p:cNvPr>
            <p:cNvSpPr/>
            <p:nvPr/>
          </p:nvSpPr>
          <p:spPr>
            <a:xfrm>
              <a:off x="7881370" y="3143183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378EF928-1D49-4E8C-96C2-E705CB4FA758}"/>
                </a:ext>
              </a:extLst>
            </p:cNvPr>
            <p:cNvSpPr/>
            <p:nvPr/>
          </p:nvSpPr>
          <p:spPr>
            <a:xfrm>
              <a:off x="8035169" y="3140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DB06514-FF66-4A89-81C0-53E4756E92C2}"/>
              </a:ext>
            </a:extLst>
          </p:cNvPr>
          <p:cNvGrpSpPr/>
          <p:nvPr/>
        </p:nvGrpSpPr>
        <p:grpSpPr>
          <a:xfrm>
            <a:off x="7054661" y="2524410"/>
            <a:ext cx="1116550" cy="160464"/>
            <a:chOff x="7054661" y="2524410"/>
            <a:chExt cx="1116550" cy="160464"/>
          </a:xfrm>
        </p:grpSpPr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1AB064D-8CC0-468C-8135-B7596E73451E}"/>
                </a:ext>
              </a:extLst>
            </p:cNvPr>
            <p:cNvSpPr/>
            <p:nvPr/>
          </p:nvSpPr>
          <p:spPr>
            <a:xfrm>
              <a:off x="7054661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5D9AC72B-3D7D-4DBE-B859-FA18BE7A392D}"/>
                </a:ext>
              </a:extLst>
            </p:cNvPr>
            <p:cNvSpPr/>
            <p:nvPr/>
          </p:nvSpPr>
          <p:spPr>
            <a:xfrm>
              <a:off x="7215125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17C88FBB-58CE-4FA5-AEE1-3C8A9AD8A65B}"/>
                </a:ext>
              </a:extLst>
            </p:cNvPr>
            <p:cNvSpPr/>
            <p:nvPr/>
          </p:nvSpPr>
          <p:spPr>
            <a:xfrm>
              <a:off x="7375589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F854A02A-25D9-4388-8F82-F82B209E231E}"/>
                </a:ext>
              </a:extLst>
            </p:cNvPr>
            <p:cNvSpPr/>
            <p:nvPr/>
          </p:nvSpPr>
          <p:spPr>
            <a:xfrm>
              <a:off x="7536020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21A28DC8-6C05-4945-B34D-0516597FE940}"/>
                </a:ext>
              </a:extLst>
            </p:cNvPr>
            <p:cNvSpPr/>
            <p:nvPr/>
          </p:nvSpPr>
          <p:spPr>
            <a:xfrm>
              <a:off x="7696484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6160F0AE-DA7C-4C13-979E-1DB30E25EC94}"/>
                </a:ext>
              </a:extLst>
            </p:cNvPr>
            <p:cNvSpPr/>
            <p:nvPr/>
          </p:nvSpPr>
          <p:spPr>
            <a:xfrm>
              <a:off x="7856948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C3DABD65-E2A3-4309-BA27-A52C101434AC}"/>
                </a:ext>
              </a:extLst>
            </p:cNvPr>
            <p:cNvSpPr/>
            <p:nvPr/>
          </p:nvSpPr>
          <p:spPr>
            <a:xfrm>
              <a:off x="8010747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4758D91-C307-4506-A1C7-6A3BB10A8E3F}"/>
              </a:ext>
            </a:extLst>
          </p:cNvPr>
          <p:cNvSpPr txBox="1"/>
          <p:nvPr/>
        </p:nvSpPr>
        <p:spPr>
          <a:xfrm>
            <a:off x="7068723" y="2091218"/>
            <a:ext cx="1596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affine_b(V,)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7EB57EE-8F76-4EF3-91BA-9046C0D9519D}"/>
              </a:ext>
            </a:extLst>
          </p:cNvPr>
          <p:cNvGrpSpPr/>
          <p:nvPr/>
        </p:nvGrpSpPr>
        <p:grpSpPr>
          <a:xfrm>
            <a:off x="7079083" y="4039250"/>
            <a:ext cx="558355" cy="558433"/>
            <a:chOff x="5592736" y="3820642"/>
            <a:chExt cx="1081455" cy="1081606"/>
          </a:xfrm>
        </p:grpSpPr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16719FFB-9E9F-47B4-9EED-8E7ABF03FB9C}"/>
                </a:ext>
              </a:extLst>
            </p:cNvPr>
            <p:cNvSpPr/>
            <p:nvPr/>
          </p:nvSpPr>
          <p:spPr>
            <a:xfrm>
              <a:off x="5592736" y="382064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5547EB1D-D9AB-4813-A1DE-298ED2F83E99}"/>
                </a:ext>
              </a:extLst>
            </p:cNvPr>
            <p:cNvSpPr/>
            <p:nvPr/>
          </p:nvSpPr>
          <p:spPr>
            <a:xfrm>
              <a:off x="5953221" y="382064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5D500503-57B7-4898-980C-AB4CE28C87C3}"/>
                </a:ext>
              </a:extLst>
            </p:cNvPr>
            <p:cNvSpPr/>
            <p:nvPr/>
          </p:nvSpPr>
          <p:spPr>
            <a:xfrm>
              <a:off x="6313706" y="382064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219812A3-6F7D-4644-A76D-1141D84116D3}"/>
                </a:ext>
              </a:extLst>
            </p:cNvPr>
            <p:cNvSpPr/>
            <p:nvPr/>
          </p:nvSpPr>
          <p:spPr>
            <a:xfrm>
              <a:off x="5592736" y="41812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21381A0-F16E-4B25-96D1-6F979C5A5300}"/>
                </a:ext>
              </a:extLst>
            </p:cNvPr>
            <p:cNvSpPr/>
            <p:nvPr/>
          </p:nvSpPr>
          <p:spPr>
            <a:xfrm>
              <a:off x="5953221" y="41812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EA8C7F27-67D4-4277-BAAF-FEF08894A22F}"/>
                </a:ext>
              </a:extLst>
            </p:cNvPr>
            <p:cNvSpPr/>
            <p:nvPr/>
          </p:nvSpPr>
          <p:spPr>
            <a:xfrm>
              <a:off x="6313706" y="41812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DD5D8801-11AD-49CD-A5B3-FCC591023298}"/>
                </a:ext>
              </a:extLst>
            </p:cNvPr>
            <p:cNvSpPr/>
            <p:nvPr/>
          </p:nvSpPr>
          <p:spPr>
            <a:xfrm>
              <a:off x="5592736" y="454176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C5762AAC-744D-4627-839F-9045BCEB8DA0}"/>
                </a:ext>
              </a:extLst>
            </p:cNvPr>
            <p:cNvSpPr/>
            <p:nvPr/>
          </p:nvSpPr>
          <p:spPr>
            <a:xfrm>
              <a:off x="5953221" y="454176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5486CA6A-7A93-4D01-A718-D8587DCB774C}"/>
                </a:ext>
              </a:extLst>
            </p:cNvPr>
            <p:cNvSpPr/>
            <p:nvPr/>
          </p:nvSpPr>
          <p:spPr>
            <a:xfrm>
              <a:off x="6313706" y="454176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09C1D6-1227-4335-9718-23DFA19A46B6}"/>
              </a:ext>
            </a:extLst>
          </p:cNvPr>
          <p:cNvCxnSpPr>
            <a:cxnSpLocks/>
            <a:stCxn id="54" idx="3"/>
            <a:endCxn id="232" idx="1"/>
          </p:cNvCxnSpPr>
          <p:nvPr/>
        </p:nvCxnSpPr>
        <p:spPr>
          <a:xfrm>
            <a:off x="5220494" y="3862215"/>
            <a:ext cx="391201" cy="171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68C08A22-34C7-410C-BDCF-F6BCE3243499}"/>
              </a:ext>
            </a:extLst>
          </p:cNvPr>
          <p:cNvGrpSpPr/>
          <p:nvPr/>
        </p:nvGrpSpPr>
        <p:grpSpPr>
          <a:xfrm>
            <a:off x="5611695" y="3770566"/>
            <a:ext cx="536715" cy="525904"/>
            <a:chOff x="563331" y="2926951"/>
            <a:chExt cx="1280113" cy="1254327"/>
          </a:xfrm>
        </p:grpSpPr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19787E71-FE55-48A5-AD99-0F8D839914F2}"/>
                </a:ext>
              </a:extLst>
            </p:cNvPr>
            <p:cNvSpPr/>
            <p:nvPr/>
          </p:nvSpPr>
          <p:spPr>
            <a:xfrm>
              <a:off x="563331" y="2926951"/>
              <a:ext cx="1280113" cy="125432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3C020650-6DB9-4071-B927-693D97F210FD}"/>
                </a:ext>
              </a:extLst>
            </p:cNvPr>
            <p:cNvSpPr/>
            <p:nvPr/>
          </p:nvSpPr>
          <p:spPr>
            <a:xfrm>
              <a:off x="663641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82CDE278-911E-45F5-9D19-BFC07E5D6C9C}"/>
                </a:ext>
              </a:extLst>
            </p:cNvPr>
            <p:cNvSpPr/>
            <p:nvPr/>
          </p:nvSpPr>
          <p:spPr>
            <a:xfrm>
              <a:off x="1024126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A20E9C9D-DD1E-4724-A266-7AF292CC9270}"/>
                </a:ext>
              </a:extLst>
            </p:cNvPr>
            <p:cNvSpPr/>
            <p:nvPr/>
          </p:nvSpPr>
          <p:spPr>
            <a:xfrm>
              <a:off x="1384611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ABB476C3-A74A-4D43-981D-15D8AA91E851}"/>
                </a:ext>
              </a:extLst>
            </p:cNvPr>
            <p:cNvSpPr/>
            <p:nvPr/>
          </p:nvSpPr>
          <p:spPr>
            <a:xfrm>
              <a:off x="663641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4053F16-4299-4529-9AA4-BDA1E4D2CE6E}"/>
                </a:ext>
              </a:extLst>
            </p:cNvPr>
            <p:cNvSpPr/>
            <p:nvPr/>
          </p:nvSpPr>
          <p:spPr>
            <a:xfrm>
              <a:off x="1024126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46EBD07-B92E-4D73-9A67-8FDB8CAC5032}"/>
                </a:ext>
              </a:extLst>
            </p:cNvPr>
            <p:cNvSpPr/>
            <p:nvPr/>
          </p:nvSpPr>
          <p:spPr>
            <a:xfrm>
              <a:off x="1384611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E19322AE-8996-4D93-A09E-55194942E023}"/>
                </a:ext>
              </a:extLst>
            </p:cNvPr>
            <p:cNvSpPr/>
            <p:nvPr/>
          </p:nvSpPr>
          <p:spPr>
            <a:xfrm>
              <a:off x="663641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17953505-A766-4913-8BED-DEA105A15173}"/>
                </a:ext>
              </a:extLst>
            </p:cNvPr>
            <p:cNvSpPr/>
            <p:nvPr/>
          </p:nvSpPr>
          <p:spPr>
            <a:xfrm>
              <a:off x="1024126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79114AE1-AE8C-485C-AC9B-94734A5AC012}"/>
                </a:ext>
              </a:extLst>
            </p:cNvPr>
            <p:cNvSpPr/>
            <p:nvPr/>
          </p:nvSpPr>
          <p:spPr>
            <a:xfrm>
              <a:off x="1384611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79D94BE8-F7F0-45B2-87CE-0E67FB0FB09C}"/>
              </a:ext>
            </a:extLst>
          </p:cNvPr>
          <p:cNvGrpSpPr/>
          <p:nvPr/>
        </p:nvGrpSpPr>
        <p:grpSpPr>
          <a:xfrm>
            <a:off x="7907543" y="4071064"/>
            <a:ext cx="1111587" cy="481392"/>
            <a:chOff x="6033004" y="1913394"/>
            <a:chExt cx="1111587" cy="481392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AFF80304-D424-4A74-BC2F-8B61726D6F82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03474FAC-25D3-4FAD-B624-EE9C806C1D89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5E417D1-5643-4E16-98DB-CBA4BC065058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6360D0BA-7DCE-4764-9430-D211CACF4AB1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AD28DE94-873D-4870-B2CA-8D614C6F9320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4356C850-C70F-41D9-AE76-DEAE87A08DA3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9AD8A236-51F5-4399-AADA-2EFC121FB665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96D386E2-60BF-438A-8B4D-89CB2A849C3F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4571F747-F823-420B-9633-870A3B2FF34B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27AE93C-FAC2-4789-A5E6-B6456D5041DE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5BBFCB02-A3B5-4CFB-9D19-C05F44ADCAED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D3BB72C-793D-42D2-BE13-3BD32CA38274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2C4BE409-BF39-4DD6-9815-E2D75FF0010D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9852EEB0-F40F-4173-B62D-B08675E69DE3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87F98271-ED1A-4579-B8B5-F23F53792882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78AB66D8-C9BA-4446-A887-EA7202A94D46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A12E743F-927A-4187-B4BB-E5663D071DCE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99F1131C-D90C-4FBD-A8DF-07138587C34F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C018B57-C62C-41EB-9C0D-36779A2CE70C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71CC17AB-33E3-41E8-91A7-D2A04AB33561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A59CD3C3-D053-423C-958A-BB085685A1CE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1AE599C2-0260-4777-A7A2-47D2EBA51F3D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1D879B46-B06F-4692-924E-6845FFDE0BAD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D2B834A6-F872-45EC-A0AF-C8F3D89B5B85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0EC5F81-5761-4976-A540-522B61BB85D3}"/>
              </a:ext>
            </a:extLst>
          </p:cNvPr>
          <p:cNvSpPr txBox="1"/>
          <p:nvPr/>
        </p:nvSpPr>
        <p:spPr>
          <a:xfrm>
            <a:off x="7652497" y="4035308"/>
            <a:ext cx="272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1003A6E8-7DD6-4710-A2E8-04AD1A104266}"/>
              </a:ext>
            </a:extLst>
          </p:cNvPr>
          <p:cNvSpPr txBox="1"/>
          <p:nvPr/>
        </p:nvSpPr>
        <p:spPr>
          <a:xfrm>
            <a:off x="8189888" y="3715035"/>
            <a:ext cx="755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518142A8-8A04-4CBE-8AAB-0196D8420392}"/>
              </a:ext>
            </a:extLst>
          </p:cNvPr>
          <p:cNvSpPr txBox="1"/>
          <p:nvPr/>
        </p:nvSpPr>
        <p:spPr>
          <a:xfrm>
            <a:off x="7020204" y="3731220"/>
            <a:ext cx="755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2B581A54-DA77-4719-8CA6-D493B5EFC6FE}"/>
              </a:ext>
            </a:extLst>
          </p:cNvPr>
          <p:cNvGrpSpPr/>
          <p:nvPr/>
        </p:nvGrpSpPr>
        <p:grpSpPr>
          <a:xfrm>
            <a:off x="9540617" y="4066672"/>
            <a:ext cx="1111587" cy="481392"/>
            <a:chOff x="6033004" y="1913394"/>
            <a:chExt cx="1111587" cy="481392"/>
          </a:xfrm>
        </p:grpSpPr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EBFC8CD8-85EF-415D-8E24-5D4960B92CCA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5D69C981-D596-4071-931E-F0848460B22A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FE07E9E-1B67-4C15-ACDC-9999AE209F92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0FCF7064-6193-4389-8E61-6379051E4543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E42D9B4-356A-426C-83E2-1113197EA9F8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FF8D0C95-5963-477B-8063-4AA198863012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E6FEF7F1-64F5-4B72-9101-FFF3E362ECF8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AAC11456-E1E4-4065-9768-3D84F297BECB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81F0EA7-5A33-4D3A-B28B-B98DBBEF004C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081D49FC-986E-41C3-863F-0742BBBC66F9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F8E450BE-7B9F-4131-961C-367EA1BAAA5C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644F529-D0DA-4169-8825-737B6F9E43FF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466AB55B-8D95-4F67-9BBF-44A30CD22CCF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60E59B47-CC27-4B74-8C23-ACA5E5690EF0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D8595D22-29D7-49A6-8AED-3C5881ABD84A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4B11F74D-0DF8-4602-BDC4-A78287E98719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3B83726-7429-49A6-89D7-67B3AA5B53C2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65E3CB5E-04F1-4378-B06A-BFC75259A08F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DC270D5C-5B72-4604-B640-8FB8158C69F8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AA2BD2E1-2398-4278-84F3-0EE5A223AE47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C58AC5A-A140-4F79-BC34-E54FA16BE773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69033489-D669-4540-94A8-875805939204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626DA98F-EACD-408B-BF52-DA9363313715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4AFE2E2C-5257-4207-AD36-4F01D7758D93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29" name="TextBox 328">
            <a:extLst>
              <a:ext uri="{FF2B5EF4-FFF2-40B4-BE49-F238E27FC236}">
                <a16:creationId xmlns:a16="http://schemas.microsoft.com/office/drawing/2014/main" id="{302A4B26-F1CF-40C1-9D94-EC8614A05589}"/>
              </a:ext>
            </a:extLst>
          </p:cNvPr>
          <p:cNvSpPr txBox="1"/>
          <p:nvPr/>
        </p:nvSpPr>
        <p:spPr>
          <a:xfrm>
            <a:off x="9822962" y="3710643"/>
            <a:ext cx="755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E54F8152-823F-47F8-9924-55B3125DABBC}"/>
              </a:ext>
            </a:extLst>
          </p:cNvPr>
          <p:cNvSpPr txBox="1"/>
          <p:nvPr/>
        </p:nvSpPr>
        <p:spPr>
          <a:xfrm>
            <a:off x="9168003" y="4067722"/>
            <a:ext cx="272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C7329C3B-DB7E-47F4-A607-5EE274E7D89A}"/>
              </a:ext>
            </a:extLst>
          </p:cNvPr>
          <p:cNvGrpSpPr/>
          <p:nvPr/>
        </p:nvGrpSpPr>
        <p:grpSpPr>
          <a:xfrm>
            <a:off x="742694" y="5157968"/>
            <a:ext cx="1111587" cy="481392"/>
            <a:chOff x="6033004" y="1913394"/>
            <a:chExt cx="1111587" cy="481392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18FD77B5-8CDD-4AEE-BFD3-7A0789D66637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73E11008-2B0B-428A-BD41-BEB5ABB856FE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03715503-FA17-46F2-898F-54FFDB211CCB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CD3CDAC2-70D6-4000-B8D9-6837AE573446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49007E2F-1512-432C-9C6C-001397186F2B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36E471E-3CCD-4853-81FC-95D5027D9442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8ADC95E4-1E7D-4BBC-A98A-914BEC56A08E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7AC84666-0212-4B31-AD00-4239CB49F1CF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948E8AC4-118F-4A6A-82E5-393F5808DD17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217003CB-79D6-4AC2-A516-F3A48D6B726F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AC5112AB-228C-4D62-9FFE-D6FEED7CFEC6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E69DDF23-28DE-43D8-A165-72AB25E66395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9D2254A2-7B2D-4359-9AA0-B9ADEA655A64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8303983D-3FA1-471F-AF46-42C3572C0595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B86200FF-7DC6-4F48-9EEE-8B6185FB88D0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FCF9EE83-EFA8-43A1-81CC-FB47C5F62AFA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B643FEFD-4E97-49BE-87BA-C1D45E9D116D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58ED23F6-38BE-498F-8A42-E9196C4406E8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1033E748-F222-4591-AFD1-C8C0F97AA911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5C51BFE0-7E96-41F4-B286-A10FB0E9B9C5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7761FDA7-4497-47B3-BAA0-E5098124FF1F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FFE38B4F-9061-47EF-B125-4AF1BF784695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E88ABA79-AA8C-4FEE-BC1E-2491FFAD9A1D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2BD3B725-304F-4A4B-8917-7FC2DF47E055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D92809CA-7489-4736-99B8-2DDF706750A9}"/>
              </a:ext>
            </a:extLst>
          </p:cNvPr>
          <p:cNvSpPr txBox="1"/>
          <p:nvPr/>
        </p:nvSpPr>
        <p:spPr>
          <a:xfrm>
            <a:off x="1061774" y="4728888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C8BC26C-6AB4-4E18-BA57-40CA4D84B318}"/>
              </a:ext>
            </a:extLst>
          </p:cNvPr>
          <p:cNvSpPr txBox="1"/>
          <p:nvPr/>
        </p:nvSpPr>
        <p:spPr>
          <a:xfrm>
            <a:off x="234631" y="82113"/>
            <a:ext cx="1521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45382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25167F05-D590-438C-9699-AC2BBADB7068}"/>
              </a:ext>
            </a:extLst>
          </p:cNvPr>
          <p:cNvSpPr/>
          <p:nvPr/>
        </p:nvSpPr>
        <p:spPr>
          <a:xfrm>
            <a:off x="3225087" y="2306701"/>
            <a:ext cx="1995407" cy="654302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TimeSoftmaxWithLoss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76EC6B4-8B29-4EEE-B65A-43313252B75B}"/>
              </a:ext>
            </a:extLst>
          </p:cNvPr>
          <p:cNvSpPr/>
          <p:nvPr/>
        </p:nvSpPr>
        <p:spPr>
          <a:xfrm>
            <a:off x="3225087" y="296100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self.params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CCF4E2-87FD-43EE-BD12-0B0E0769197B}"/>
              </a:ext>
            </a:extLst>
          </p:cNvPr>
          <p:cNvSpPr/>
          <p:nvPr/>
        </p:nvSpPr>
        <p:spPr>
          <a:xfrm>
            <a:off x="3225087" y="332148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self.grads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0D325D0-709B-4B3A-A1B8-B3CD907AF1E5}"/>
              </a:ext>
            </a:extLst>
          </p:cNvPr>
          <p:cNvSpPr/>
          <p:nvPr/>
        </p:nvSpPr>
        <p:spPr>
          <a:xfrm>
            <a:off x="3225087" y="368197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self.cache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3792D0A6-3990-4163-8504-6C71C68EBFFE}"/>
              </a:ext>
            </a:extLst>
          </p:cNvPr>
          <p:cNvSpPr/>
          <p:nvPr/>
        </p:nvSpPr>
        <p:spPr>
          <a:xfrm>
            <a:off x="6151091" y="5817450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2D121F0C-FAC6-4083-8097-66D98B2EAEE2}"/>
              </a:ext>
            </a:extLst>
          </p:cNvPr>
          <p:cNvSpPr/>
          <p:nvPr/>
        </p:nvSpPr>
        <p:spPr>
          <a:xfrm>
            <a:off x="7569151" y="581638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1D3A3E5D-EB68-4600-9D7E-9DFCFF1975CC}"/>
              </a:ext>
            </a:extLst>
          </p:cNvPr>
          <p:cNvSpPr/>
          <p:nvPr/>
        </p:nvSpPr>
        <p:spPr>
          <a:xfrm>
            <a:off x="8985907" y="581633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6" name="직선 화살표 연결선 375">
            <a:extLst>
              <a:ext uri="{FF2B5EF4-FFF2-40B4-BE49-F238E27FC236}">
                <a16:creationId xmlns:a16="http://schemas.microsoft.com/office/drawing/2014/main" id="{6D903AED-5D44-4D57-8263-29F89158591D}"/>
              </a:ext>
            </a:extLst>
          </p:cNvPr>
          <p:cNvCxnSpPr>
            <a:cxnSpLocks/>
            <a:stCxn id="372" idx="3"/>
            <a:endCxn id="373" idx="1"/>
          </p:cNvCxnSpPr>
          <p:nvPr/>
        </p:nvCxnSpPr>
        <p:spPr>
          <a:xfrm flipV="1">
            <a:off x="7298380" y="5996628"/>
            <a:ext cx="270771" cy="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A148CEC4-A1E3-41AF-B161-B901C67B1B01}"/>
              </a:ext>
            </a:extLst>
          </p:cNvPr>
          <p:cNvCxnSpPr>
            <a:cxnSpLocks/>
            <a:stCxn id="373" idx="3"/>
            <a:endCxn id="374" idx="1"/>
          </p:cNvCxnSpPr>
          <p:nvPr/>
        </p:nvCxnSpPr>
        <p:spPr>
          <a:xfrm flipV="1">
            <a:off x="8716440" y="5996578"/>
            <a:ext cx="269467" cy="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0F471922-CA74-4686-AD43-03D34E6FA0D0}"/>
              </a:ext>
            </a:extLst>
          </p:cNvPr>
          <p:cNvSpPr/>
          <p:nvPr/>
        </p:nvSpPr>
        <p:spPr>
          <a:xfrm>
            <a:off x="6151091" y="5262638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EC5E2404-FED4-4749-B7B4-D1A5A1F05462}"/>
              </a:ext>
            </a:extLst>
          </p:cNvPr>
          <p:cNvSpPr/>
          <p:nvPr/>
        </p:nvSpPr>
        <p:spPr>
          <a:xfrm>
            <a:off x="7569151" y="526157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0E7620DA-97C8-44AD-AECE-2D2DC64A2E25}"/>
              </a:ext>
            </a:extLst>
          </p:cNvPr>
          <p:cNvSpPr/>
          <p:nvPr/>
        </p:nvSpPr>
        <p:spPr>
          <a:xfrm>
            <a:off x="8985907" y="526152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6F8EE9FE-0B1F-41D8-A061-03BD99259FA8}"/>
              </a:ext>
            </a:extLst>
          </p:cNvPr>
          <p:cNvCxnSpPr>
            <a:cxnSpLocks/>
            <a:stCxn id="378" idx="3"/>
            <a:endCxn id="379" idx="1"/>
          </p:cNvCxnSpPr>
          <p:nvPr/>
        </p:nvCxnSpPr>
        <p:spPr>
          <a:xfrm flipV="1">
            <a:off x="7298380" y="5441816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4FF0A53-D577-4F15-A9F4-24AE6C2F8345}"/>
              </a:ext>
            </a:extLst>
          </p:cNvPr>
          <p:cNvCxnSpPr>
            <a:cxnSpLocks/>
            <a:stCxn id="379" idx="3"/>
            <a:endCxn id="380" idx="1"/>
          </p:cNvCxnSpPr>
          <p:nvPr/>
        </p:nvCxnSpPr>
        <p:spPr>
          <a:xfrm flipV="1">
            <a:off x="8716440" y="5441766"/>
            <a:ext cx="269467" cy="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6317DD0-4D5D-47E4-9B67-7F45CB6CE270}"/>
              </a:ext>
            </a:extLst>
          </p:cNvPr>
          <p:cNvSpPr txBox="1"/>
          <p:nvPr/>
        </p:nvSpPr>
        <p:spPr>
          <a:xfrm>
            <a:off x="6422094" y="6202985"/>
            <a:ext cx="636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4" name="직선 화살표 연결선 383">
            <a:extLst>
              <a:ext uri="{FF2B5EF4-FFF2-40B4-BE49-F238E27FC236}">
                <a16:creationId xmlns:a16="http://schemas.microsoft.com/office/drawing/2014/main" id="{43A1B29E-3C47-4229-BDBB-131C8B4A60D3}"/>
              </a:ext>
            </a:extLst>
          </p:cNvPr>
          <p:cNvCxnSpPr>
            <a:cxnSpLocks/>
            <a:stCxn id="372" idx="0"/>
            <a:endCxn id="378" idx="2"/>
          </p:cNvCxnSpPr>
          <p:nvPr/>
        </p:nvCxnSpPr>
        <p:spPr>
          <a:xfrm flipV="1">
            <a:off x="6724736" y="5623123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화살표 연결선 384">
            <a:extLst>
              <a:ext uri="{FF2B5EF4-FFF2-40B4-BE49-F238E27FC236}">
                <a16:creationId xmlns:a16="http://schemas.microsoft.com/office/drawing/2014/main" id="{44A0A3B3-747D-4D89-A62A-06C1E568E0BE}"/>
              </a:ext>
            </a:extLst>
          </p:cNvPr>
          <p:cNvCxnSpPr>
            <a:cxnSpLocks/>
            <a:stCxn id="373" idx="0"/>
            <a:endCxn id="379" idx="2"/>
          </p:cNvCxnSpPr>
          <p:nvPr/>
        </p:nvCxnSpPr>
        <p:spPr>
          <a:xfrm flipV="1">
            <a:off x="8142796" y="562205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TextBox 385">
            <a:extLst>
              <a:ext uri="{FF2B5EF4-FFF2-40B4-BE49-F238E27FC236}">
                <a16:creationId xmlns:a16="http://schemas.microsoft.com/office/drawing/2014/main" id="{E37F26CB-E67A-448F-965B-227DAC4184DC}"/>
              </a:ext>
            </a:extLst>
          </p:cNvPr>
          <p:cNvSpPr txBox="1"/>
          <p:nvPr/>
        </p:nvSpPr>
        <p:spPr>
          <a:xfrm>
            <a:off x="7819896" y="6204348"/>
            <a:ext cx="607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CB57D7A-DA14-4842-9ABB-52FC669A12AE}"/>
              </a:ext>
            </a:extLst>
          </p:cNvPr>
          <p:cNvCxnSpPr>
            <a:cxnSpLocks/>
            <a:stCxn id="374" idx="0"/>
            <a:endCxn id="380" idx="2"/>
          </p:cNvCxnSpPr>
          <p:nvPr/>
        </p:nvCxnSpPr>
        <p:spPr>
          <a:xfrm flipV="1">
            <a:off x="9559552" y="562200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TextBox 388">
            <a:extLst>
              <a:ext uri="{FF2B5EF4-FFF2-40B4-BE49-F238E27FC236}">
                <a16:creationId xmlns:a16="http://schemas.microsoft.com/office/drawing/2014/main" id="{4505BC26-F388-4327-A4F0-2E8F27B76076}"/>
              </a:ext>
            </a:extLst>
          </p:cNvPr>
          <p:cNvSpPr txBox="1"/>
          <p:nvPr/>
        </p:nvSpPr>
        <p:spPr>
          <a:xfrm>
            <a:off x="9070405" y="6176820"/>
            <a:ext cx="1129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'goodbye'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5F182EB5-D1FF-4D94-BBC8-523386371212}"/>
              </a:ext>
            </a:extLst>
          </p:cNvPr>
          <p:cNvCxnSpPr>
            <a:cxnSpLocks/>
          </p:cNvCxnSpPr>
          <p:nvPr/>
        </p:nvCxnSpPr>
        <p:spPr>
          <a:xfrm flipV="1">
            <a:off x="5880320" y="5459008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6F4CEE5-7FEA-4B80-9E22-95BF3E1AC15C}"/>
              </a:ext>
            </a:extLst>
          </p:cNvPr>
          <p:cNvSpPr txBox="1"/>
          <p:nvPr/>
        </p:nvSpPr>
        <p:spPr>
          <a:xfrm>
            <a:off x="5600249" y="526152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5763C21E-CB18-4734-A137-78D6DEC75FEE}"/>
              </a:ext>
            </a:extLst>
          </p:cNvPr>
          <p:cNvCxnSpPr>
            <a:cxnSpLocks/>
          </p:cNvCxnSpPr>
          <p:nvPr/>
        </p:nvCxnSpPr>
        <p:spPr>
          <a:xfrm flipV="1">
            <a:off x="6722764" y="5068261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3F1F0974-1CC6-4E04-8693-8F1430A9EBBC}"/>
              </a:ext>
            </a:extLst>
          </p:cNvPr>
          <p:cNvCxnSpPr>
            <a:cxnSpLocks/>
          </p:cNvCxnSpPr>
          <p:nvPr/>
        </p:nvCxnSpPr>
        <p:spPr>
          <a:xfrm flipV="1">
            <a:off x="8140824" y="506719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직선 화살표 연결선 392">
            <a:extLst>
              <a:ext uri="{FF2B5EF4-FFF2-40B4-BE49-F238E27FC236}">
                <a16:creationId xmlns:a16="http://schemas.microsoft.com/office/drawing/2014/main" id="{7632D142-6D6A-4AD0-A012-48E1F2F500B2}"/>
              </a:ext>
            </a:extLst>
          </p:cNvPr>
          <p:cNvCxnSpPr>
            <a:cxnSpLocks/>
          </p:cNvCxnSpPr>
          <p:nvPr/>
        </p:nvCxnSpPr>
        <p:spPr>
          <a:xfrm flipV="1">
            <a:off x="9557580" y="506714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TextBox 393">
            <a:extLst>
              <a:ext uri="{FF2B5EF4-FFF2-40B4-BE49-F238E27FC236}">
                <a16:creationId xmlns:a16="http://schemas.microsoft.com/office/drawing/2014/main" id="{44D24CA8-6D68-4DF3-867F-B90CD884A6C7}"/>
              </a:ext>
            </a:extLst>
          </p:cNvPr>
          <p:cNvSpPr txBox="1"/>
          <p:nvPr/>
        </p:nvSpPr>
        <p:spPr>
          <a:xfrm>
            <a:off x="6688836" y="5511321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E7864F5E-6BAC-464D-93ED-E3D1774043CC}"/>
              </a:ext>
            </a:extLst>
          </p:cNvPr>
          <p:cNvSpPr txBox="1"/>
          <p:nvPr/>
        </p:nvSpPr>
        <p:spPr>
          <a:xfrm>
            <a:off x="6704443" y="4936406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8F76C20-02FF-4CCD-ADF7-3069600E355D}"/>
              </a:ext>
            </a:extLst>
          </p:cNvPr>
          <p:cNvSpPr txBox="1"/>
          <p:nvPr/>
        </p:nvSpPr>
        <p:spPr>
          <a:xfrm>
            <a:off x="8109017" y="4896111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080A848-509D-483D-B521-1447C4F8829A}"/>
              </a:ext>
            </a:extLst>
          </p:cNvPr>
          <p:cNvSpPr txBox="1"/>
          <p:nvPr/>
        </p:nvSpPr>
        <p:spPr>
          <a:xfrm>
            <a:off x="9527076" y="4889246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6765B4D-84FB-4494-9E15-2F2C20BD16FA}"/>
              </a:ext>
            </a:extLst>
          </p:cNvPr>
          <p:cNvSpPr txBox="1"/>
          <p:nvPr/>
        </p:nvSpPr>
        <p:spPr>
          <a:xfrm>
            <a:off x="8115401" y="5525854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3F1F43D-4D01-4FA4-AA73-36A7EAF992BD}"/>
              </a:ext>
            </a:extLst>
          </p:cNvPr>
          <p:cNvSpPr txBox="1"/>
          <p:nvPr/>
        </p:nvSpPr>
        <p:spPr>
          <a:xfrm>
            <a:off x="9535310" y="5542708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09C1D6-1227-4335-9718-23DFA19A46B6}"/>
              </a:ext>
            </a:extLst>
          </p:cNvPr>
          <p:cNvCxnSpPr>
            <a:cxnSpLocks/>
            <a:stCxn id="54" idx="3"/>
            <a:endCxn id="419" idx="1"/>
          </p:cNvCxnSpPr>
          <p:nvPr/>
        </p:nvCxnSpPr>
        <p:spPr>
          <a:xfrm flipV="1">
            <a:off x="5220494" y="3133635"/>
            <a:ext cx="670640" cy="728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FA89934-D049-45CB-AA68-FA074C213C59}"/>
              </a:ext>
            </a:extLst>
          </p:cNvPr>
          <p:cNvGrpSpPr/>
          <p:nvPr/>
        </p:nvGrpSpPr>
        <p:grpSpPr>
          <a:xfrm>
            <a:off x="523752" y="4470125"/>
            <a:ext cx="1111587" cy="819946"/>
            <a:chOff x="502735" y="3103860"/>
            <a:chExt cx="1111587" cy="819946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18FD77B5-8CDD-4AEE-BFD3-7A0789D66637}"/>
                </a:ext>
              </a:extLst>
            </p:cNvPr>
            <p:cNvSpPr/>
            <p:nvPr/>
          </p:nvSpPr>
          <p:spPr>
            <a:xfrm>
              <a:off x="502735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73E11008-2B0B-428A-BD41-BEB5ABB856FE}"/>
                </a:ext>
              </a:extLst>
            </p:cNvPr>
            <p:cNvSpPr/>
            <p:nvPr/>
          </p:nvSpPr>
          <p:spPr>
            <a:xfrm>
              <a:off x="663199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03715503-FA17-46F2-898F-54FFDB211CCB}"/>
                </a:ext>
              </a:extLst>
            </p:cNvPr>
            <p:cNvSpPr/>
            <p:nvPr/>
          </p:nvSpPr>
          <p:spPr>
            <a:xfrm>
              <a:off x="823663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CD3CDAC2-70D6-4000-B8D9-6837AE573446}"/>
                </a:ext>
              </a:extLst>
            </p:cNvPr>
            <p:cNvSpPr/>
            <p:nvPr/>
          </p:nvSpPr>
          <p:spPr>
            <a:xfrm>
              <a:off x="502735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49007E2F-1512-432C-9C6C-001397186F2B}"/>
                </a:ext>
              </a:extLst>
            </p:cNvPr>
            <p:cNvSpPr/>
            <p:nvPr/>
          </p:nvSpPr>
          <p:spPr>
            <a:xfrm>
              <a:off x="663199" y="3442414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36E471E-3CCD-4853-81FC-95D5027D9442}"/>
                </a:ext>
              </a:extLst>
            </p:cNvPr>
            <p:cNvSpPr/>
            <p:nvPr/>
          </p:nvSpPr>
          <p:spPr>
            <a:xfrm>
              <a:off x="823663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9D2254A2-7B2D-4359-9AA0-B9ADEA655A64}"/>
                </a:ext>
              </a:extLst>
            </p:cNvPr>
            <p:cNvSpPr/>
            <p:nvPr/>
          </p:nvSpPr>
          <p:spPr>
            <a:xfrm>
              <a:off x="971821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8303983D-3FA1-471F-AF46-42C3572C0595}"/>
                </a:ext>
              </a:extLst>
            </p:cNvPr>
            <p:cNvSpPr/>
            <p:nvPr/>
          </p:nvSpPr>
          <p:spPr>
            <a:xfrm>
              <a:off x="1132285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B86200FF-7DC6-4F48-9EEE-8B6185FB88D0}"/>
                </a:ext>
              </a:extLst>
            </p:cNvPr>
            <p:cNvSpPr/>
            <p:nvPr/>
          </p:nvSpPr>
          <p:spPr>
            <a:xfrm>
              <a:off x="1292749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FFE38B4F-9061-47EF-B125-4AF1BF784695}"/>
                </a:ext>
              </a:extLst>
            </p:cNvPr>
            <p:cNvSpPr/>
            <p:nvPr/>
          </p:nvSpPr>
          <p:spPr>
            <a:xfrm>
              <a:off x="1453858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8ADC95E4-1E7D-4BBC-A98A-914BEC56A08E}"/>
                </a:ext>
              </a:extLst>
            </p:cNvPr>
            <p:cNvSpPr/>
            <p:nvPr/>
          </p:nvSpPr>
          <p:spPr>
            <a:xfrm>
              <a:off x="502735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7AC84666-0212-4B31-AD00-4239CB49F1CF}"/>
                </a:ext>
              </a:extLst>
            </p:cNvPr>
            <p:cNvSpPr/>
            <p:nvPr/>
          </p:nvSpPr>
          <p:spPr>
            <a:xfrm>
              <a:off x="663199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948E8AC4-118F-4A6A-82E5-393F5808DD17}"/>
                </a:ext>
              </a:extLst>
            </p:cNvPr>
            <p:cNvSpPr/>
            <p:nvPr/>
          </p:nvSpPr>
          <p:spPr>
            <a:xfrm>
              <a:off x="823663" y="3602878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FCF9EE83-EFA8-43A1-81CC-FB47C5F62AFA}"/>
                </a:ext>
              </a:extLst>
            </p:cNvPr>
            <p:cNvSpPr/>
            <p:nvPr/>
          </p:nvSpPr>
          <p:spPr>
            <a:xfrm>
              <a:off x="971821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B643FEFD-4E97-49BE-87BA-C1D45E9D116D}"/>
                </a:ext>
              </a:extLst>
            </p:cNvPr>
            <p:cNvSpPr/>
            <p:nvPr/>
          </p:nvSpPr>
          <p:spPr>
            <a:xfrm>
              <a:off x="1132285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58ED23F6-38BE-498F-8A42-E9196C4406E8}"/>
                </a:ext>
              </a:extLst>
            </p:cNvPr>
            <p:cNvSpPr/>
            <p:nvPr/>
          </p:nvSpPr>
          <p:spPr>
            <a:xfrm>
              <a:off x="1292749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E88ABA79-AA8C-4FEE-BC1E-2491FFAD9A1D}"/>
                </a:ext>
              </a:extLst>
            </p:cNvPr>
            <p:cNvSpPr/>
            <p:nvPr/>
          </p:nvSpPr>
          <p:spPr>
            <a:xfrm>
              <a:off x="1453858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217003CB-79D6-4AC2-A516-F3A48D6B726F}"/>
                </a:ext>
              </a:extLst>
            </p:cNvPr>
            <p:cNvSpPr/>
            <p:nvPr/>
          </p:nvSpPr>
          <p:spPr>
            <a:xfrm>
              <a:off x="502735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AC5112AB-228C-4D62-9FFE-D6FEED7CFEC6}"/>
                </a:ext>
              </a:extLst>
            </p:cNvPr>
            <p:cNvSpPr/>
            <p:nvPr/>
          </p:nvSpPr>
          <p:spPr>
            <a:xfrm>
              <a:off x="663199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E69DDF23-28DE-43D8-A165-72AB25E66395}"/>
                </a:ext>
              </a:extLst>
            </p:cNvPr>
            <p:cNvSpPr/>
            <p:nvPr/>
          </p:nvSpPr>
          <p:spPr>
            <a:xfrm>
              <a:off x="823663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1033E748-F222-4591-AFD1-C8C0F97AA911}"/>
                </a:ext>
              </a:extLst>
            </p:cNvPr>
            <p:cNvSpPr/>
            <p:nvPr/>
          </p:nvSpPr>
          <p:spPr>
            <a:xfrm>
              <a:off x="971821" y="3763342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5C51BFE0-7E96-41F4-B286-A10FB0E9B9C5}"/>
                </a:ext>
              </a:extLst>
            </p:cNvPr>
            <p:cNvSpPr/>
            <p:nvPr/>
          </p:nvSpPr>
          <p:spPr>
            <a:xfrm>
              <a:off x="1132285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7761FDA7-4497-47B3-BAA0-E5098124FF1F}"/>
                </a:ext>
              </a:extLst>
            </p:cNvPr>
            <p:cNvSpPr/>
            <p:nvPr/>
          </p:nvSpPr>
          <p:spPr>
            <a:xfrm>
              <a:off x="1292749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2BD3B725-304F-4A4B-8917-7FC2DF47E055}"/>
                </a:ext>
              </a:extLst>
            </p:cNvPr>
            <p:cNvSpPr/>
            <p:nvPr/>
          </p:nvSpPr>
          <p:spPr>
            <a:xfrm>
              <a:off x="1453858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D92809CA-7489-4736-99B8-2DDF706750A9}"/>
                </a:ext>
              </a:extLst>
            </p:cNvPr>
            <p:cNvSpPr txBox="1"/>
            <p:nvPr/>
          </p:nvSpPr>
          <p:spPr>
            <a:xfrm>
              <a:off x="734599" y="3103860"/>
              <a:ext cx="3914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ys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3C641D-C87D-4B62-9487-75F27582727C}"/>
              </a:ext>
            </a:extLst>
          </p:cNvPr>
          <p:cNvSpPr txBox="1"/>
          <p:nvPr/>
        </p:nvSpPr>
        <p:spPr>
          <a:xfrm>
            <a:off x="155051" y="1707155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A712AA-8610-4083-BBBB-B03AB41EAC79}"/>
              </a:ext>
            </a:extLst>
          </p:cNvPr>
          <p:cNvSpPr/>
          <p:nvPr/>
        </p:nvSpPr>
        <p:spPr>
          <a:xfrm>
            <a:off x="571779" y="16648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E6310B-F0A9-42B2-9176-6685BADACCD3}"/>
              </a:ext>
            </a:extLst>
          </p:cNvPr>
          <p:cNvSpPr/>
          <p:nvPr/>
        </p:nvSpPr>
        <p:spPr>
          <a:xfrm>
            <a:off x="932264" y="16648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4BCCDA-2423-4C84-AAFE-C43C6423DBBB}"/>
              </a:ext>
            </a:extLst>
          </p:cNvPr>
          <p:cNvSpPr/>
          <p:nvPr/>
        </p:nvSpPr>
        <p:spPr>
          <a:xfrm>
            <a:off x="1292749" y="16648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0C0259AE-0D62-4212-9A1E-3A3F8ACA5659}"/>
              </a:ext>
            </a:extLst>
          </p:cNvPr>
          <p:cNvSpPr txBox="1"/>
          <p:nvPr/>
        </p:nvSpPr>
        <p:spPr>
          <a:xfrm>
            <a:off x="-74130" y="2287629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mask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169113F4-93A9-4FAE-84AC-4A51A744DB10}"/>
              </a:ext>
            </a:extLst>
          </p:cNvPr>
          <p:cNvSpPr/>
          <p:nvPr/>
        </p:nvSpPr>
        <p:spPr>
          <a:xfrm>
            <a:off x="571779" y="2282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C5F18A71-2651-4B1C-93EF-49B0B350E46F}"/>
              </a:ext>
            </a:extLst>
          </p:cNvPr>
          <p:cNvSpPr/>
          <p:nvPr/>
        </p:nvSpPr>
        <p:spPr>
          <a:xfrm>
            <a:off x="932264" y="2282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95EDC41B-B014-451D-8A4C-356DCFE383D3}"/>
              </a:ext>
            </a:extLst>
          </p:cNvPr>
          <p:cNvSpPr/>
          <p:nvPr/>
        </p:nvSpPr>
        <p:spPr>
          <a:xfrm>
            <a:off x="1292749" y="2282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9B9AD94A-97E2-4D16-B7AA-D4F764DF8818}"/>
              </a:ext>
            </a:extLst>
          </p:cNvPr>
          <p:cNvSpPr/>
          <p:nvPr/>
        </p:nvSpPr>
        <p:spPr>
          <a:xfrm>
            <a:off x="564309" y="3169256"/>
            <a:ext cx="65039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-2.3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BC6D947B-EDE0-4012-9864-A348BC7DD4FF}"/>
              </a:ext>
            </a:extLst>
          </p:cNvPr>
          <p:cNvSpPr/>
          <p:nvPr/>
        </p:nvSpPr>
        <p:spPr>
          <a:xfrm>
            <a:off x="1214704" y="3169256"/>
            <a:ext cx="65039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54CC03E0-88DF-4032-AA45-3D0253F66D2F}"/>
              </a:ext>
            </a:extLst>
          </p:cNvPr>
          <p:cNvSpPr/>
          <p:nvPr/>
        </p:nvSpPr>
        <p:spPr>
          <a:xfrm>
            <a:off x="1865099" y="3169256"/>
            <a:ext cx="65039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534FEF2F-358F-4E5D-B65E-1E502FD08EC6}"/>
              </a:ext>
            </a:extLst>
          </p:cNvPr>
          <p:cNvSpPr txBox="1"/>
          <p:nvPr/>
        </p:nvSpPr>
        <p:spPr>
          <a:xfrm>
            <a:off x="205972" y="3176508"/>
            <a:ext cx="324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D80F284B-BFB5-48F7-91D3-FF5CED398E8E}"/>
              </a:ext>
            </a:extLst>
          </p:cNvPr>
          <p:cNvSpPr txBox="1"/>
          <p:nvPr/>
        </p:nvSpPr>
        <p:spPr>
          <a:xfrm>
            <a:off x="189658" y="3565383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 = 5.1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32BD6880-AEE3-4EF6-AC53-E06E913048B9}"/>
              </a:ext>
            </a:extLst>
          </p:cNvPr>
          <p:cNvSpPr txBox="1"/>
          <p:nvPr/>
        </p:nvSpPr>
        <p:spPr>
          <a:xfrm>
            <a:off x="189658" y="3879920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 = 5.1/3 = 1.7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EC214290-9AA5-44B3-8601-35805BD9FBA5}"/>
              </a:ext>
            </a:extLst>
          </p:cNvPr>
          <p:cNvSpPr/>
          <p:nvPr/>
        </p:nvSpPr>
        <p:spPr>
          <a:xfrm>
            <a:off x="564309" y="2759898"/>
            <a:ext cx="65039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80FE96BB-4D6B-43D9-B20B-A7D4045B1D55}"/>
              </a:ext>
            </a:extLst>
          </p:cNvPr>
          <p:cNvSpPr/>
          <p:nvPr/>
        </p:nvSpPr>
        <p:spPr>
          <a:xfrm>
            <a:off x="1214704" y="2759898"/>
            <a:ext cx="65039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56AD680E-20D1-440B-8425-46215E0754D8}"/>
              </a:ext>
            </a:extLst>
          </p:cNvPr>
          <p:cNvSpPr/>
          <p:nvPr/>
        </p:nvSpPr>
        <p:spPr>
          <a:xfrm>
            <a:off x="1865099" y="2759898"/>
            <a:ext cx="65039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C6A1414A-528D-4A50-98FC-6AA8B0C035CE}"/>
              </a:ext>
            </a:extLst>
          </p:cNvPr>
          <p:cNvSpPr txBox="1"/>
          <p:nvPr/>
        </p:nvSpPr>
        <p:spPr>
          <a:xfrm>
            <a:off x="205972" y="2767150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2D59E0D5-4BFE-4F94-8F6E-B9E5863E49AE}"/>
              </a:ext>
            </a:extLst>
          </p:cNvPr>
          <p:cNvGrpSpPr/>
          <p:nvPr/>
        </p:nvGrpSpPr>
        <p:grpSpPr>
          <a:xfrm>
            <a:off x="7397994" y="2582833"/>
            <a:ext cx="1111587" cy="819946"/>
            <a:chOff x="502735" y="3103860"/>
            <a:chExt cx="1111587" cy="819946"/>
          </a:xfrm>
        </p:grpSpPr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C0AEC34D-00FD-4BCA-A382-07BF0EFA9D8B}"/>
                </a:ext>
              </a:extLst>
            </p:cNvPr>
            <p:cNvSpPr/>
            <p:nvPr/>
          </p:nvSpPr>
          <p:spPr>
            <a:xfrm>
              <a:off x="502735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C07F4A9B-F724-4609-8147-9692A5D56775}"/>
                </a:ext>
              </a:extLst>
            </p:cNvPr>
            <p:cNvSpPr/>
            <p:nvPr/>
          </p:nvSpPr>
          <p:spPr>
            <a:xfrm>
              <a:off x="663199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E8F012E-F127-4285-8466-845681D9E075}"/>
                </a:ext>
              </a:extLst>
            </p:cNvPr>
            <p:cNvSpPr/>
            <p:nvPr/>
          </p:nvSpPr>
          <p:spPr>
            <a:xfrm>
              <a:off x="823663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8B11702E-8F50-4B14-9E62-D81B40A1E6FE}"/>
                </a:ext>
              </a:extLst>
            </p:cNvPr>
            <p:cNvSpPr/>
            <p:nvPr/>
          </p:nvSpPr>
          <p:spPr>
            <a:xfrm>
              <a:off x="502735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094CC7CF-708F-4D4D-BBDB-CB72138B7E59}"/>
                </a:ext>
              </a:extLst>
            </p:cNvPr>
            <p:cNvSpPr/>
            <p:nvPr/>
          </p:nvSpPr>
          <p:spPr>
            <a:xfrm>
              <a:off x="663199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F0860176-51E4-42DC-871B-F3D5552E7668}"/>
                </a:ext>
              </a:extLst>
            </p:cNvPr>
            <p:cNvSpPr/>
            <p:nvPr/>
          </p:nvSpPr>
          <p:spPr>
            <a:xfrm>
              <a:off x="823663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B2B9560-8A14-4B57-835D-95194FE19246}"/>
                </a:ext>
              </a:extLst>
            </p:cNvPr>
            <p:cNvSpPr/>
            <p:nvPr/>
          </p:nvSpPr>
          <p:spPr>
            <a:xfrm>
              <a:off x="971821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E01FFA37-65ED-4D5F-BB28-E22BEC5ED434}"/>
                </a:ext>
              </a:extLst>
            </p:cNvPr>
            <p:cNvSpPr/>
            <p:nvPr/>
          </p:nvSpPr>
          <p:spPr>
            <a:xfrm>
              <a:off x="1132285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FBD616B1-D873-45E1-9315-697EF551EA58}"/>
                </a:ext>
              </a:extLst>
            </p:cNvPr>
            <p:cNvSpPr/>
            <p:nvPr/>
          </p:nvSpPr>
          <p:spPr>
            <a:xfrm>
              <a:off x="1292749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387CD6F7-D29F-4093-8441-E82DFEA137C1}"/>
                </a:ext>
              </a:extLst>
            </p:cNvPr>
            <p:cNvSpPr/>
            <p:nvPr/>
          </p:nvSpPr>
          <p:spPr>
            <a:xfrm>
              <a:off x="1453858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355B8E2F-CE29-4E66-A8E4-5ED61EC8ED21}"/>
                </a:ext>
              </a:extLst>
            </p:cNvPr>
            <p:cNvSpPr/>
            <p:nvPr/>
          </p:nvSpPr>
          <p:spPr>
            <a:xfrm>
              <a:off x="502735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61D4D86-A52E-45E7-B05A-4884B33A4D6A}"/>
                </a:ext>
              </a:extLst>
            </p:cNvPr>
            <p:cNvSpPr/>
            <p:nvPr/>
          </p:nvSpPr>
          <p:spPr>
            <a:xfrm>
              <a:off x="663199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B97ABDA3-63B7-41E0-BDBC-E5712409907C}"/>
                </a:ext>
              </a:extLst>
            </p:cNvPr>
            <p:cNvSpPr/>
            <p:nvPr/>
          </p:nvSpPr>
          <p:spPr>
            <a:xfrm>
              <a:off x="823663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093F029E-1F70-4FAC-9F08-0B35295FF29C}"/>
                </a:ext>
              </a:extLst>
            </p:cNvPr>
            <p:cNvSpPr/>
            <p:nvPr/>
          </p:nvSpPr>
          <p:spPr>
            <a:xfrm>
              <a:off x="971821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55F1AC84-4461-4A5B-8E66-F44A90C7D3F7}"/>
                </a:ext>
              </a:extLst>
            </p:cNvPr>
            <p:cNvSpPr/>
            <p:nvPr/>
          </p:nvSpPr>
          <p:spPr>
            <a:xfrm>
              <a:off x="1132285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7" name="직사각형 406">
              <a:extLst>
                <a:ext uri="{FF2B5EF4-FFF2-40B4-BE49-F238E27FC236}">
                  <a16:creationId xmlns:a16="http://schemas.microsoft.com/office/drawing/2014/main" id="{B958F357-F190-44F1-97E4-B10F59546AF0}"/>
                </a:ext>
              </a:extLst>
            </p:cNvPr>
            <p:cNvSpPr/>
            <p:nvPr/>
          </p:nvSpPr>
          <p:spPr>
            <a:xfrm>
              <a:off x="1292749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8" name="직사각형 407">
              <a:extLst>
                <a:ext uri="{FF2B5EF4-FFF2-40B4-BE49-F238E27FC236}">
                  <a16:creationId xmlns:a16="http://schemas.microsoft.com/office/drawing/2014/main" id="{0CE3BD82-740A-4589-8C90-B78C6B75B061}"/>
                </a:ext>
              </a:extLst>
            </p:cNvPr>
            <p:cNvSpPr/>
            <p:nvPr/>
          </p:nvSpPr>
          <p:spPr>
            <a:xfrm>
              <a:off x="1453858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109E2E1F-DD50-4E02-94A6-1D241F2F283D}"/>
                </a:ext>
              </a:extLst>
            </p:cNvPr>
            <p:cNvSpPr/>
            <p:nvPr/>
          </p:nvSpPr>
          <p:spPr>
            <a:xfrm>
              <a:off x="502735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0" name="직사각형 409">
              <a:extLst>
                <a:ext uri="{FF2B5EF4-FFF2-40B4-BE49-F238E27FC236}">
                  <a16:creationId xmlns:a16="http://schemas.microsoft.com/office/drawing/2014/main" id="{B8EF1A66-EE63-42D3-A579-6A81A1DED690}"/>
                </a:ext>
              </a:extLst>
            </p:cNvPr>
            <p:cNvSpPr/>
            <p:nvPr/>
          </p:nvSpPr>
          <p:spPr>
            <a:xfrm>
              <a:off x="663199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1" name="직사각형 410">
              <a:extLst>
                <a:ext uri="{FF2B5EF4-FFF2-40B4-BE49-F238E27FC236}">
                  <a16:creationId xmlns:a16="http://schemas.microsoft.com/office/drawing/2014/main" id="{CB0790B1-2ED4-4060-B800-C62CBF49DE59}"/>
                </a:ext>
              </a:extLst>
            </p:cNvPr>
            <p:cNvSpPr/>
            <p:nvPr/>
          </p:nvSpPr>
          <p:spPr>
            <a:xfrm>
              <a:off x="823663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2CD63FA-3B54-466C-A4A9-1684EF53932C}"/>
                </a:ext>
              </a:extLst>
            </p:cNvPr>
            <p:cNvSpPr/>
            <p:nvPr/>
          </p:nvSpPr>
          <p:spPr>
            <a:xfrm>
              <a:off x="971821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BFDABCE5-1287-4B4C-90CE-5D5B6B9B82A6}"/>
                </a:ext>
              </a:extLst>
            </p:cNvPr>
            <p:cNvSpPr/>
            <p:nvPr/>
          </p:nvSpPr>
          <p:spPr>
            <a:xfrm>
              <a:off x="1132285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D77BE380-3E1D-4A79-9E68-1D3C826206B3}"/>
                </a:ext>
              </a:extLst>
            </p:cNvPr>
            <p:cNvSpPr/>
            <p:nvPr/>
          </p:nvSpPr>
          <p:spPr>
            <a:xfrm>
              <a:off x="1292749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A238C5F3-F1BC-4C38-BCC6-A8816DEB95DA}"/>
                </a:ext>
              </a:extLst>
            </p:cNvPr>
            <p:cNvSpPr/>
            <p:nvPr/>
          </p:nvSpPr>
          <p:spPr>
            <a:xfrm>
              <a:off x="1453858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4B7DD994-64F0-4A02-8744-4795A1FE9D06}"/>
                </a:ext>
              </a:extLst>
            </p:cNvPr>
            <p:cNvSpPr txBox="1"/>
            <p:nvPr/>
          </p:nvSpPr>
          <p:spPr>
            <a:xfrm>
              <a:off x="734599" y="3103860"/>
              <a:ext cx="3914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ys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18" name="TextBox 417">
            <a:extLst>
              <a:ext uri="{FF2B5EF4-FFF2-40B4-BE49-F238E27FC236}">
                <a16:creationId xmlns:a16="http://schemas.microsoft.com/office/drawing/2014/main" id="{D539AD8E-E595-488F-ACD9-353C2AB49A76}"/>
              </a:ext>
            </a:extLst>
          </p:cNvPr>
          <p:cNvSpPr txBox="1"/>
          <p:nvPr/>
        </p:nvSpPr>
        <p:spPr>
          <a:xfrm>
            <a:off x="6170502" y="265422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40C6199D-92D5-4A8B-9F32-02E2BE11A4D9}"/>
              </a:ext>
            </a:extLst>
          </p:cNvPr>
          <p:cNvSpPr/>
          <p:nvPr/>
        </p:nvSpPr>
        <p:spPr>
          <a:xfrm>
            <a:off x="5891134" y="29533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1161C037-42EB-4BBA-A690-B56E51447ABD}"/>
              </a:ext>
            </a:extLst>
          </p:cNvPr>
          <p:cNvSpPr/>
          <p:nvPr/>
        </p:nvSpPr>
        <p:spPr>
          <a:xfrm>
            <a:off x="6251619" y="29533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C9A254BF-53AF-492A-825D-0F69A1D29866}"/>
              </a:ext>
            </a:extLst>
          </p:cNvPr>
          <p:cNvSpPr/>
          <p:nvPr/>
        </p:nvSpPr>
        <p:spPr>
          <a:xfrm>
            <a:off x="6612104" y="29533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2" name="직선 화살표 연결선 421">
            <a:extLst>
              <a:ext uri="{FF2B5EF4-FFF2-40B4-BE49-F238E27FC236}">
                <a16:creationId xmlns:a16="http://schemas.microsoft.com/office/drawing/2014/main" id="{6CE36518-E8F1-4F4B-8B83-065C2DA57E52}"/>
              </a:ext>
            </a:extLst>
          </p:cNvPr>
          <p:cNvCxnSpPr>
            <a:cxnSpLocks/>
            <a:stCxn id="421" idx="3"/>
            <a:endCxn id="397" idx="1"/>
          </p:cNvCxnSpPr>
          <p:nvPr/>
        </p:nvCxnSpPr>
        <p:spPr>
          <a:xfrm>
            <a:off x="6972589" y="3133635"/>
            <a:ext cx="425405" cy="28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TextBox 422">
            <a:extLst>
              <a:ext uri="{FF2B5EF4-FFF2-40B4-BE49-F238E27FC236}">
                <a16:creationId xmlns:a16="http://schemas.microsoft.com/office/drawing/2014/main" id="{C1E7E008-AE66-43D9-8059-E1A1510EDF46}"/>
              </a:ext>
            </a:extLst>
          </p:cNvPr>
          <p:cNvSpPr txBox="1"/>
          <p:nvPr/>
        </p:nvSpPr>
        <p:spPr>
          <a:xfrm>
            <a:off x="8717781" y="2630088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mask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C149913F-81BE-4C0B-A6CA-785D1EE3A4C0}"/>
              </a:ext>
            </a:extLst>
          </p:cNvPr>
          <p:cNvSpPr/>
          <p:nvPr/>
        </p:nvSpPr>
        <p:spPr>
          <a:xfrm>
            <a:off x="8765555" y="294014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A7D9A55D-C1F6-4866-900D-7C7E9B444E69}"/>
              </a:ext>
            </a:extLst>
          </p:cNvPr>
          <p:cNvSpPr/>
          <p:nvPr/>
        </p:nvSpPr>
        <p:spPr>
          <a:xfrm>
            <a:off x="9126040" y="294014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5153C809-719A-4D1F-9B27-DC62A30E054B}"/>
              </a:ext>
            </a:extLst>
          </p:cNvPr>
          <p:cNvSpPr/>
          <p:nvPr/>
        </p:nvSpPr>
        <p:spPr>
          <a:xfrm>
            <a:off x="9486525" y="294014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7" name="직선 화살표 연결선 426">
            <a:extLst>
              <a:ext uri="{FF2B5EF4-FFF2-40B4-BE49-F238E27FC236}">
                <a16:creationId xmlns:a16="http://schemas.microsoft.com/office/drawing/2014/main" id="{D38BB4B2-945A-4D3E-AF91-01497189AC5B}"/>
              </a:ext>
            </a:extLst>
          </p:cNvPr>
          <p:cNvCxnSpPr>
            <a:cxnSpLocks/>
            <a:stCxn id="408" idx="3"/>
            <a:endCxn id="424" idx="1"/>
          </p:cNvCxnSpPr>
          <p:nvPr/>
        </p:nvCxnSpPr>
        <p:spPr>
          <a:xfrm flipV="1">
            <a:off x="8509581" y="3120383"/>
            <a:ext cx="255974" cy="41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1F7D2EEA-32B0-417E-B024-856890335C2D}"/>
              </a:ext>
            </a:extLst>
          </p:cNvPr>
          <p:cNvSpPr/>
          <p:nvPr/>
        </p:nvSpPr>
        <p:spPr>
          <a:xfrm>
            <a:off x="10156439" y="294014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42A4B746-E723-4FCA-B3EB-404F670BFDCC}"/>
              </a:ext>
            </a:extLst>
          </p:cNvPr>
          <p:cNvSpPr/>
          <p:nvPr/>
        </p:nvSpPr>
        <p:spPr>
          <a:xfrm>
            <a:off x="10516924" y="294014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8784A8A2-D870-42D9-BDA7-2FEB50F180F3}"/>
              </a:ext>
            </a:extLst>
          </p:cNvPr>
          <p:cNvSpPr/>
          <p:nvPr/>
        </p:nvSpPr>
        <p:spPr>
          <a:xfrm>
            <a:off x="10877409" y="294014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A3FD784-908A-4A09-89E6-9E7FE74D8EE8}"/>
              </a:ext>
            </a:extLst>
          </p:cNvPr>
          <p:cNvCxnSpPr>
            <a:cxnSpLocks/>
            <a:stCxn id="426" idx="3"/>
            <a:endCxn id="429" idx="1"/>
          </p:cNvCxnSpPr>
          <p:nvPr/>
        </p:nvCxnSpPr>
        <p:spPr>
          <a:xfrm>
            <a:off x="9847010" y="3120383"/>
            <a:ext cx="309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0BA1A2C-DBDE-4070-AC04-9E568169F0DC}"/>
              </a:ext>
            </a:extLst>
          </p:cNvPr>
          <p:cNvSpPr txBox="1"/>
          <p:nvPr/>
        </p:nvSpPr>
        <p:spPr>
          <a:xfrm>
            <a:off x="234631" y="82113"/>
            <a:ext cx="1521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62422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A23E940-7ED2-4FB9-B3E3-35F9C192DE92}"/>
              </a:ext>
            </a:extLst>
          </p:cNvPr>
          <p:cNvSpPr/>
          <p:nvPr/>
        </p:nvSpPr>
        <p:spPr>
          <a:xfrm>
            <a:off x="612859" y="4564419"/>
            <a:ext cx="1248926" cy="5894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5167F05-D590-438C-9699-AC2BBADB7068}"/>
              </a:ext>
            </a:extLst>
          </p:cNvPr>
          <p:cNvSpPr/>
          <p:nvPr/>
        </p:nvSpPr>
        <p:spPr>
          <a:xfrm>
            <a:off x="3225087" y="2306701"/>
            <a:ext cx="1995407" cy="654302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TimeSoftmaxWithLoss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76EC6B4-8B29-4EEE-B65A-43313252B75B}"/>
              </a:ext>
            </a:extLst>
          </p:cNvPr>
          <p:cNvSpPr/>
          <p:nvPr/>
        </p:nvSpPr>
        <p:spPr>
          <a:xfrm>
            <a:off x="3225087" y="296100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self.params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CCF4E2-87FD-43EE-BD12-0B0E0769197B}"/>
              </a:ext>
            </a:extLst>
          </p:cNvPr>
          <p:cNvSpPr/>
          <p:nvPr/>
        </p:nvSpPr>
        <p:spPr>
          <a:xfrm>
            <a:off x="3225087" y="332148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self.grads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0D325D0-709B-4B3A-A1B8-B3CD907AF1E5}"/>
              </a:ext>
            </a:extLst>
          </p:cNvPr>
          <p:cNvSpPr/>
          <p:nvPr/>
        </p:nvSpPr>
        <p:spPr>
          <a:xfrm>
            <a:off x="3225087" y="368197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self.cache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3792D0A6-3990-4163-8504-6C71C68EBFFE}"/>
              </a:ext>
            </a:extLst>
          </p:cNvPr>
          <p:cNvSpPr/>
          <p:nvPr/>
        </p:nvSpPr>
        <p:spPr>
          <a:xfrm>
            <a:off x="6151091" y="5817450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2D121F0C-FAC6-4083-8097-66D98B2EAEE2}"/>
              </a:ext>
            </a:extLst>
          </p:cNvPr>
          <p:cNvSpPr/>
          <p:nvPr/>
        </p:nvSpPr>
        <p:spPr>
          <a:xfrm>
            <a:off x="7569151" y="581638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1D3A3E5D-EB68-4600-9D7E-9DFCFF1975CC}"/>
              </a:ext>
            </a:extLst>
          </p:cNvPr>
          <p:cNvSpPr/>
          <p:nvPr/>
        </p:nvSpPr>
        <p:spPr>
          <a:xfrm>
            <a:off x="8985907" y="581633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6" name="직선 화살표 연결선 375">
            <a:extLst>
              <a:ext uri="{FF2B5EF4-FFF2-40B4-BE49-F238E27FC236}">
                <a16:creationId xmlns:a16="http://schemas.microsoft.com/office/drawing/2014/main" id="{6D903AED-5D44-4D57-8263-29F89158591D}"/>
              </a:ext>
            </a:extLst>
          </p:cNvPr>
          <p:cNvCxnSpPr>
            <a:cxnSpLocks/>
            <a:stCxn id="372" idx="3"/>
            <a:endCxn id="373" idx="1"/>
          </p:cNvCxnSpPr>
          <p:nvPr/>
        </p:nvCxnSpPr>
        <p:spPr>
          <a:xfrm flipV="1">
            <a:off x="7298380" y="5996628"/>
            <a:ext cx="270771" cy="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A148CEC4-A1E3-41AF-B161-B901C67B1B01}"/>
              </a:ext>
            </a:extLst>
          </p:cNvPr>
          <p:cNvCxnSpPr>
            <a:cxnSpLocks/>
            <a:stCxn id="373" idx="3"/>
            <a:endCxn id="374" idx="1"/>
          </p:cNvCxnSpPr>
          <p:nvPr/>
        </p:nvCxnSpPr>
        <p:spPr>
          <a:xfrm flipV="1">
            <a:off x="8716440" y="5996578"/>
            <a:ext cx="269467" cy="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0F471922-CA74-4686-AD43-03D34E6FA0D0}"/>
              </a:ext>
            </a:extLst>
          </p:cNvPr>
          <p:cNvSpPr/>
          <p:nvPr/>
        </p:nvSpPr>
        <p:spPr>
          <a:xfrm>
            <a:off x="6151091" y="5262638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EC5E2404-FED4-4749-B7B4-D1A5A1F05462}"/>
              </a:ext>
            </a:extLst>
          </p:cNvPr>
          <p:cNvSpPr/>
          <p:nvPr/>
        </p:nvSpPr>
        <p:spPr>
          <a:xfrm>
            <a:off x="7569151" y="526157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0E7620DA-97C8-44AD-AECE-2D2DC64A2E25}"/>
              </a:ext>
            </a:extLst>
          </p:cNvPr>
          <p:cNvSpPr/>
          <p:nvPr/>
        </p:nvSpPr>
        <p:spPr>
          <a:xfrm>
            <a:off x="8985907" y="526152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6F8EE9FE-0B1F-41D8-A061-03BD99259FA8}"/>
              </a:ext>
            </a:extLst>
          </p:cNvPr>
          <p:cNvCxnSpPr>
            <a:cxnSpLocks/>
            <a:stCxn id="378" idx="3"/>
            <a:endCxn id="379" idx="1"/>
          </p:cNvCxnSpPr>
          <p:nvPr/>
        </p:nvCxnSpPr>
        <p:spPr>
          <a:xfrm flipV="1">
            <a:off x="7298380" y="5441816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4FF0A53-D577-4F15-A9F4-24AE6C2F8345}"/>
              </a:ext>
            </a:extLst>
          </p:cNvPr>
          <p:cNvCxnSpPr>
            <a:cxnSpLocks/>
            <a:stCxn id="379" idx="3"/>
            <a:endCxn id="380" idx="1"/>
          </p:cNvCxnSpPr>
          <p:nvPr/>
        </p:nvCxnSpPr>
        <p:spPr>
          <a:xfrm flipV="1">
            <a:off x="8716440" y="5441766"/>
            <a:ext cx="269467" cy="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6317DD0-4D5D-47E4-9B67-7F45CB6CE270}"/>
              </a:ext>
            </a:extLst>
          </p:cNvPr>
          <p:cNvSpPr txBox="1"/>
          <p:nvPr/>
        </p:nvSpPr>
        <p:spPr>
          <a:xfrm>
            <a:off x="6422094" y="6202985"/>
            <a:ext cx="636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4" name="직선 화살표 연결선 383">
            <a:extLst>
              <a:ext uri="{FF2B5EF4-FFF2-40B4-BE49-F238E27FC236}">
                <a16:creationId xmlns:a16="http://schemas.microsoft.com/office/drawing/2014/main" id="{43A1B29E-3C47-4229-BDBB-131C8B4A60D3}"/>
              </a:ext>
            </a:extLst>
          </p:cNvPr>
          <p:cNvCxnSpPr>
            <a:cxnSpLocks/>
            <a:stCxn id="372" idx="0"/>
            <a:endCxn id="378" idx="2"/>
          </p:cNvCxnSpPr>
          <p:nvPr/>
        </p:nvCxnSpPr>
        <p:spPr>
          <a:xfrm flipV="1">
            <a:off x="6724736" y="5623123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화살표 연결선 384">
            <a:extLst>
              <a:ext uri="{FF2B5EF4-FFF2-40B4-BE49-F238E27FC236}">
                <a16:creationId xmlns:a16="http://schemas.microsoft.com/office/drawing/2014/main" id="{44A0A3B3-747D-4D89-A62A-06C1E568E0BE}"/>
              </a:ext>
            </a:extLst>
          </p:cNvPr>
          <p:cNvCxnSpPr>
            <a:cxnSpLocks/>
            <a:stCxn id="373" idx="0"/>
            <a:endCxn id="379" idx="2"/>
          </p:cNvCxnSpPr>
          <p:nvPr/>
        </p:nvCxnSpPr>
        <p:spPr>
          <a:xfrm flipV="1">
            <a:off x="8142796" y="562205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TextBox 385">
            <a:extLst>
              <a:ext uri="{FF2B5EF4-FFF2-40B4-BE49-F238E27FC236}">
                <a16:creationId xmlns:a16="http://schemas.microsoft.com/office/drawing/2014/main" id="{E37F26CB-E67A-448F-965B-227DAC4184DC}"/>
              </a:ext>
            </a:extLst>
          </p:cNvPr>
          <p:cNvSpPr txBox="1"/>
          <p:nvPr/>
        </p:nvSpPr>
        <p:spPr>
          <a:xfrm>
            <a:off x="7819896" y="6204348"/>
            <a:ext cx="607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CB57D7A-DA14-4842-9ABB-52FC669A12AE}"/>
              </a:ext>
            </a:extLst>
          </p:cNvPr>
          <p:cNvCxnSpPr>
            <a:cxnSpLocks/>
            <a:stCxn id="374" idx="0"/>
            <a:endCxn id="380" idx="2"/>
          </p:cNvCxnSpPr>
          <p:nvPr/>
        </p:nvCxnSpPr>
        <p:spPr>
          <a:xfrm flipV="1">
            <a:off x="9559552" y="562200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TextBox 388">
            <a:extLst>
              <a:ext uri="{FF2B5EF4-FFF2-40B4-BE49-F238E27FC236}">
                <a16:creationId xmlns:a16="http://schemas.microsoft.com/office/drawing/2014/main" id="{4505BC26-F388-4327-A4F0-2E8F27B76076}"/>
              </a:ext>
            </a:extLst>
          </p:cNvPr>
          <p:cNvSpPr txBox="1"/>
          <p:nvPr/>
        </p:nvSpPr>
        <p:spPr>
          <a:xfrm>
            <a:off x="9070405" y="6176820"/>
            <a:ext cx="1129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'goodbye'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5F182EB5-D1FF-4D94-BBC8-523386371212}"/>
              </a:ext>
            </a:extLst>
          </p:cNvPr>
          <p:cNvCxnSpPr>
            <a:cxnSpLocks/>
          </p:cNvCxnSpPr>
          <p:nvPr/>
        </p:nvCxnSpPr>
        <p:spPr>
          <a:xfrm flipV="1">
            <a:off x="5880320" y="5459008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6F4CEE5-7FEA-4B80-9E22-95BF3E1AC15C}"/>
              </a:ext>
            </a:extLst>
          </p:cNvPr>
          <p:cNvSpPr txBox="1"/>
          <p:nvPr/>
        </p:nvSpPr>
        <p:spPr>
          <a:xfrm>
            <a:off x="5600249" y="526152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5763C21E-CB18-4734-A137-78D6DEC75FEE}"/>
              </a:ext>
            </a:extLst>
          </p:cNvPr>
          <p:cNvCxnSpPr>
            <a:cxnSpLocks/>
          </p:cNvCxnSpPr>
          <p:nvPr/>
        </p:nvCxnSpPr>
        <p:spPr>
          <a:xfrm flipV="1">
            <a:off x="6722764" y="5068261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3F1F0974-1CC6-4E04-8693-8F1430A9EBBC}"/>
              </a:ext>
            </a:extLst>
          </p:cNvPr>
          <p:cNvCxnSpPr>
            <a:cxnSpLocks/>
          </p:cNvCxnSpPr>
          <p:nvPr/>
        </p:nvCxnSpPr>
        <p:spPr>
          <a:xfrm flipV="1">
            <a:off x="8140824" y="506719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직선 화살표 연결선 392">
            <a:extLst>
              <a:ext uri="{FF2B5EF4-FFF2-40B4-BE49-F238E27FC236}">
                <a16:creationId xmlns:a16="http://schemas.microsoft.com/office/drawing/2014/main" id="{7632D142-6D6A-4AD0-A012-48E1F2F500B2}"/>
              </a:ext>
            </a:extLst>
          </p:cNvPr>
          <p:cNvCxnSpPr>
            <a:cxnSpLocks/>
          </p:cNvCxnSpPr>
          <p:nvPr/>
        </p:nvCxnSpPr>
        <p:spPr>
          <a:xfrm flipV="1">
            <a:off x="9557580" y="506714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TextBox 393">
            <a:extLst>
              <a:ext uri="{FF2B5EF4-FFF2-40B4-BE49-F238E27FC236}">
                <a16:creationId xmlns:a16="http://schemas.microsoft.com/office/drawing/2014/main" id="{44D24CA8-6D68-4DF3-867F-B90CD884A6C7}"/>
              </a:ext>
            </a:extLst>
          </p:cNvPr>
          <p:cNvSpPr txBox="1"/>
          <p:nvPr/>
        </p:nvSpPr>
        <p:spPr>
          <a:xfrm>
            <a:off x="6688836" y="5511321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E7864F5E-6BAC-464D-93ED-E3D1774043CC}"/>
              </a:ext>
            </a:extLst>
          </p:cNvPr>
          <p:cNvSpPr txBox="1"/>
          <p:nvPr/>
        </p:nvSpPr>
        <p:spPr>
          <a:xfrm>
            <a:off x="6704443" y="4936406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8F76C20-02FF-4CCD-ADF7-3069600E355D}"/>
              </a:ext>
            </a:extLst>
          </p:cNvPr>
          <p:cNvSpPr txBox="1"/>
          <p:nvPr/>
        </p:nvSpPr>
        <p:spPr>
          <a:xfrm>
            <a:off x="8109017" y="4896111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080A848-509D-483D-B521-1447C4F8829A}"/>
              </a:ext>
            </a:extLst>
          </p:cNvPr>
          <p:cNvSpPr txBox="1"/>
          <p:nvPr/>
        </p:nvSpPr>
        <p:spPr>
          <a:xfrm>
            <a:off x="9527076" y="4889246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6765B4D-84FB-4494-9E15-2F2C20BD16FA}"/>
              </a:ext>
            </a:extLst>
          </p:cNvPr>
          <p:cNvSpPr txBox="1"/>
          <p:nvPr/>
        </p:nvSpPr>
        <p:spPr>
          <a:xfrm>
            <a:off x="8115401" y="5525854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3F1F43D-4D01-4FA4-AA73-36A7EAF992BD}"/>
              </a:ext>
            </a:extLst>
          </p:cNvPr>
          <p:cNvSpPr txBox="1"/>
          <p:nvPr/>
        </p:nvSpPr>
        <p:spPr>
          <a:xfrm>
            <a:off x="9535310" y="5542708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09C1D6-1227-4335-9718-23DFA19A46B6}"/>
              </a:ext>
            </a:extLst>
          </p:cNvPr>
          <p:cNvCxnSpPr>
            <a:cxnSpLocks/>
            <a:stCxn id="54" idx="3"/>
            <a:endCxn id="419" idx="1"/>
          </p:cNvCxnSpPr>
          <p:nvPr/>
        </p:nvCxnSpPr>
        <p:spPr>
          <a:xfrm flipV="1">
            <a:off x="5220494" y="3133635"/>
            <a:ext cx="670640" cy="728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FA89934-D049-45CB-AA68-FA074C213C59}"/>
              </a:ext>
            </a:extLst>
          </p:cNvPr>
          <p:cNvGrpSpPr/>
          <p:nvPr/>
        </p:nvGrpSpPr>
        <p:grpSpPr>
          <a:xfrm>
            <a:off x="693347" y="3242315"/>
            <a:ext cx="1111587" cy="819946"/>
            <a:chOff x="502735" y="3103860"/>
            <a:chExt cx="1111587" cy="819946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18FD77B5-8CDD-4AEE-BFD3-7A0789D66637}"/>
                </a:ext>
              </a:extLst>
            </p:cNvPr>
            <p:cNvSpPr/>
            <p:nvPr/>
          </p:nvSpPr>
          <p:spPr>
            <a:xfrm>
              <a:off x="502735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73E11008-2B0B-428A-BD41-BEB5ABB856FE}"/>
                </a:ext>
              </a:extLst>
            </p:cNvPr>
            <p:cNvSpPr/>
            <p:nvPr/>
          </p:nvSpPr>
          <p:spPr>
            <a:xfrm>
              <a:off x="663199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03715503-FA17-46F2-898F-54FFDB211CCB}"/>
                </a:ext>
              </a:extLst>
            </p:cNvPr>
            <p:cNvSpPr/>
            <p:nvPr/>
          </p:nvSpPr>
          <p:spPr>
            <a:xfrm>
              <a:off x="823663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CD3CDAC2-70D6-4000-B8D9-6837AE573446}"/>
                </a:ext>
              </a:extLst>
            </p:cNvPr>
            <p:cNvSpPr/>
            <p:nvPr/>
          </p:nvSpPr>
          <p:spPr>
            <a:xfrm>
              <a:off x="502735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49007E2F-1512-432C-9C6C-001397186F2B}"/>
                </a:ext>
              </a:extLst>
            </p:cNvPr>
            <p:cNvSpPr/>
            <p:nvPr/>
          </p:nvSpPr>
          <p:spPr>
            <a:xfrm>
              <a:off x="663199" y="3442414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36E471E-3CCD-4853-81FC-95D5027D9442}"/>
                </a:ext>
              </a:extLst>
            </p:cNvPr>
            <p:cNvSpPr/>
            <p:nvPr/>
          </p:nvSpPr>
          <p:spPr>
            <a:xfrm>
              <a:off x="823663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9D2254A2-7B2D-4359-9AA0-B9ADEA655A64}"/>
                </a:ext>
              </a:extLst>
            </p:cNvPr>
            <p:cNvSpPr/>
            <p:nvPr/>
          </p:nvSpPr>
          <p:spPr>
            <a:xfrm>
              <a:off x="971821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8303983D-3FA1-471F-AF46-42C3572C0595}"/>
                </a:ext>
              </a:extLst>
            </p:cNvPr>
            <p:cNvSpPr/>
            <p:nvPr/>
          </p:nvSpPr>
          <p:spPr>
            <a:xfrm>
              <a:off x="1132285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B86200FF-7DC6-4F48-9EEE-8B6185FB88D0}"/>
                </a:ext>
              </a:extLst>
            </p:cNvPr>
            <p:cNvSpPr/>
            <p:nvPr/>
          </p:nvSpPr>
          <p:spPr>
            <a:xfrm>
              <a:off x="1292749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FFE38B4F-9061-47EF-B125-4AF1BF784695}"/>
                </a:ext>
              </a:extLst>
            </p:cNvPr>
            <p:cNvSpPr/>
            <p:nvPr/>
          </p:nvSpPr>
          <p:spPr>
            <a:xfrm>
              <a:off x="1453858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8ADC95E4-1E7D-4BBC-A98A-914BEC56A08E}"/>
                </a:ext>
              </a:extLst>
            </p:cNvPr>
            <p:cNvSpPr/>
            <p:nvPr/>
          </p:nvSpPr>
          <p:spPr>
            <a:xfrm>
              <a:off x="502735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7AC84666-0212-4B31-AD00-4239CB49F1CF}"/>
                </a:ext>
              </a:extLst>
            </p:cNvPr>
            <p:cNvSpPr/>
            <p:nvPr/>
          </p:nvSpPr>
          <p:spPr>
            <a:xfrm>
              <a:off x="663199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948E8AC4-118F-4A6A-82E5-393F5808DD17}"/>
                </a:ext>
              </a:extLst>
            </p:cNvPr>
            <p:cNvSpPr/>
            <p:nvPr/>
          </p:nvSpPr>
          <p:spPr>
            <a:xfrm>
              <a:off x="823663" y="3602878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FCF9EE83-EFA8-43A1-81CC-FB47C5F62AFA}"/>
                </a:ext>
              </a:extLst>
            </p:cNvPr>
            <p:cNvSpPr/>
            <p:nvPr/>
          </p:nvSpPr>
          <p:spPr>
            <a:xfrm>
              <a:off x="971821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B643FEFD-4E97-49BE-87BA-C1D45E9D116D}"/>
                </a:ext>
              </a:extLst>
            </p:cNvPr>
            <p:cNvSpPr/>
            <p:nvPr/>
          </p:nvSpPr>
          <p:spPr>
            <a:xfrm>
              <a:off x="1132285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58ED23F6-38BE-498F-8A42-E9196C4406E8}"/>
                </a:ext>
              </a:extLst>
            </p:cNvPr>
            <p:cNvSpPr/>
            <p:nvPr/>
          </p:nvSpPr>
          <p:spPr>
            <a:xfrm>
              <a:off x="1292749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E88ABA79-AA8C-4FEE-BC1E-2491FFAD9A1D}"/>
                </a:ext>
              </a:extLst>
            </p:cNvPr>
            <p:cNvSpPr/>
            <p:nvPr/>
          </p:nvSpPr>
          <p:spPr>
            <a:xfrm>
              <a:off x="1453858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217003CB-79D6-4AC2-A516-F3A48D6B726F}"/>
                </a:ext>
              </a:extLst>
            </p:cNvPr>
            <p:cNvSpPr/>
            <p:nvPr/>
          </p:nvSpPr>
          <p:spPr>
            <a:xfrm>
              <a:off x="502735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AC5112AB-228C-4D62-9FFE-D6FEED7CFEC6}"/>
                </a:ext>
              </a:extLst>
            </p:cNvPr>
            <p:cNvSpPr/>
            <p:nvPr/>
          </p:nvSpPr>
          <p:spPr>
            <a:xfrm>
              <a:off x="663199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E69DDF23-28DE-43D8-A165-72AB25E66395}"/>
                </a:ext>
              </a:extLst>
            </p:cNvPr>
            <p:cNvSpPr/>
            <p:nvPr/>
          </p:nvSpPr>
          <p:spPr>
            <a:xfrm>
              <a:off x="823663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1033E748-F222-4591-AFD1-C8C0F97AA911}"/>
                </a:ext>
              </a:extLst>
            </p:cNvPr>
            <p:cNvSpPr/>
            <p:nvPr/>
          </p:nvSpPr>
          <p:spPr>
            <a:xfrm>
              <a:off x="971821" y="3763342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5C51BFE0-7E96-41F4-B286-A10FB0E9B9C5}"/>
                </a:ext>
              </a:extLst>
            </p:cNvPr>
            <p:cNvSpPr/>
            <p:nvPr/>
          </p:nvSpPr>
          <p:spPr>
            <a:xfrm>
              <a:off x="1132285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7761FDA7-4497-47B3-BAA0-E5098124FF1F}"/>
                </a:ext>
              </a:extLst>
            </p:cNvPr>
            <p:cNvSpPr/>
            <p:nvPr/>
          </p:nvSpPr>
          <p:spPr>
            <a:xfrm>
              <a:off x="1292749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2BD3B725-304F-4A4B-8917-7FC2DF47E055}"/>
                </a:ext>
              </a:extLst>
            </p:cNvPr>
            <p:cNvSpPr/>
            <p:nvPr/>
          </p:nvSpPr>
          <p:spPr>
            <a:xfrm>
              <a:off x="1453858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D92809CA-7489-4736-99B8-2DDF706750A9}"/>
                </a:ext>
              </a:extLst>
            </p:cNvPr>
            <p:cNvSpPr txBox="1"/>
            <p:nvPr/>
          </p:nvSpPr>
          <p:spPr>
            <a:xfrm>
              <a:off x="734599" y="3103860"/>
              <a:ext cx="3914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ys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3C641D-C87D-4B62-9487-75F27582727C}"/>
              </a:ext>
            </a:extLst>
          </p:cNvPr>
          <p:cNvSpPr txBox="1"/>
          <p:nvPr/>
        </p:nvSpPr>
        <p:spPr>
          <a:xfrm>
            <a:off x="155051" y="1707155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A712AA-8610-4083-BBBB-B03AB41EAC79}"/>
              </a:ext>
            </a:extLst>
          </p:cNvPr>
          <p:cNvSpPr/>
          <p:nvPr/>
        </p:nvSpPr>
        <p:spPr>
          <a:xfrm>
            <a:off x="571779" y="16648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E6310B-F0A9-42B2-9176-6685BADACCD3}"/>
              </a:ext>
            </a:extLst>
          </p:cNvPr>
          <p:cNvSpPr/>
          <p:nvPr/>
        </p:nvSpPr>
        <p:spPr>
          <a:xfrm>
            <a:off x="932264" y="16648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4BCCDA-2423-4C84-AAFE-C43C6423DBBB}"/>
              </a:ext>
            </a:extLst>
          </p:cNvPr>
          <p:cNvSpPr/>
          <p:nvPr/>
        </p:nvSpPr>
        <p:spPr>
          <a:xfrm>
            <a:off x="1292749" y="16648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0C0259AE-0D62-4212-9A1E-3A3F8ACA5659}"/>
              </a:ext>
            </a:extLst>
          </p:cNvPr>
          <p:cNvSpPr txBox="1"/>
          <p:nvPr/>
        </p:nvSpPr>
        <p:spPr>
          <a:xfrm>
            <a:off x="-74130" y="2287629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mask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169113F4-93A9-4FAE-84AC-4A51A744DB10}"/>
              </a:ext>
            </a:extLst>
          </p:cNvPr>
          <p:cNvSpPr/>
          <p:nvPr/>
        </p:nvSpPr>
        <p:spPr>
          <a:xfrm>
            <a:off x="571779" y="2282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C5F18A71-2651-4B1C-93EF-49B0B350E46F}"/>
              </a:ext>
            </a:extLst>
          </p:cNvPr>
          <p:cNvSpPr/>
          <p:nvPr/>
        </p:nvSpPr>
        <p:spPr>
          <a:xfrm>
            <a:off x="932264" y="2282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95EDC41B-B014-451D-8A4C-356DCFE383D3}"/>
              </a:ext>
            </a:extLst>
          </p:cNvPr>
          <p:cNvSpPr/>
          <p:nvPr/>
        </p:nvSpPr>
        <p:spPr>
          <a:xfrm>
            <a:off x="1292749" y="2282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2D59E0D5-4BFE-4F94-8F6E-B9E5863E49AE}"/>
              </a:ext>
            </a:extLst>
          </p:cNvPr>
          <p:cNvGrpSpPr/>
          <p:nvPr/>
        </p:nvGrpSpPr>
        <p:grpSpPr>
          <a:xfrm>
            <a:off x="7397994" y="2582833"/>
            <a:ext cx="1111587" cy="819946"/>
            <a:chOff x="502735" y="3103860"/>
            <a:chExt cx="1111587" cy="819946"/>
          </a:xfrm>
        </p:grpSpPr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C0AEC34D-00FD-4BCA-A382-07BF0EFA9D8B}"/>
                </a:ext>
              </a:extLst>
            </p:cNvPr>
            <p:cNvSpPr/>
            <p:nvPr/>
          </p:nvSpPr>
          <p:spPr>
            <a:xfrm>
              <a:off x="502735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C07F4A9B-F724-4609-8147-9692A5D56775}"/>
                </a:ext>
              </a:extLst>
            </p:cNvPr>
            <p:cNvSpPr/>
            <p:nvPr/>
          </p:nvSpPr>
          <p:spPr>
            <a:xfrm>
              <a:off x="663199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E8F012E-F127-4285-8466-845681D9E075}"/>
                </a:ext>
              </a:extLst>
            </p:cNvPr>
            <p:cNvSpPr/>
            <p:nvPr/>
          </p:nvSpPr>
          <p:spPr>
            <a:xfrm>
              <a:off x="823663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8B11702E-8F50-4B14-9E62-D81B40A1E6FE}"/>
                </a:ext>
              </a:extLst>
            </p:cNvPr>
            <p:cNvSpPr/>
            <p:nvPr/>
          </p:nvSpPr>
          <p:spPr>
            <a:xfrm>
              <a:off x="502735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094CC7CF-708F-4D4D-BBDB-CB72138B7E59}"/>
                </a:ext>
              </a:extLst>
            </p:cNvPr>
            <p:cNvSpPr/>
            <p:nvPr/>
          </p:nvSpPr>
          <p:spPr>
            <a:xfrm>
              <a:off x="663199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F0860176-51E4-42DC-871B-F3D5552E7668}"/>
                </a:ext>
              </a:extLst>
            </p:cNvPr>
            <p:cNvSpPr/>
            <p:nvPr/>
          </p:nvSpPr>
          <p:spPr>
            <a:xfrm>
              <a:off x="823663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B2B9560-8A14-4B57-835D-95194FE19246}"/>
                </a:ext>
              </a:extLst>
            </p:cNvPr>
            <p:cNvSpPr/>
            <p:nvPr/>
          </p:nvSpPr>
          <p:spPr>
            <a:xfrm>
              <a:off x="971821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E01FFA37-65ED-4D5F-BB28-E22BEC5ED434}"/>
                </a:ext>
              </a:extLst>
            </p:cNvPr>
            <p:cNvSpPr/>
            <p:nvPr/>
          </p:nvSpPr>
          <p:spPr>
            <a:xfrm>
              <a:off x="1132285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FBD616B1-D873-45E1-9315-697EF551EA58}"/>
                </a:ext>
              </a:extLst>
            </p:cNvPr>
            <p:cNvSpPr/>
            <p:nvPr/>
          </p:nvSpPr>
          <p:spPr>
            <a:xfrm>
              <a:off x="1292749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387CD6F7-D29F-4093-8441-E82DFEA137C1}"/>
                </a:ext>
              </a:extLst>
            </p:cNvPr>
            <p:cNvSpPr/>
            <p:nvPr/>
          </p:nvSpPr>
          <p:spPr>
            <a:xfrm>
              <a:off x="1453858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355B8E2F-CE29-4E66-A8E4-5ED61EC8ED21}"/>
                </a:ext>
              </a:extLst>
            </p:cNvPr>
            <p:cNvSpPr/>
            <p:nvPr/>
          </p:nvSpPr>
          <p:spPr>
            <a:xfrm>
              <a:off x="502735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61D4D86-A52E-45E7-B05A-4884B33A4D6A}"/>
                </a:ext>
              </a:extLst>
            </p:cNvPr>
            <p:cNvSpPr/>
            <p:nvPr/>
          </p:nvSpPr>
          <p:spPr>
            <a:xfrm>
              <a:off x="663199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B97ABDA3-63B7-41E0-BDBC-E5712409907C}"/>
                </a:ext>
              </a:extLst>
            </p:cNvPr>
            <p:cNvSpPr/>
            <p:nvPr/>
          </p:nvSpPr>
          <p:spPr>
            <a:xfrm>
              <a:off x="823663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093F029E-1F70-4FAC-9F08-0B35295FF29C}"/>
                </a:ext>
              </a:extLst>
            </p:cNvPr>
            <p:cNvSpPr/>
            <p:nvPr/>
          </p:nvSpPr>
          <p:spPr>
            <a:xfrm>
              <a:off x="971821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55F1AC84-4461-4A5B-8E66-F44A90C7D3F7}"/>
                </a:ext>
              </a:extLst>
            </p:cNvPr>
            <p:cNvSpPr/>
            <p:nvPr/>
          </p:nvSpPr>
          <p:spPr>
            <a:xfrm>
              <a:off x="1132285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7" name="직사각형 406">
              <a:extLst>
                <a:ext uri="{FF2B5EF4-FFF2-40B4-BE49-F238E27FC236}">
                  <a16:creationId xmlns:a16="http://schemas.microsoft.com/office/drawing/2014/main" id="{B958F357-F190-44F1-97E4-B10F59546AF0}"/>
                </a:ext>
              </a:extLst>
            </p:cNvPr>
            <p:cNvSpPr/>
            <p:nvPr/>
          </p:nvSpPr>
          <p:spPr>
            <a:xfrm>
              <a:off x="1292749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8" name="직사각형 407">
              <a:extLst>
                <a:ext uri="{FF2B5EF4-FFF2-40B4-BE49-F238E27FC236}">
                  <a16:creationId xmlns:a16="http://schemas.microsoft.com/office/drawing/2014/main" id="{0CE3BD82-740A-4589-8C90-B78C6B75B061}"/>
                </a:ext>
              </a:extLst>
            </p:cNvPr>
            <p:cNvSpPr/>
            <p:nvPr/>
          </p:nvSpPr>
          <p:spPr>
            <a:xfrm>
              <a:off x="1453858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109E2E1F-DD50-4E02-94A6-1D241F2F283D}"/>
                </a:ext>
              </a:extLst>
            </p:cNvPr>
            <p:cNvSpPr/>
            <p:nvPr/>
          </p:nvSpPr>
          <p:spPr>
            <a:xfrm>
              <a:off x="502735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0" name="직사각형 409">
              <a:extLst>
                <a:ext uri="{FF2B5EF4-FFF2-40B4-BE49-F238E27FC236}">
                  <a16:creationId xmlns:a16="http://schemas.microsoft.com/office/drawing/2014/main" id="{B8EF1A66-EE63-42D3-A579-6A81A1DED690}"/>
                </a:ext>
              </a:extLst>
            </p:cNvPr>
            <p:cNvSpPr/>
            <p:nvPr/>
          </p:nvSpPr>
          <p:spPr>
            <a:xfrm>
              <a:off x="663199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1" name="직사각형 410">
              <a:extLst>
                <a:ext uri="{FF2B5EF4-FFF2-40B4-BE49-F238E27FC236}">
                  <a16:creationId xmlns:a16="http://schemas.microsoft.com/office/drawing/2014/main" id="{CB0790B1-2ED4-4060-B800-C62CBF49DE59}"/>
                </a:ext>
              </a:extLst>
            </p:cNvPr>
            <p:cNvSpPr/>
            <p:nvPr/>
          </p:nvSpPr>
          <p:spPr>
            <a:xfrm>
              <a:off x="823663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2CD63FA-3B54-466C-A4A9-1684EF53932C}"/>
                </a:ext>
              </a:extLst>
            </p:cNvPr>
            <p:cNvSpPr/>
            <p:nvPr/>
          </p:nvSpPr>
          <p:spPr>
            <a:xfrm>
              <a:off x="971821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BFDABCE5-1287-4B4C-90CE-5D5B6B9B82A6}"/>
                </a:ext>
              </a:extLst>
            </p:cNvPr>
            <p:cNvSpPr/>
            <p:nvPr/>
          </p:nvSpPr>
          <p:spPr>
            <a:xfrm>
              <a:off x="1132285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D77BE380-3E1D-4A79-9E68-1D3C826206B3}"/>
                </a:ext>
              </a:extLst>
            </p:cNvPr>
            <p:cNvSpPr/>
            <p:nvPr/>
          </p:nvSpPr>
          <p:spPr>
            <a:xfrm>
              <a:off x="1292749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A238C5F3-F1BC-4C38-BCC6-A8816DEB95DA}"/>
                </a:ext>
              </a:extLst>
            </p:cNvPr>
            <p:cNvSpPr/>
            <p:nvPr/>
          </p:nvSpPr>
          <p:spPr>
            <a:xfrm>
              <a:off x="1453858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4B7DD994-64F0-4A02-8744-4795A1FE9D06}"/>
                </a:ext>
              </a:extLst>
            </p:cNvPr>
            <p:cNvSpPr txBox="1"/>
            <p:nvPr/>
          </p:nvSpPr>
          <p:spPr>
            <a:xfrm>
              <a:off x="734599" y="3103860"/>
              <a:ext cx="3914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ys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18" name="TextBox 417">
            <a:extLst>
              <a:ext uri="{FF2B5EF4-FFF2-40B4-BE49-F238E27FC236}">
                <a16:creationId xmlns:a16="http://schemas.microsoft.com/office/drawing/2014/main" id="{D539AD8E-E595-488F-ACD9-353C2AB49A76}"/>
              </a:ext>
            </a:extLst>
          </p:cNvPr>
          <p:cNvSpPr txBox="1"/>
          <p:nvPr/>
        </p:nvSpPr>
        <p:spPr>
          <a:xfrm>
            <a:off x="6170502" y="265422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40C6199D-92D5-4A8B-9F32-02E2BE11A4D9}"/>
              </a:ext>
            </a:extLst>
          </p:cNvPr>
          <p:cNvSpPr/>
          <p:nvPr/>
        </p:nvSpPr>
        <p:spPr>
          <a:xfrm>
            <a:off x="5891134" y="29533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1161C037-42EB-4BBA-A690-B56E51447ABD}"/>
              </a:ext>
            </a:extLst>
          </p:cNvPr>
          <p:cNvSpPr/>
          <p:nvPr/>
        </p:nvSpPr>
        <p:spPr>
          <a:xfrm>
            <a:off x="6251619" y="29533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C9A254BF-53AF-492A-825D-0F69A1D29866}"/>
              </a:ext>
            </a:extLst>
          </p:cNvPr>
          <p:cNvSpPr/>
          <p:nvPr/>
        </p:nvSpPr>
        <p:spPr>
          <a:xfrm>
            <a:off x="6612104" y="29533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2" name="직선 화살표 연결선 421">
            <a:extLst>
              <a:ext uri="{FF2B5EF4-FFF2-40B4-BE49-F238E27FC236}">
                <a16:creationId xmlns:a16="http://schemas.microsoft.com/office/drawing/2014/main" id="{6CE36518-E8F1-4F4B-8B83-065C2DA57E52}"/>
              </a:ext>
            </a:extLst>
          </p:cNvPr>
          <p:cNvCxnSpPr>
            <a:cxnSpLocks/>
            <a:stCxn id="421" idx="3"/>
            <a:endCxn id="397" idx="1"/>
          </p:cNvCxnSpPr>
          <p:nvPr/>
        </p:nvCxnSpPr>
        <p:spPr>
          <a:xfrm>
            <a:off x="6972589" y="3133635"/>
            <a:ext cx="425405" cy="28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TextBox 422">
            <a:extLst>
              <a:ext uri="{FF2B5EF4-FFF2-40B4-BE49-F238E27FC236}">
                <a16:creationId xmlns:a16="http://schemas.microsoft.com/office/drawing/2014/main" id="{C1E7E008-AE66-43D9-8059-E1A1510EDF46}"/>
              </a:ext>
            </a:extLst>
          </p:cNvPr>
          <p:cNvSpPr txBox="1"/>
          <p:nvPr/>
        </p:nvSpPr>
        <p:spPr>
          <a:xfrm>
            <a:off x="8717781" y="2630088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mask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C149913F-81BE-4C0B-A6CA-785D1EE3A4C0}"/>
              </a:ext>
            </a:extLst>
          </p:cNvPr>
          <p:cNvSpPr/>
          <p:nvPr/>
        </p:nvSpPr>
        <p:spPr>
          <a:xfrm>
            <a:off x="8765555" y="294014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A7D9A55D-C1F6-4866-900D-7C7E9B444E69}"/>
              </a:ext>
            </a:extLst>
          </p:cNvPr>
          <p:cNvSpPr/>
          <p:nvPr/>
        </p:nvSpPr>
        <p:spPr>
          <a:xfrm>
            <a:off x="9126040" y="294014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5153C809-719A-4D1F-9B27-DC62A30E054B}"/>
              </a:ext>
            </a:extLst>
          </p:cNvPr>
          <p:cNvSpPr/>
          <p:nvPr/>
        </p:nvSpPr>
        <p:spPr>
          <a:xfrm>
            <a:off x="9486525" y="294014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7" name="직선 화살표 연결선 426">
            <a:extLst>
              <a:ext uri="{FF2B5EF4-FFF2-40B4-BE49-F238E27FC236}">
                <a16:creationId xmlns:a16="http://schemas.microsoft.com/office/drawing/2014/main" id="{D38BB4B2-945A-4D3E-AF91-01497189AC5B}"/>
              </a:ext>
            </a:extLst>
          </p:cNvPr>
          <p:cNvCxnSpPr>
            <a:cxnSpLocks/>
            <a:stCxn id="408" idx="3"/>
            <a:endCxn id="424" idx="1"/>
          </p:cNvCxnSpPr>
          <p:nvPr/>
        </p:nvCxnSpPr>
        <p:spPr>
          <a:xfrm flipV="1">
            <a:off x="8509581" y="3120383"/>
            <a:ext cx="255974" cy="41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1F7D2EEA-32B0-417E-B024-856890335C2D}"/>
              </a:ext>
            </a:extLst>
          </p:cNvPr>
          <p:cNvSpPr/>
          <p:nvPr/>
        </p:nvSpPr>
        <p:spPr>
          <a:xfrm>
            <a:off x="10156439" y="294014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42A4B746-E723-4FCA-B3EB-404F670BFDCC}"/>
              </a:ext>
            </a:extLst>
          </p:cNvPr>
          <p:cNvSpPr/>
          <p:nvPr/>
        </p:nvSpPr>
        <p:spPr>
          <a:xfrm>
            <a:off x="10516924" y="294014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8784A8A2-D870-42D9-BDA7-2FEB50F180F3}"/>
              </a:ext>
            </a:extLst>
          </p:cNvPr>
          <p:cNvSpPr/>
          <p:nvPr/>
        </p:nvSpPr>
        <p:spPr>
          <a:xfrm>
            <a:off x="10877409" y="294014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A3FD784-908A-4A09-89E6-9E7FE74D8EE8}"/>
              </a:ext>
            </a:extLst>
          </p:cNvPr>
          <p:cNvCxnSpPr>
            <a:cxnSpLocks/>
            <a:stCxn id="426" idx="3"/>
            <a:endCxn id="429" idx="1"/>
          </p:cNvCxnSpPr>
          <p:nvPr/>
        </p:nvCxnSpPr>
        <p:spPr>
          <a:xfrm>
            <a:off x="9847010" y="3120383"/>
            <a:ext cx="309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0BA1A2C-DBDE-4070-AC04-9E568169F0DC}"/>
              </a:ext>
            </a:extLst>
          </p:cNvPr>
          <p:cNvSpPr txBox="1"/>
          <p:nvPr/>
        </p:nvSpPr>
        <p:spPr>
          <a:xfrm>
            <a:off x="234631" y="82113"/>
            <a:ext cx="1802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D63862-75A5-451E-B245-15105F21315F}"/>
              </a:ext>
            </a:extLst>
          </p:cNvPr>
          <p:cNvSpPr/>
          <p:nvPr/>
        </p:nvSpPr>
        <p:spPr>
          <a:xfrm>
            <a:off x="693752" y="4614167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EB51F4C-D97B-4CD7-A9E7-D31156C6788A}"/>
              </a:ext>
            </a:extLst>
          </p:cNvPr>
          <p:cNvSpPr/>
          <p:nvPr/>
        </p:nvSpPr>
        <p:spPr>
          <a:xfrm>
            <a:off x="854216" y="4614167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3478ECC-231B-4FA4-97E3-2F7062490698}"/>
              </a:ext>
            </a:extLst>
          </p:cNvPr>
          <p:cNvSpPr/>
          <p:nvPr/>
        </p:nvSpPr>
        <p:spPr>
          <a:xfrm>
            <a:off x="1014680" y="4614167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204931E-A2ED-4F33-B993-F99035DA34E6}"/>
              </a:ext>
            </a:extLst>
          </p:cNvPr>
          <p:cNvSpPr/>
          <p:nvPr/>
        </p:nvSpPr>
        <p:spPr>
          <a:xfrm>
            <a:off x="693752" y="4614167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13699CE-443E-4C9A-BEA2-7C21613D867C}"/>
              </a:ext>
            </a:extLst>
          </p:cNvPr>
          <p:cNvSpPr/>
          <p:nvPr/>
        </p:nvSpPr>
        <p:spPr>
          <a:xfrm>
            <a:off x="854216" y="4614167"/>
            <a:ext cx="160464" cy="160464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894714E-388C-4201-A906-6D4CEA9855AF}"/>
              </a:ext>
            </a:extLst>
          </p:cNvPr>
          <p:cNvSpPr/>
          <p:nvPr/>
        </p:nvSpPr>
        <p:spPr>
          <a:xfrm>
            <a:off x="1014680" y="4614167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BB1882D-4324-4E5D-9D7F-ACE0E0001202}"/>
              </a:ext>
            </a:extLst>
          </p:cNvPr>
          <p:cNvSpPr/>
          <p:nvPr/>
        </p:nvSpPr>
        <p:spPr>
          <a:xfrm>
            <a:off x="1162838" y="4614167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61209B6-F413-4D46-B9F0-CCC348B459A0}"/>
              </a:ext>
            </a:extLst>
          </p:cNvPr>
          <p:cNvSpPr/>
          <p:nvPr/>
        </p:nvSpPr>
        <p:spPr>
          <a:xfrm>
            <a:off x="1323302" y="4614167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91C7A76-50A3-4142-9801-35455FFAC6BF}"/>
              </a:ext>
            </a:extLst>
          </p:cNvPr>
          <p:cNvSpPr/>
          <p:nvPr/>
        </p:nvSpPr>
        <p:spPr>
          <a:xfrm>
            <a:off x="1483766" y="4614167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4DA73BF-852D-4CDE-A92F-947792620BDD}"/>
              </a:ext>
            </a:extLst>
          </p:cNvPr>
          <p:cNvSpPr/>
          <p:nvPr/>
        </p:nvSpPr>
        <p:spPr>
          <a:xfrm>
            <a:off x="1644875" y="4614167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D479F15-018B-4562-8A45-9518687AD64A}"/>
              </a:ext>
            </a:extLst>
          </p:cNvPr>
          <p:cNvSpPr/>
          <p:nvPr/>
        </p:nvSpPr>
        <p:spPr>
          <a:xfrm>
            <a:off x="693752" y="4774631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9A57336-DEF8-4402-A25E-5457B1A24EEB}"/>
              </a:ext>
            </a:extLst>
          </p:cNvPr>
          <p:cNvSpPr/>
          <p:nvPr/>
        </p:nvSpPr>
        <p:spPr>
          <a:xfrm>
            <a:off x="854216" y="4774631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D911C9B-FCAC-452A-A2A4-111B42B5CC41}"/>
              </a:ext>
            </a:extLst>
          </p:cNvPr>
          <p:cNvSpPr/>
          <p:nvPr/>
        </p:nvSpPr>
        <p:spPr>
          <a:xfrm>
            <a:off x="1014680" y="4774631"/>
            <a:ext cx="160464" cy="160464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0032374-A2D2-4035-AA0F-417CF3F15871}"/>
              </a:ext>
            </a:extLst>
          </p:cNvPr>
          <p:cNvSpPr/>
          <p:nvPr/>
        </p:nvSpPr>
        <p:spPr>
          <a:xfrm>
            <a:off x="1162838" y="4774631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2CFC78A-B7D7-412A-B18D-0B78E361D9AE}"/>
              </a:ext>
            </a:extLst>
          </p:cNvPr>
          <p:cNvSpPr/>
          <p:nvPr/>
        </p:nvSpPr>
        <p:spPr>
          <a:xfrm>
            <a:off x="1323302" y="4774631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09DD4021-175E-4DC2-94D7-3BD14EFC37F6}"/>
              </a:ext>
            </a:extLst>
          </p:cNvPr>
          <p:cNvSpPr/>
          <p:nvPr/>
        </p:nvSpPr>
        <p:spPr>
          <a:xfrm>
            <a:off x="1483766" y="4774631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22A16B-1232-402E-ADC5-8EDC3475B78C}"/>
              </a:ext>
            </a:extLst>
          </p:cNvPr>
          <p:cNvSpPr/>
          <p:nvPr/>
        </p:nvSpPr>
        <p:spPr>
          <a:xfrm>
            <a:off x="1644875" y="4774631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9C8DD6D-7C48-408D-A779-C9CE1EDAA05E}"/>
              </a:ext>
            </a:extLst>
          </p:cNvPr>
          <p:cNvSpPr/>
          <p:nvPr/>
        </p:nvSpPr>
        <p:spPr>
          <a:xfrm>
            <a:off x="693752" y="4935095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02D3909-CFBE-4B7B-A58A-A11AD6AB4A6E}"/>
              </a:ext>
            </a:extLst>
          </p:cNvPr>
          <p:cNvSpPr/>
          <p:nvPr/>
        </p:nvSpPr>
        <p:spPr>
          <a:xfrm>
            <a:off x="854216" y="4935095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7A8322E-85FF-40E3-BE49-6BD0F6FBB423}"/>
              </a:ext>
            </a:extLst>
          </p:cNvPr>
          <p:cNvSpPr/>
          <p:nvPr/>
        </p:nvSpPr>
        <p:spPr>
          <a:xfrm>
            <a:off x="1014680" y="4935095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117DC80-B93B-4F0A-A74A-D78F28E180EE}"/>
              </a:ext>
            </a:extLst>
          </p:cNvPr>
          <p:cNvSpPr/>
          <p:nvPr/>
        </p:nvSpPr>
        <p:spPr>
          <a:xfrm>
            <a:off x="1162838" y="4935095"/>
            <a:ext cx="160464" cy="160464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82FACE9-7008-4417-B386-52F949D1AF74}"/>
              </a:ext>
            </a:extLst>
          </p:cNvPr>
          <p:cNvSpPr/>
          <p:nvPr/>
        </p:nvSpPr>
        <p:spPr>
          <a:xfrm>
            <a:off x="1323302" y="4935095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D35B2F3-6FC1-4321-9813-48A741812BD3}"/>
              </a:ext>
            </a:extLst>
          </p:cNvPr>
          <p:cNvSpPr/>
          <p:nvPr/>
        </p:nvSpPr>
        <p:spPr>
          <a:xfrm>
            <a:off x="1483766" y="4935095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FE882CC-D6B5-46DA-9792-DF5F7793BFBE}"/>
              </a:ext>
            </a:extLst>
          </p:cNvPr>
          <p:cNvSpPr/>
          <p:nvPr/>
        </p:nvSpPr>
        <p:spPr>
          <a:xfrm>
            <a:off x="1644875" y="4935095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4562BA3-90A5-482B-BE08-5FF37CE8F46A}"/>
              </a:ext>
            </a:extLst>
          </p:cNvPr>
          <p:cNvSpPr txBox="1"/>
          <p:nvPr/>
        </p:nvSpPr>
        <p:spPr>
          <a:xfrm>
            <a:off x="925616" y="4275613"/>
            <a:ext cx="420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B7ED2AA-768A-44C9-BEC6-1EFB1CB53A41}"/>
              </a:ext>
            </a:extLst>
          </p:cNvPr>
          <p:cNvGrpSpPr/>
          <p:nvPr/>
        </p:nvGrpSpPr>
        <p:grpSpPr>
          <a:xfrm>
            <a:off x="704158" y="5419834"/>
            <a:ext cx="2718311" cy="360485"/>
            <a:chOff x="704158" y="5419834"/>
            <a:chExt cx="1081455" cy="360485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07EF3F2-F4A3-4552-895D-5571E6EF08C0}"/>
                </a:ext>
              </a:extLst>
            </p:cNvPr>
            <p:cNvSpPr/>
            <p:nvPr/>
          </p:nvSpPr>
          <p:spPr>
            <a:xfrm>
              <a:off x="704158" y="541983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0.1 - 1</a:t>
              </a:r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F795A12-ABA1-4E33-9A22-59B58DDA2ED0}"/>
                </a:ext>
              </a:extLst>
            </p:cNvPr>
            <p:cNvSpPr/>
            <p:nvPr/>
          </p:nvSpPr>
          <p:spPr>
            <a:xfrm>
              <a:off x="1064643" y="541983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0.2 - 1</a:t>
              </a:r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5535E5-C778-4A71-B2B0-F75C92A952A5}"/>
                </a:ext>
              </a:extLst>
            </p:cNvPr>
            <p:cNvSpPr/>
            <p:nvPr/>
          </p:nvSpPr>
          <p:spPr>
            <a:xfrm>
              <a:off x="1425128" y="541983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0.3 - 1</a:t>
              </a:r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3FFC32BC-7626-474D-9DE5-B482445DA3CA}"/>
              </a:ext>
            </a:extLst>
          </p:cNvPr>
          <p:cNvGrpSpPr/>
          <p:nvPr/>
        </p:nvGrpSpPr>
        <p:grpSpPr>
          <a:xfrm>
            <a:off x="693347" y="5936539"/>
            <a:ext cx="2718311" cy="360485"/>
            <a:chOff x="704158" y="5419834"/>
            <a:chExt cx="1081455" cy="360485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9B5F21E-9DDD-45C8-8A8A-BF7796CFC25D}"/>
                </a:ext>
              </a:extLst>
            </p:cNvPr>
            <p:cNvSpPr/>
            <p:nvPr/>
          </p:nvSpPr>
          <p:spPr>
            <a:xfrm>
              <a:off x="704158" y="541983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-0.9</a:t>
              </a:r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43DCC9C-0A6A-45E8-88D8-906559EE41F0}"/>
                </a:ext>
              </a:extLst>
            </p:cNvPr>
            <p:cNvSpPr/>
            <p:nvPr/>
          </p:nvSpPr>
          <p:spPr>
            <a:xfrm>
              <a:off x="1064643" y="541983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-0.8</a:t>
              </a:r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EC9A758B-D895-4481-9467-C8780683E2C7}"/>
                </a:ext>
              </a:extLst>
            </p:cNvPr>
            <p:cNvSpPr/>
            <p:nvPr/>
          </p:nvSpPr>
          <p:spPr>
            <a:xfrm>
              <a:off x="1425128" y="541983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-0.7</a:t>
              </a:r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729579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524807B-FFC8-47E8-AB46-F72751F1DD45}"/>
              </a:ext>
            </a:extLst>
          </p:cNvPr>
          <p:cNvSpPr txBox="1"/>
          <p:nvPr/>
        </p:nvSpPr>
        <p:spPr>
          <a:xfrm>
            <a:off x="5458654" y="2084043"/>
            <a:ext cx="1596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affine_W(H,V)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5167F05-D590-438C-9699-AC2BBADB7068}"/>
              </a:ext>
            </a:extLst>
          </p:cNvPr>
          <p:cNvSpPr/>
          <p:nvPr/>
        </p:nvSpPr>
        <p:spPr>
          <a:xfrm>
            <a:off x="3225087" y="2600517"/>
            <a:ext cx="1995407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TimeAffine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76EC6B4-8B29-4EEE-B65A-43313252B75B}"/>
              </a:ext>
            </a:extLst>
          </p:cNvPr>
          <p:cNvSpPr/>
          <p:nvPr/>
        </p:nvSpPr>
        <p:spPr>
          <a:xfrm>
            <a:off x="3225087" y="296100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self.params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CCF4E2-87FD-43EE-BD12-0B0E0769197B}"/>
              </a:ext>
            </a:extLst>
          </p:cNvPr>
          <p:cNvSpPr/>
          <p:nvPr/>
        </p:nvSpPr>
        <p:spPr>
          <a:xfrm>
            <a:off x="3225087" y="332148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self.grads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0D325D0-709B-4B3A-A1B8-B3CD907AF1E5}"/>
              </a:ext>
            </a:extLst>
          </p:cNvPr>
          <p:cNvSpPr/>
          <p:nvPr/>
        </p:nvSpPr>
        <p:spPr>
          <a:xfrm>
            <a:off x="3225087" y="368197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BFA7F6C-4982-44CD-A141-02025D536794}"/>
              </a:ext>
            </a:extLst>
          </p:cNvPr>
          <p:cNvCxnSpPr>
            <a:cxnSpLocks/>
            <a:stCxn id="52" idx="3"/>
            <a:endCxn id="4" idx="1"/>
          </p:cNvCxnSpPr>
          <p:nvPr/>
        </p:nvCxnSpPr>
        <p:spPr>
          <a:xfrm flipV="1">
            <a:off x="5220494" y="2575536"/>
            <a:ext cx="378598" cy="565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B7FF458F-9247-4A4D-BCF9-54670EB89ABB}"/>
              </a:ext>
            </a:extLst>
          </p:cNvPr>
          <p:cNvCxnSpPr>
            <a:cxnSpLocks/>
            <a:stCxn id="167" idx="3"/>
          </p:cNvCxnSpPr>
          <p:nvPr/>
        </p:nvCxnSpPr>
        <p:spPr>
          <a:xfrm>
            <a:off x="6710679" y="2575536"/>
            <a:ext cx="3483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2F3539BA-65F5-4151-BBF6-0545956AB9E0}"/>
              </a:ext>
            </a:extLst>
          </p:cNvPr>
          <p:cNvCxnSpPr>
            <a:cxnSpLocks/>
            <a:stCxn id="192" idx="3"/>
            <a:endCxn id="310" idx="1"/>
          </p:cNvCxnSpPr>
          <p:nvPr/>
        </p:nvCxnSpPr>
        <p:spPr>
          <a:xfrm flipV="1">
            <a:off x="6720746" y="3220368"/>
            <a:ext cx="358337" cy="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1D6ED509-85B5-4FA3-987F-D49FCF438453}"/>
              </a:ext>
            </a:extLst>
          </p:cNvPr>
          <p:cNvCxnSpPr>
            <a:cxnSpLocks/>
            <a:stCxn id="53" idx="3"/>
            <a:endCxn id="174" idx="1"/>
          </p:cNvCxnSpPr>
          <p:nvPr/>
        </p:nvCxnSpPr>
        <p:spPr>
          <a:xfrm flipV="1">
            <a:off x="5220494" y="3221476"/>
            <a:ext cx="388665" cy="280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3792D0A6-3990-4163-8504-6C71C68EBFFE}"/>
              </a:ext>
            </a:extLst>
          </p:cNvPr>
          <p:cNvSpPr/>
          <p:nvPr/>
        </p:nvSpPr>
        <p:spPr>
          <a:xfrm>
            <a:off x="6151091" y="5817450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2D121F0C-FAC6-4083-8097-66D98B2EAEE2}"/>
              </a:ext>
            </a:extLst>
          </p:cNvPr>
          <p:cNvSpPr/>
          <p:nvPr/>
        </p:nvSpPr>
        <p:spPr>
          <a:xfrm>
            <a:off x="7569151" y="581638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1D3A3E5D-EB68-4600-9D7E-9DFCFF1975CC}"/>
              </a:ext>
            </a:extLst>
          </p:cNvPr>
          <p:cNvSpPr/>
          <p:nvPr/>
        </p:nvSpPr>
        <p:spPr>
          <a:xfrm>
            <a:off x="8985907" y="581633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6" name="직선 화살표 연결선 375">
            <a:extLst>
              <a:ext uri="{FF2B5EF4-FFF2-40B4-BE49-F238E27FC236}">
                <a16:creationId xmlns:a16="http://schemas.microsoft.com/office/drawing/2014/main" id="{6D903AED-5D44-4D57-8263-29F89158591D}"/>
              </a:ext>
            </a:extLst>
          </p:cNvPr>
          <p:cNvCxnSpPr>
            <a:cxnSpLocks/>
            <a:stCxn id="372" idx="3"/>
            <a:endCxn id="373" idx="1"/>
          </p:cNvCxnSpPr>
          <p:nvPr/>
        </p:nvCxnSpPr>
        <p:spPr>
          <a:xfrm flipV="1">
            <a:off x="7298380" y="5996628"/>
            <a:ext cx="270771" cy="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A148CEC4-A1E3-41AF-B161-B901C67B1B01}"/>
              </a:ext>
            </a:extLst>
          </p:cNvPr>
          <p:cNvCxnSpPr>
            <a:cxnSpLocks/>
            <a:stCxn id="373" idx="3"/>
            <a:endCxn id="374" idx="1"/>
          </p:cNvCxnSpPr>
          <p:nvPr/>
        </p:nvCxnSpPr>
        <p:spPr>
          <a:xfrm flipV="1">
            <a:off x="8716440" y="5996578"/>
            <a:ext cx="269467" cy="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0F471922-CA74-4686-AD43-03D34E6FA0D0}"/>
              </a:ext>
            </a:extLst>
          </p:cNvPr>
          <p:cNvSpPr/>
          <p:nvPr/>
        </p:nvSpPr>
        <p:spPr>
          <a:xfrm>
            <a:off x="6151091" y="5262638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EC5E2404-FED4-4749-B7B4-D1A5A1F05462}"/>
              </a:ext>
            </a:extLst>
          </p:cNvPr>
          <p:cNvSpPr/>
          <p:nvPr/>
        </p:nvSpPr>
        <p:spPr>
          <a:xfrm>
            <a:off x="7569151" y="526157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0E7620DA-97C8-44AD-AECE-2D2DC64A2E25}"/>
              </a:ext>
            </a:extLst>
          </p:cNvPr>
          <p:cNvSpPr/>
          <p:nvPr/>
        </p:nvSpPr>
        <p:spPr>
          <a:xfrm>
            <a:off x="8985907" y="526152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6F8EE9FE-0B1F-41D8-A061-03BD99259FA8}"/>
              </a:ext>
            </a:extLst>
          </p:cNvPr>
          <p:cNvCxnSpPr>
            <a:cxnSpLocks/>
            <a:stCxn id="378" idx="3"/>
            <a:endCxn id="379" idx="1"/>
          </p:cNvCxnSpPr>
          <p:nvPr/>
        </p:nvCxnSpPr>
        <p:spPr>
          <a:xfrm flipV="1">
            <a:off x="7298380" y="5441816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4FF0A53-D577-4F15-A9F4-24AE6C2F8345}"/>
              </a:ext>
            </a:extLst>
          </p:cNvPr>
          <p:cNvCxnSpPr>
            <a:cxnSpLocks/>
            <a:stCxn id="379" idx="3"/>
            <a:endCxn id="380" idx="1"/>
          </p:cNvCxnSpPr>
          <p:nvPr/>
        </p:nvCxnSpPr>
        <p:spPr>
          <a:xfrm flipV="1">
            <a:off x="8716440" y="5441766"/>
            <a:ext cx="269467" cy="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6317DD0-4D5D-47E4-9B67-7F45CB6CE270}"/>
              </a:ext>
            </a:extLst>
          </p:cNvPr>
          <p:cNvSpPr txBox="1"/>
          <p:nvPr/>
        </p:nvSpPr>
        <p:spPr>
          <a:xfrm>
            <a:off x="6422094" y="6202985"/>
            <a:ext cx="636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4" name="직선 화살표 연결선 383">
            <a:extLst>
              <a:ext uri="{FF2B5EF4-FFF2-40B4-BE49-F238E27FC236}">
                <a16:creationId xmlns:a16="http://schemas.microsoft.com/office/drawing/2014/main" id="{43A1B29E-3C47-4229-BDBB-131C8B4A60D3}"/>
              </a:ext>
            </a:extLst>
          </p:cNvPr>
          <p:cNvCxnSpPr>
            <a:cxnSpLocks/>
            <a:stCxn id="372" idx="0"/>
            <a:endCxn id="378" idx="2"/>
          </p:cNvCxnSpPr>
          <p:nvPr/>
        </p:nvCxnSpPr>
        <p:spPr>
          <a:xfrm flipV="1">
            <a:off x="6724736" y="5623123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화살표 연결선 384">
            <a:extLst>
              <a:ext uri="{FF2B5EF4-FFF2-40B4-BE49-F238E27FC236}">
                <a16:creationId xmlns:a16="http://schemas.microsoft.com/office/drawing/2014/main" id="{44A0A3B3-747D-4D89-A62A-06C1E568E0BE}"/>
              </a:ext>
            </a:extLst>
          </p:cNvPr>
          <p:cNvCxnSpPr>
            <a:cxnSpLocks/>
            <a:stCxn id="373" idx="0"/>
            <a:endCxn id="379" idx="2"/>
          </p:cNvCxnSpPr>
          <p:nvPr/>
        </p:nvCxnSpPr>
        <p:spPr>
          <a:xfrm flipV="1">
            <a:off x="8142796" y="562205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TextBox 385">
            <a:extLst>
              <a:ext uri="{FF2B5EF4-FFF2-40B4-BE49-F238E27FC236}">
                <a16:creationId xmlns:a16="http://schemas.microsoft.com/office/drawing/2014/main" id="{E37F26CB-E67A-448F-965B-227DAC4184DC}"/>
              </a:ext>
            </a:extLst>
          </p:cNvPr>
          <p:cNvSpPr txBox="1"/>
          <p:nvPr/>
        </p:nvSpPr>
        <p:spPr>
          <a:xfrm>
            <a:off x="7819896" y="6204348"/>
            <a:ext cx="607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CB57D7A-DA14-4842-9ABB-52FC669A12AE}"/>
              </a:ext>
            </a:extLst>
          </p:cNvPr>
          <p:cNvCxnSpPr>
            <a:cxnSpLocks/>
            <a:stCxn id="374" idx="0"/>
            <a:endCxn id="380" idx="2"/>
          </p:cNvCxnSpPr>
          <p:nvPr/>
        </p:nvCxnSpPr>
        <p:spPr>
          <a:xfrm flipV="1">
            <a:off x="9559552" y="562200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TextBox 388">
            <a:extLst>
              <a:ext uri="{FF2B5EF4-FFF2-40B4-BE49-F238E27FC236}">
                <a16:creationId xmlns:a16="http://schemas.microsoft.com/office/drawing/2014/main" id="{4505BC26-F388-4327-A4F0-2E8F27B76076}"/>
              </a:ext>
            </a:extLst>
          </p:cNvPr>
          <p:cNvSpPr txBox="1"/>
          <p:nvPr/>
        </p:nvSpPr>
        <p:spPr>
          <a:xfrm>
            <a:off x="9070405" y="6176820"/>
            <a:ext cx="1129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'goodbye'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5F182EB5-D1FF-4D94-BBC8-523386371212}"/>
              </a:ext>
            </a:extLst>
          </p:cNvPr>
          <p:cNvCxnSpPr>
            <a:cxnSpLocks/>
          </p:cNvCxnSpPr>
          <p:nvPr/>
        </p:nvCxnSpPr>
        <p:spPr>
          <a:xfrm flipV="1">
            <a:off x="5880320" y="5459008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6F4CEE5-7FEA-4B80-9E22-95BF3E1AC15C}"/>
              </a:ext>
            </a:extLst>
          </p:cNvPr>
          <p:cNvSpPr txBox="1"/>
          <p:nvPr/>
        </p:nvSpPr>
        <p:spPr>
          <a:xfrm>
            <a:off x="5600249" y="526152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5763C21E-CB18-4734-A137-78D6DEC75FEE}"/>
              </a:ext>
            </a:extLst>
          </p:cNvPr>
          <p:cNvCxnSpPr>
            <a:cxnSpLocks/>
          </p:cNvCxnSpPr>
          <p:nvPr/>
        </p:nvCxnSpPr>
        <p:spPr>
          <a:xfrm flipV="1">
            <a:off x="6722764" y="5068261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3F1F0974-1CC6-4E04-8693-8F1430A9EBBC}"/>
              </a:ext>
            </a:extLst>
          </p:cNvPr>
          <p:cNvCxnSpPr>
            <a:cxnSpLocks/>
          </p:cNvCxnSpPr>
          <p:nvPr/>
        </p:nvCxnSpPr>
        <p:spPr>
          <a:xfrm flipV="1">
            <a:off x="8140824" y="506719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직선 화살표 연결선 392">
            <a:extLst>
              <a:ext uri="{FF2B5EF4-FFF2-40B4-BE49-F238E27FC236}">
                <a16:creationId xmlns:a16="http://schemas.microsoft.com/office/drawing/2014/main" id="{7632D142-6D6A-4AD0-A012-48E1F2F500B2}"/>
              </a:ext>
            </a:extLst>
          </p:cNvPr>
          <p:cNvCxnSpPr>
            <a:cxnSpLocks/>
          </p:cNvCxnSpPr>
          <p:nvPr/>
        </p:nvCxnSpPr>
        <p:spPr>
          <a:xfrm flipV="1">
            <a:off x="9557580" y="506714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TextBox 393">
            <a:extLst>
              <a:ext uri="{FF2B5EF4-FFF2-40B4-BE49-F238E27FC236}">
                <a16:creationId xmlns:a16="http://schemas.microsoft.com/office/drawing/2014/main" id="{44D24CA8-6D68-4DF3-867F-B90CD884A6C7}"/>
              </a:ext>
            </a:extLst>
          </p:cNvPr>
          <p:cNvSpPr txBox="1"/>
          <p:nvPr/>
        </p:nvSpPr>
        <p:spPr>
          <a:xfrm>
            <a:off x="6688836" y="5511321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E7864F5E-6BAC-464D-93ED-E3D1774043CC}"/>
              </a:ext>
            </a:extLst>
          </p:cNvPr>
          <p:cNvSpPr txBox="1"/>
          <p:nvPr/>
        </p:nvSpPr>
        <p:spPr>
          <a:xfrm>
            <a:off x="6704443" y="4936406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8F76C20-02FF-4CCD-ADF7-3069600E355D}"/>
              </a:ext>
            </a:extLst>
          </p:cNvPr>
          <p:cNvSpPr txBox="1"/>
          <p:nvPr/>
        </p:nvSpPr>
        <p:spPr>
          <a:xfrm>
            <a:off x="8109017" y="4896111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080A848-509D-483D-B521-1447C4F8829A}"/>
              </a:ext>
            </a:extLst>
          </p:cNvPr>
          <p:cNvSpPr txBox="1"/>
          <p:nvPr/>
        </p:nvSpPr>
        <p:spPr>
          <a:xfrm>
            <a:off x="9527076" y="4889246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6765B4D-84FB-4494-9E15-2F2C20BD16FA}"/>
              </a:ext>
            </a:extLst>
          </p:cNvPr>
          <p:cNvSpPr txBox="1"/>
          <p:nvPr/>
        </p:nvSpPr>
        <p:spPr>
          <a:xfrm>
            <a:off x="8115401" y="5525854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3F1F43D-4D01-4FA4-AA73-36A7EAF992BD}"/>
              </a:ext>
            </a:extLst>
          </p:cNvPr>
          <p:cNvSpPr txBox="1"/>
          <p:nvPr/>
        </p:nvSpPr>
        <p:spPr>
          <a:xfrm>
            <a:off x="9535310" y="5542708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2B9AA96-58DC-4C30-9265-CD24F6DFA64E}"/>
              </a:ext>
            </a:extLst>
          </p:cNvPr>
          <p:cNvGrpSpPr/>
          <p:nvPr/>
        </p:nvGrpSpPr>
        <p:grpSpPr>
          <a:xfrm>
            <a:off x="5599092" y="2495304"/>
            <a:ext cx="1111587" cy="481392"/>
            <a:chOff x="6033004" y="1913394"/>
            <a:chExt cx="1111587" cy="48139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8908AE-AD0B-41F7-988E-32B85C28B6D5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6335CA2-525B-4558-8063-428C4FCE1EF7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8032C03-9AE6-4A18-A538-0A2099AFE221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CFD5D62-586A-4C68-AF91-1F7AD0C5BE94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4A546E9-373C-4B55-AA57-E93DD4172E0C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0DDF618-0F91-41B0-9B55-A1F05DC8F70B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FCEAEF-588E-42DF-8989-2D91E136696A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1B6559A-A2CC-4E6A-BD37-90E872FC42F6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034E5A-70EB-4585-B9E6-097F489022D3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D9D215B-4285-4843-B2DA-7F3D92F53B2F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1345B5-72DF-4487-ABF8-DD2C4A399CA0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83CC446-34E6-4894-A578-0FAE6733A81F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E36F249-FAC7-4DA8-A1E0-C0A7D2C47D5D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ED977C1-E082-47F2-A0A2-CA77410D8B9F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208CA743-41F2-4194-8331-04C62313E680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432A1F9-7BC6-4673-80E5-B6DBC5A73098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2DBD10E5-91CC-41F0-A91D-3BB772D095D6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5F28F83-69CB-41A3-A451-F1DCD6FB08E0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D377694F-F38B-4B3E-9D63-74E17FDAA723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E65FDAB-53EC-4A3F-945B-1CD0876E17C7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FDA30A2-3D73-486F-80D4-DDC70057AF17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8EE9B0F5-003E-4EB6-91D7-4EB22C791F56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2B6671B3-0A6A-46F1-B6D1-D2EAA6C2B6EA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12879736-683A-4511-AE99-A4B704E7C301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D7BF7DE-8B34-41D9-ACE0-83CA350538E8}"/>
              </a:ext>
            </a:extLst>
          </p:cNvPr>
          <p:cNvGrpSpPr/>
          <p:nvPr/>
        </p:nvGrpSpPr>
        <p:grpSpPr>
          <a:xfrm>
            <a:off x="5609159" y="3141244"/>
            <a:ext cx="1111587" cy="481392"/>
            <a:chOff x="6033004" y="1913394"/>
            <a:chExt cx="1111587" cy="481392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FDD507E-97F6-46C5-8316-626C0C3BBDA2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F8BCB80A-294F-4A95-9B61-0DD18A492E03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BDCABB6-D157-4AE5-BDC1-3B702B356EF1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1773F06-FF61-4F48-A301-F40A66E95C34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79B610D9-7A0E-4EA9-ABDF-6D6C6C67A152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4CE9317-BD13-410D-B730-FD91C9ADC950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A1B62C51-5F81-45C7-9D78-F3245115640F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53A3C883-8C13-4AA9-82C5-5E771952671D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788D0AE6-4271-48EE-97A3-67DFF2424CF9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9FD9D7F8-CC6F-4C17-8821-DEE477101B64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429D017-4A8B-4569-9C0E-82182F50460E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3B0B2EB5-11B3-4F1C-93CD-4BDFE077DC76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0AD06E9-4AAC-4353-86BE-CCC0D75D93DE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B424D20D-F58C-490B-B620-1173A93219D9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E807109-655C-4D1A-85C8-1447E7333E34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6CB6251-F567-4B4D-B4E9-3BA9F294A3BB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05A6E9A2-3761-489A-8BD8-CA694C977E42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D5A3449-9750-4A9A-9B6D-57EC93ABC740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56492445-B448-4152-AF9B-76EAC2497ED4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D2B127E0-B3C4-4502-87A0-37EE8C59103D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F8E9707D-A0E7-4DDD-B29D-8C0ED6E3C752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247AFAE0-BD68-4A51-8BA1-C41BB56362B1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991F03D5-AD34-4CFB-BD8A-FB2B6015A9AC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A77E243-5097-4E89-A86B-30728577C1C2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7ED1D11-A471-4CDB-8B30-6CCB476A4FCB}"/>
              </a:ext>
            </a:extLst>
          </p:cNvPr>
          <p:cNvGrpSpPr/>
          <p:nvPr/>
        </p:nvGrpSpPr>
        <p:grpSpPr>
          <a:xfrm>
            <a:off x="7079083" y="3140136"/>
            <a:ext cx="1116550" cy="163511"/>
            <a:chOff x="7079083" y="3140136"/>
            <a:chExt cx="1116550" cy="163511"/>
          </a:xfrm>
        </p:grpSpPr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BF6FED20-B56F-4650-84B4-259159E005BB}"/>
                </a:ext>
              </a:extLst>
            </p:cNvPr>
            <p:cNvSpPr/>
            <p:nvPr/>
          </p:nvSpPr>
          <p:spPr>
            <a:xfrm>
              <a:off x="7079083" y="3140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ACD35B4F-1221-4A71-ADAE-65EE9E4D36BF}"/>
                </a:ext>
              </a:extLst>
            </p:cNvPr>
            <p:cNvSpPr/>
            <p:nvPr/>
          </p:nvSpPr>
          <p:spPr>
            <a:xfrm>
              <a:off x="7239547" y="3140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638D24EA-0E41-4EDA-B031-492C82935727}"/>
                </a:ext>
              </a:extLst>
            </p:cNvPr>
            <p:cNvSpPr/>
            <p:nvPr/>
          </p:nvSpPr>
          <p:spPr>
            <a:xfrm>
              <a:off x="7400011" y="3140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7FDF6F2-FB39-4A9E-9B1A-75A9EDB065DD}"/>
                </a:ext>
              </a:extLst>
            </p:cNvPr>
            <p:cNvSpPr/>
            <p:nvPr/>
          </p:nvSpPr>
          <p:spPr>
            <a:xfrm>
              <a:off x="7560442" y="3143183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7406AA32-CB87-4D2A-9A18-AD68B746B66C}"/>
                </a:ext>
              </a:extLst>
            </p:cNvPr>
            <p:cNvSpPr/>
            <p:nvPr/>
          </p:nvSpPr>
          <p:spPr>
            <a:xfrm>
              <a:off x="7720906" y="3143183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A1ED3AD1-320F-4BC0-95E8-BB76DCAAFD10}"/>
                </a:ext>
              </a:extLst>
            </p:cNvPr>
            <p:cNvSpPr/>
            <p:nvPr/>
          </p:nvSpPr>
          <p:spPr>
            <a:xfrm>
              <a:off x="7881370" y="3143183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378EF928-1D49-4E8C-96C2-E705CB4FA758}"/>
                </a:ext>
              </a:extLst>
            </p:cNvPr>
            <p:cNvSpPr/>
            <p:nvPr/>
          </p:nvSpPr>
          <p:spPr>
            <a:xfrm>
              <a:off x="8035169" y="3140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DB06514-FF66-4A89-81C0-53E4756E92C2}"/>
              </a:ext>
            </a:extLst>
          </p:cNvPr>
          <p:cNvGrpSpPr/>
          <p:nvPr/>
        </p:nvGrpSpPr>
        <p:grpSpPr>
          <a:xfrm>
            <a:off x="7054661" y="2524410"/>
            <a:ext cx="1116550" cy="160464"/>
            <a:chOff x="7054661" y="2524410"/>
            <a:chExt cx="1116550" cy="160464"/>
          </a:xfrm>
        </p:grpSpPr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1AB064D-8CC0-468C-8135-B7596E73451E}"/>
                </a:ext>
              </a:extLst>
            </p:cNvPr>
            <p:cNvSpPr/>
            <p:nvPr/>
          </p:nvSpPr>
          <p:spPr>
            <a:xfrm>
              <a:off x="7054661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5D9AC72B-3D7D-4DBE-B859-FA18BE7A392D}"/>
                </a:ext>
              </a:extLst>
            </p:cNvPr>
            <p:cNvSpPr/>
            <p:nvPr/>
          </p:nvSpPr>
          <p:spPr>
            <a:xfrm>
              <a:off x="7215125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17C88FBB-58CE-4FA5-AEE1-3C8A9AD8A65B}"/>
                </a:ext>
              </a:extLst>
            </p:cNvPr>
            <p:cNvSpPr/>
            <p:nvPr/>
          </p:nvSpPr>
          <p:spPr>
            <a:xfrm>
              <a:off x="7375589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F854A02A-25D9-4388-8F82-F82B209E231E}"/>
                </a:ext>
              </a:extLst>
            </p:cNvPr>
            <p:cNvSpPr/>
            <p:nvPr/>
          </p:nvSpPr>
          <p:spPr>
            <a:xfrm>
              <a:off x="7536020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21A28DC8-6C05-4945-B34D-0516597FE940}"/>
                </a:ext>
              </a:extLst>
            </p:cNvPr>
            <p:cNvSpPr/>
            <p:nvPr/>
          </p:nvSpPr>
          <p:spPr>
            <a:xfrm>
              <a:off x="7696484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6160F0AE-DA7C-4C13-979E-1DB30E25EC94}"/>
                </a:ext>
              </a:extLst>
            </p:cNvPr>
            <p:cNvSpPr/>
            <p:nvPr/>
          </p:nvSpPr>
          <p:spPr>
            <a:xfrm>
              <a:off x="7856948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C3DABD65-E2A3-4309-BA27-A52C101434AC}"/>
                </a:ext>
              </a:extLst>
            </p:cNvPr>
            <p:cNvSpPr/>
            <p:nvPr/>
          </p:nvSpPr>
          <p:spPr>
            <a:xfrm>
              <a:off x="8010747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4758D91-C307-4506-A1C7-6A3BB10A8E3F}"/>
              </a:ext>
            </a:extLst>
          </p:cNvPr>
          <p:cNvSpPr txBox="1"/>
          <p:nvPr/>
        </p:nvSpPr>
        <p:spPr>
          <a:xfrm>
            <a:off x="7068723" y="2091218"/>
            <a:ext cx="1596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affine_b(V,)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7EB57EE-8F76-4EF3-91BA-9046C0D9519D}"/>
              </a:ext>
            </a:extLst>
          </p:cNvPr>
          <p:cNvGrpSpPr/>
          <p:nvPr/>
        </p:nvGrpSpPr>
        <p:grpSpPr>
          <a:xfrm>
            <a:off x="7079083" y="4039250"/>
            <a:ext cx="558355" cy="558433"/>
            <a:chOff x="5592736" y="3820642"/>
            <a:chExt cx="1081455" cy="1081606"/>
          </a:xfrm>
        </p:grpSpPr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16719FFB-9E9F-47B4-9EED-8E7ABF03FB9C}"/>
                </a:ext>
              </a:extLst>
            </p:cNvPr>
            <p:cNvSpPr/>
            <p:nvPr/>
          </p:nvSpPr>
          <p:spPr>
            <a:xfrm>
              <a:off x="5592736" y="382064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5547EB1D-D9AB-4813-A1DE-298ED2F83E99}"/>
                </a:ext>
              </a:extLst>
            </p:cNvPr>
            <p:cNvSpPr/>
            <p:nvPr/>
          </p:nvSpPr>
          <p:spPr>
            <a:xfrm>
              <a:off x="5953221" y="382064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5D500503-57B7-4898-980C-AB4CE28C87C3}"/>
                </a:ext>
              </a:extLst>
            </p:cNvPr>
            <p:cNvSpPr/>
            <p:nvPr/>
          </p:nvSpPr>
          <p:spPr>
            <a:xfrm>
              <a:off x="6313706" y="382064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219812A3-6F7D-4644-A76D-1141D84116D3}"/>
                </a:ext>
              </a:extLst>
            </p:cNvPr>
            <p:cNvSpPr/>
            <p:nvPr/>
          </p:nvSpPr>
          <p:spPr>
            <a:xfrm>
              <a:off x="5592736" y="41812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21381A0-F16E-4B25-96D1-6F979C5A5300}"/>
                </a:ext>
              </a:extLst>
            </p:cNvPr>
            <p:cNvSpPr/>
            <p:nvPr/>
          </p:nvSpPr>
          <p:spPr>
            <a:xfrm>
              <a:off x="5953221" y="41812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EA8C7F27-67D4-4277-BAAF-FEF08894A22F}"/>
                </a:ext>
              </a:extLst>
            </p:cNvPr>
            <p:cNvSpPr/>
            <p:nvPr/>
          </p:nvSpPr>
          <p:spPr>
            <a:xfrm>
              <a:off x="6313706" y="41812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DD5D8801-11AD-49CD-A5B3-FCC591023298}"/>
                </a:ext>
              </a:extLst>
            </p:cNvPr>
            <p:cNvSpPr/>
            <p:nvPr/>
          </p:nvSpPr>
          <p:spPr>
            <a:xfrm>
              <a:off x="5592736" y="454176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C5762AAC-744D-4627-839F-9045BCEB8DA0}"/>
                </a:ext>
              </a:extLst>
            </p:cNvPr>
            <p:cNvSpPr/>
            <p:nvPr/>
          </p:nvSpPr>
          <p:spPr>
            <a:xfrm>
              <a:off x="5953221" y="454176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5486CA6A-7A93-4D01-A718-D8587DCB774C}"/>
                </a:ext>
              </a:extLst>
            </p:cNvPr>
            <p:cNvSpPr/>
            <p:nvPr/>
          </p:nvSpPr>
          <p:spPr>
            <a:xfrm>
              <a:off x="6313706" y="454176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09C1D6-1227-4335-9718-23DFA19A46B6}"/>
              </a:ext>
            </a:extLst>
          </p:cNvPr>
          <p:cNvCxnSpPr>
            <a:cxnSpLocks/>
            <a:stCxn id="54" idx="3"/>
            <a:endCxn id="232" idx="1"/>
          </p:cNvCxnSpPr>
          <p:nvPr/>
        </p:nvCxnSpPr>
        <p:spPr>
          <a:xfrm>
            <a:off x="5220494" y="3862215"/>
            <a:ext cx="391201" cy="171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68C08A22-34C7-410C-BDCF-F6BCE3243499}"/>
              </a:ext>
            </a:extLst>
          </p:cNvPr>
          <p:cNvGrpSpPr/>
          <p:nvPr/>
        </p:nvGrpSpPr>
        <p:grpSpPr>
          <a:xfrm>
            <a:off x="5611695" y="3770566"/>
            <a:ext cx="536715" cy="525904"/>
            <a:chOff x="563331" y="2926951"/>
            <a:chExt cx="1280113" cy="1254327"/>
          </a:xfrm>
        </p:grpSpPr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19787E71-FE55-48A5-AD99-0F8D839914F2}"/>
                </a:ext>
              </a:extLst>
            </p:cNvPr>
            <p:cNvSpPr/>
            <p:nvPr/>
          </p:nvSpPr>
          <p:spPr>
            <a:xfrm>
              <a:off x="563331" y="2926951"/>
              <a:ext cx="1280113" cy="125432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3C020650-6DB9-4071-B927-693D97F210FD}"/>
                </a:ext>
              </a:extLst>
            </p:cNvPr>
            <p:cNvSpPr/>
            <p:nvPr/>
          </p:nvSpPr>
          <p:spPr>
            <a:xfrm>
              <a:off x="663641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82CDE278-911E-45F5-9D19-BFC07E5D6C9C}"/>
                </a:ext>
              </a:extLst>
            </p:cNvPr>
            <p:cNvSpPr/>
            <p:nvPr/>
          </p:nvSpPr>
          <p:spPr>
            <a:xfrm>
              <a:off x="1024126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A20E9C9D-DD1E-4724-A266-7AF292CC9270}"/>
                </a:ext>
              </a:extLst>
            </p:cNvPr>
            <p:cNvSpPr/>
            <p:nvPr/>
          </p:nvSpPr>
          <p:spPr>
            <a:xfrm>
              <a:off x="1384611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ABB476C3-A74A-4D43-981D-15D8AA91E851}"/>
                </a:ext>
              </a:extLst>
            </p:cNvPr>
            <p:cNvSpPr/>
            <p:nvPr/>
          </p:nvSpPr>
          <p:spPr>
            <a:xfrm>
              <a:off x="663641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4053F16-4299-4529-9AA4-BDA1E4D2CE6E}"/>
                </a:ext>
              </a:extLst>
            </p:cNvPr>
            <p:cNvSpPr/>
            <p:nvPr/>
          </p:nvSpPr>
          <p:spPr>
            <a:xfrm>
              <a:off x="1024126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46EBD07-B92E-4D73-9A67-8FDB8CAC5032}"/>
                </a:ext>
              </a:extLst>
            </p:cNvPr>
            <p:cNvSpPr/>
            <p:nvPr/>
          </p:nvSpPr>
          <p:spPr>
            <a:xfrm>
              <a:off x="1384611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E19322AE-8996-4D93-A09E-55194942E023}"/>
                </a:ext>
              </a:extLst>
            </p:cNvPr>
            <p:cNvSpPr/>
            <p:nvPr/>
          </p:nvSpPr>
          <p:spPr>
            <a:xfrm>
              <a:off x="663641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17953505-A766-4913-8BED-DEA105A15173}"/>
                </a:ext>
              </a:extLst>
            </p:cNvPr>
            <p:cNvSpPr/>
            <p:nvPr/>
          </p:nvSpPr>
          <p:spPr>
            <a:xfrm>
              <a:off x="1024126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79114AE1-AE8C-485C-AC9B-94734A5AC012}"/>
                </a:ext>
              </a:extLst>
            </p:cNvPr>
            <p:cNvSpPr/>
            <p:nvPr/>
          </p:nvSpPr>
          <p:spPr>
            <a:xfrm>
              <a:off x="1384611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79D94BE8-F7F0-45B2-87CE-0E67FB0FB09C}"/>
              </a:ext>
            </a:extLst>
          </p:cNvPr>
          <p:cNvGrpSpPr/>
          <p:nvPr/>
        </p:nvGrpSpPr>
        <p:grpSpPr>
          <a:xfrm>
            <a:off x="7907543" y="4071064"/>
            <a:ext cx="1111587" cy="481392"/>
            <a:chOff x="6033004" y="1913394"/>
            <a:chExt cx="1111587" cy="481392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AFF80304-D424-4A74-BC2F-8B61726D6F82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03474FAC-25D3-4FAD-B624-EE9C806C1D89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5E417D1-5643-4E16-98DB-CBA4BC065058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6360D0BA-7DCE-4764-9430-D211CACF4AB1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AD28DE94-873D-4870-B2CA-8D614C6F9320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4356C850-C70F-41D9-AE76-DEAE87A08DA3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9AD8A236-51F5-4399-AADA-2EFC121FB665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96D386E2-60BF-438A-8B4D-89CB2A849C3F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4571F747-F823-420B-9633-870A3B2FF34B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27AE93C-FAC2-4789-A5E6-B6456D5041DE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5BBFCB02-A3B5-4CFB-9D19-C05F44ADCAED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D3BB72C-793D-42D2-BE13-3BD32CA38274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2C4BE409-BF39-4DD6-9815-E2D75FF0010D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9852EEB0-F40F-4173-B62D-B08675E69DE3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87F98271-ED1A-4579-B8B5-F23F53792882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78AB66D8-C9BA-4446-A887-EA7202A94D46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A12E743F-927A-4187-B4BB-E5663D071DCE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99F1131C-D90C-4FBD-A8DF-07138587C34F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C018B57-C62C-41EB-9C0D-36779A2CE70C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71CC17AB-33E3-41E8-91A7-D2A04AB33561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A59CD3C3-D053-423C-958A-BB085685A1CE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1AE599C2-0260-4777-A7A2-47D2EBA51F3D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1D879B46-B06F-4692-924E-6845FFDE0BAD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D2B834A6-F872-45EC-A0AF-C8F3D89B5B85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0EC5F81-5761-4976-A540-522B61BB85D3}"/>
              </a:ext>
            </a:extLst>
          </p:cNvPr>
          <p:cNvSpPr txBox="1"/>
          <p:nvPr/>
        </p:nvSpPr>
        <p:spPr>
          <a:xfrm>
            <a:off x="7652497" y="4035308"/>
            <a:ext cx="272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1003A6E8-7DD6-4710-A2E8-04AD1A104266}"/>
              </a:ext>
            </a:extLst>
          </p:cNvPr>
          <p:cNvSpPr txBox="1"/>
          <p:nvPr/>
        </p:nvSpPr>
        <p:spPr>
          <a:xfrm>
            <a:off x="8189888" y="3715035"/>
            <a:ext cx="755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518142A8-8A04-4CBE-8AAB-0196D8420392}"/>
              </a:ext>
            </a:extLst>
          </p:cNvPr>
          <p:cNvSpPr txBox="1"/>
          <p:nvPr/>
        </p:nvSpPr>
        <p:spPr>
          <a:xfrm>
            <a:off x="7020204" y="3731220"/>
            <a:ext cx="755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2B581A54-DA77-4719-8CA6-D493B5EFC6FE}"/>
              </a:ext>
            </a:extLst>
          </p:cNvPr>
          <p:cNvGrpSpPr/>
          <p:nvPr/>
        </p:nvGrpSpPr>
        <p:grpSpPr>
          <a:xfrm>
            <a:off x="9540617" y="4066672"/>
            <a:ext cx="1111587" cy="481392"/>
            <a:chOff x="6033004" y="1913394"/>
            <a:chExt cx="1111587" cy="481392"/>
          </a:xfrm>
        </p:grpSpPr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EBFC8CD8-85EF-415D-8E24-5D4960B92CCA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5D69C981-D596-4071-931E-F0848460B22A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FE07E9E-1B67-4C15-ACDC-9999AE209F92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0FCF7064-6193-4389-8E61-6379051E4543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E42D9B4-356A-426C-83E2-1113197EA9F8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FF8D0C95-5963-477B-8063-4AA198863012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E6FEF7F1-64F5-4B72-9101-FFF3E362ECF8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AAC11456-E1E4-4065-9768-3D84F297BECB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81F0EA7-5A33-4D3A-B28B-B98DBBEF004C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081D49FC-986E-41C3-863F-0742BBBC66F9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F8E450BE-7B9F-4131-961C-367EA1BAAA5C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644F529-D0DA-4169-8825-737B6F9E43FF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466AB55B-8D95-4F67-9BBF-44A30CD22CCF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60E59B47-CC27-4B74-8C23-ACA5E5690EF0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D8595D22-29D7-49A6-8AED-3C5881ABD84A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4B11F74D-0DF8-4602-BDC4-A78287E98719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3B83726-7429-49A6-89D7-67B3AA5B53C2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65E3CB5E-04F1-4378-B06A-BFC75259A08F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DC270D5C-5B72-4604-B640-8FB8158C69F8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AA2BD2E1-2398-4278-84F3-0EE5A223AE47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C58AC5A-A140-4F79-BC34-E54FA16BE773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69033489-D669-4540-94A8-875805939204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626DA98F-EACD-408B-BF52-DA9363313715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4AFE2E2C-5257-4207-AD36-4F01D7758D93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29" name="TextBox 328">
            <a:extLst>
              <a:ext uri="{FF2B5EF4-FFF2-40B4-BE49-F238E27FC236}">
                <a16:creationId xmlns:a16="http://schemas.microsoft.com/office/drawing/2014/main" id="{302A4B26-F1CF-40C1-9D94-EC8614A05589}"/>
              </a:ext>
            </a:extLst>
          </p:cNvPr>
          <p:cNvSpPr txBox="1"/>
          <p:nvPr/>
        </p:nvSpPr>
        <p:spPr>
          <a:xfrm>
            <a:off x="9822962" y="3710643"/>
            <a:ext cx="755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E54F8152-823F-47F8-9924-55B3125DABBC}"/>
              </a:ext>
            </a:extLst>
          </p:cNvPr>
          <p:cNvSpPr txBox="1"/>
          <p:nvPr/>
        </p:nvSpPr>
        <p:spPr>
          <a:xfrm>
            <a:off x="9168003" y="4067722"/>
            <a:ext cx="272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C8BC26C-6AB4-4E18-BA57-40CA4D84B318}"/>
              </a:ext>
            </a:extLst>
          </p:cNvPr>
          <p:cNvSpPr txBox="1"/>
          <p:nvPr/>
        </p:nvSpPr>
        <p:spPr>
          <a:xfrm>
            <a:off x="234631" y="82113"/>
            <a:ext cx="1802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38F93C-23C0-455F-829B-697AA4D0C76C}"/>
              </a:ext>
            </a:extLst>
          </p:cNvPr>
          <p:cNvSpPr/>
          <p:nvPr/>
        </p:nvSpPr>
        <p:spPr>
          <a:xfrm>
            <a:off x="777200" y="3033190"/>
            <a:ext cx="1248926" cy="5894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A21060-0570-4B8E-974D-A1829949BC26}"/>
              </a:ext>
            </a:extLst>
          </p:cNvPr>
          <p:cNvSpPr/>
          <p:nvPr/>
        </p:nvSpPr>
        <p:spPr>
          <a:xfrm>
            <a:off x="858093" y="308293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5837733-858C-4ADC-883D-E3018BCE66CE}"/>
              </a:ext>
            </a:extLst>
          </p:cNvPr>
          <p:cNvSpPr/>
          <p:nvPr/>
        </p:nvSpPr>
        <p:spPr>
          <a:xfrm>
            <a:off x="1018557" y="308293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82877C-2156-41AE-BFF7-F521705946B7}"/>
              </a:ext>
            </a:extLst>
          </p:cNvPr>
          <p:cNvSpPr/>
          <p:nvPr/>
        </p:nvSpPr>
        <p:spPr>
          <a:xfrm>
            <a:off x="1179021" y="308293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33F581-B055-4A33-B6FF-4C3276F1A444}"/>
              </a:ext>
            </a:extLst>
          </p:cNvPr>
          <p:cNvSpPr/>
          <p:nvPr/>
        </p:nvSpPr>
        <p:spPr>
          <a:xfrm>
            <a:off x="858093" y="308293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970D11-368F-41FF-8F63-F8BA4F0E8E25}"/>
              </a:ext>
            </a:extLst>
          </p:cNvPr>
          <p:cNvSpPr/>
          <p:nvPr/>
        </p:nvSpPr>
        <p:spPr>
          <a:xfrm>
            <a:off x="1018557" y="3082938"/>
            <a:ext cx="160464" cy="160464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FA08ED-916A-46E3-A956-A199666C3F30}"/>
              </a:ext>
            </a:extLst>
          </p:cNvPr>
          <p:cNvSpPr/>
          <p:nvPr/>
        </p:nvSpPr>
        <p:spPr>
          <a:xfrm>
            <a:off x="1179021" y="308293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08FAF56-CA0D-4030-8396-3AD16A392261}"/>
              </a:ext>
            </a:extLst>
          </p:cNvPr>
          <p:cNvSpPr/>
          <p:nvPr/>
        </p:nvSpPr>
        <p:spPr>
          <a:xfrm>
            <a:off x="1327179" y="308293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8EFA75-1EE3-4298-8FC5-254EEAA5620A}"/>
              </a:ext>
            </a:extLst>
          </p:cNvPr>
          <p:cNvSpPr/>
          <p:nvPr/>
        </p:nvSpPr>
        <p:spPr>
          <a:xfrm>
            <a:off x="1487643" y="308293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7AD64AF-6E79-42ED-8B6E-9ADA7553CE1E}"/>
              </a:ext>
            </a:extLst>
          </p:cNvPr>
          <p:cNvSpPr/>
          <p:nvPr/>
        </p:nvSpPr>
        <p:spPr>
          <a:xfrm>
            <a:off x="1648107" y="308293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D31EA36-8BB6-4BCF-8D27-D9D7E7F92260}"/>
              </a:ext>
            </a:extLst>
          </p:cNvPr>
          <p:cNvSpPr/>
          <p:nvPr/>
        </p:nvSpPr>
        <p:spPr>
          <a:xfrm>
            <a:off x="1809216" y="308293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0F70322-E3C2-4401-8D9A-B4DE323543DF}"/>
              </a:ext>
            </a:extLst>
          </p:cNvPr>
          <p:cNvSpPr/>
          <p:nvPr/>
        </p:nvSpPr>
        <p:spPr>
          <a:xfrm>
            <a:off x="858093" y="3243402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B1CC909-D0D4-473E-B623-2A9A8AC9F0EF}"/>
              </a:ext>
            </a:extLst>
          </p:cNvPr>
          <p:cNvSpPr/>
          <p:nvPr/>
        </p:nvSpPr>
        <p:spPr>
          <a:xfrm>
            <a:off x="1018557" y="3243402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8CE7D5-C469-47F1-852F-C1B619D65FFA}"/>
              </a:ext>
            </a:extLst>
          </p:cNvPr>
          <p:cNvSpPr/>
          <p:nvPr/>
        </p:nvSpPr>
        <p:spPr>
          <a:xfrm>
            <a:off x="1179021" y="3243402"/>
            <a:ext cx="160464" cy="160464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41C10E-3DCC-459A-AF4F-2ADE5C985DDB}"/>
              </a:ext>
            </a:extLst>
          </p:cNvPr>
          <p:cNvSpPr/>
          <p:nvPr/>
        </p:nvSpPr>
        <p:spPr>
          <a:xfrm>
            <a:off x="1327179" y="3243402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6C21501-24B2-457E-A27B-E43DE3557A38}"/>
              </a:ext>
            </a:extLst>
          </p:cNvPr>
          <p:cNvSpPr/>
          <p:nvPr/>
        </p:nvSpPr>
        <p:spPr>
          <a:xfrm>
            <a:off x="1487643" y="3243402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395CC5-AEE7-4A9E-9115-956A41D9DE73}"/>
              </a:ext>
            </a:extLst>
          </p:cNvPr>
          <p:cNvSpPr/>
          <p:nvPr/>
        </p:nvSpPr>
        <p:spPr>
          <a:xfrm>
            <a:off x="1648107" y="3243402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F6F2C1-1BEB-4EA4-9108-ECD4A9E4BF1F}"/>
              </a:ext>
            </a:extLst>
          </p:cNvPr>
          <p:cNvSpPr/>
          <p:nvPr/>
        </p:nvSpPr>
        <p:spPr>
          <a:xfrm>
            <a:off x="1809216" y="3243402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F1C703-AAC7-4C44-A14E-4C9B51DDE94F}"/>
              </a:ext>
            </a:extLst>
          </p:cNvPr>
          <p:cNvSpPr/>
          <p:nvPr/>
        </p:nvSpPr>
        <p:spPr>
          <a:xfrm>
            <a:off x="858093" y="3403866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7F75A2-1C82-4052-A467-6CA69D9B7E14}"/>
              </a:ext>
            </a:extLst>
          </p:cNvPr>
          <p:cNvSpPr/>
          <p:nvPr/>
        </p:nvSpPr>
        <p:spPr>
          <a:xfrm>
            <a:off x="1018557" y="3403866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194DF0-97C7-42CE-97B9-AA773292DC83}"/>
              </a:ext>
            </a:extLst>
          </p:cNvPr>
          <p:cNvSpPr/>
          <p:nvPr/>
        </p:nvSpPr>
        <p:spPr>
          <a:xfrm>
            <a:off x="1179021" y="3403866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8EF63C-48D7-4F88-AF85-C982A45F52BC}"/>
              </a:ext>
            </a:extLst>
          </p:cNvPr>
          <p:cNvSpPr/>
          <p:nvPr/>
        </p:nvSpPr>
        <p:spPr>
          <a:xfrm>
            <a:off x="1327179" y="3403866"/>
            <a:ext cx="160464" cy="160464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904532E-5637-4A74-BA05-974F7B30FB30}"/>
              </a:ext>
            </a:extLst>
          </p:cNvPr>
          <p:cNvSpPr/>
          <p:nvPr/>
        </p:nvSpPr>
        <p:spPr>
          <a:xfrm>
            <a:off x="1487643" y="3403866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4B1B187-6D3A-4596-96FF-6D7BB0B2DADA}"/>
              </a:ext>
            </a:extLst>
          </p:cNvPr>
          <p:cNvSpPr/>
          <p:nvPr/>
        </p:nvSpPr>
        <p:spPr>
          <a:xfrm>
            <a:off x="1648107" y="3403866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467E3B4-00CF-4448-BBF6-C6DE234053BE}"/>
              </a:ext>
            </a:extLst>
          </p:cNvPr>
          <p:cNvSpPr/>
          <p:nvPr/>
        </p:nvSpPr>
        <p:spPr>
          <a:xfrm>
            <a:off x="1809216" y="3403866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313B26-9F98-47B4-81BA-14F89120DD60}"/>
              </a:ext>
            </a:extLst>
          </p:cNvPr>
          <p:cNvSpPr txBox="1"/>
          <p:nvPr/>
        </p:nvSpPr>
        <p:spPr>
          <a:xfrm>
            <a:off x="1089957" y="2744384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50ED05EE-002B-4B9C-96BB-FD773C3E5330}"/>
              </a:ext>
            </a:extLst>
          </p:cNvPr>
          <p:cNvSpPr/>
          <p:nvPr/>
        </p:nvSpPr>
        <p:spPr>
          <a:xfrm>
            <a:off x="813737" y="475887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A175118D-8942-4F78-9135-24FA1F7FB0BA}"/>
              </a:ext>
            </a:extLst>
          </p:cNvPr>
          <p:cNvSpPr/>
          <p:nvPr/>
        </p:nvSpPr>
        <p:spPr>
          <a:xfrm>
            <a:off x="974201" y="475887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49596086-0721-472E-AB6C-D0FB7815EEDA}"/>
              </a:ext>
            </a:extLst>
          </p:cNvPr>
          <p:cNvSpPr/>
          <p:nvPr/>
        </p:nvSpPr>
        <p:spPr>
          <a:xfrm>
            <a:off x="1134665" y="475887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8CF7EFD8-A36C-44FF-9E48-50B18C34E193}"/>
              </a:ext>
            </a:extLst>
          </p:cNvPr>
          <p:cNvSpPr/>
          <p:nvPr/>
        </p:nvSpPr>
        <p:spPr>
          <a:xfrm>
            <a:off x="813737" y="475887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DDDA0F0-DABD-4A7E-BE30-D803FF79BA4C}"/>
              </a:ext>
            </a:extLst>
          </p:cNvPr>
          <p:cNvSpPr/>
          <p:nvPr/>
        </p:nvSpPr>
        <p:spPr>
          <a:xfrm>
            <a:off x="974201" y="4758878"/>
            <a:ext cx="160464" cy="160464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1C270434-2897-4B8C-B6B3-C4ADA1D69F59}"/>
              </a:ext>
            </a:extLst>
          </p:cNvPr>
          <p:cNvSpPr/>
          <p:nvPr/>
        </p:nvSpPr>
        <p:spPr>
          <a:xfrm>
            <a:off x="1134665" y="475887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90320B35-BC9A-4BBA-8DA7-F7D72A2607DF}"/>
              </a:ext>
            </a:extLst>
          </p:cNvPr>
          <p:cNvSpPr/>
          <p:nvPr/>
        </p:nvSpPr>
        <p:spPr>
          <a:xfrm>
            <a:off x="1282823" y="475887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6C838478-8D57-4263-9DCE-760CEFDF5873}"/>
              </a:ext>
            </a:extLst>
          </p:cNvPr>
          <p:cNvSpPr/>
          <p:nvPr/>
        </p:nvSpPr>
        <p:spPr>
          <a:xfrm>
            <a:off x="1443287" y="475887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8BBE2BFE-42C4-4567-A213-F4BAB066EBD7}"/>
              </a:ext>
            </a:extLst>
          </p:cNvPr>
          <p:cNvSpPr/>
          <p:nvPr/>
        </p:nvSpPr>
        <p:spPr>
          <a:xfrm>
            <a:off x="1603751" y="475887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42BF4B68-FB3D-40F2-9AC3-367838DD4EAA}"/>
              </a:ext>
            </a:extLst>
          </p:cNvPr>
          <p:cNvSpPr/>
          <p:nvPr/>
        </p:nvSpPr>
        <p:spPr>
          <a:xfrm>
            <a:off x="1764860" y="475887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2CFBA9D4-4439-4D8C-ACF7-14AD91552F5E}"/>
              </a:ext>
            </a:extLst>
          </p:cNvPr>
          <p:cNvSpPr/>
          <p:nvPr/>
        </p:nvSpPr>
        <p:spPr>
          <a:xfrm>
            <a:off x="813737" y="4919342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1764A463-66A7-4F3F-AF18-A157318277A5}"/>
              </a:ext>
            </a:extLst>
          </p:cNvPr>
          <p:cNvSpPr/>
          <p:nvPr/>
        </p:nvSpPr>
        <p:spPr>
          <a:xfrm>
            <a:off x="974201" y="4919342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AE2E13A9-B41A-40BE-87F6-7C4B0D92E397}"/>
              </a:ext>
            </a:extLst>
          </p:cNvPr>
          <p:cNvSpPr/>
          <p:nvPr/>
        </p:nvSpPr>
        <p:spPr>
          <a:xfrm>
            <a:off x="1134665" y="4919342"/>
            <a:ext cx="160464" cy="160464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3E8EE3F7-33AE-4291-A5B0-ACDCB59C4A4C}"/>
              </a:ext>
            </a:extLst>
          </p:cNvPr>
          <p:cNvSpPr/>
          <p:nvPr/>
        </p:nvSpPr>
        <p:spPr>
          <a:xfrm>
            <a:off x="1282823" y="4919342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99508DF4-714B-4C72-95B8-521743F94433}"/>
              </a:ext>
            </a:extLst>
          </p:cNvPr>
          <p:cNvSpPr/>
          <p:nvPr/>
        </p:nvSpPr>
        <p:spPr>
          <a:xfrm>
            <a:off x="1443287" y="4919342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76D6D10A-A5CA-48BE-A4E5-C60D2F700EFD}"/>
              </a:ext>
            </a:extLst>
          </p:cNvPr>
          <p:cNvSpPr/>
          <p:nvPr/>
        </p:nvSpPr>
        <p:spPr>
          <a:xfrm>
            <a:off x="1603751" y="4919342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1F229FB9-3A90-42B2-B5A1-E041B1F3F298}"/>
              </a:ext>
            </a:extLst>
          </p:cNvPr>
          <p:cNvSpPr/>
          <p:nvPr/>
        </p:nvSpPr>
        <p:spPr>
          <a:xfrm>
            <a:off x="1764860" y="4919342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76026232-C4EA-4722-9934-9DCAF271C72E}"/>
              </a:ext>
            </a:extLst>
          </p:cNvPr>
          <p:cNvSpPr/>
          <p:nvPr/>
        </p:nvSpPr>
        <p:spPr>
          <a:xfrm>
            <a:off x="813737" y="5079806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8D0D393B-3B8B-4255-9FCF-0F93A12616EE}"/>
              </a:ext>
            </a:extLst>
          </p:cNvPr>
          <p:cNvSpPr/>
          <p:nvPr/>
        </p:nvSpPr>
        <p:spPr>
          <a:xfrm>
            <a:off x="974201" y="5079806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7E9487BF-DB64-4EC9-999C-2B77450FE1CF}"/>
              </a:ext>
            </a:extLst>
          </p:cNvPr>
          <p:cNvSpPr/>
          <p:nvPr/>
        </p:nvSpPr>
        <p:spPr>
          <a:xfrm>
            <a:off x="1134665" y="5079806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9E70CF3B-864B-4CB3-8082-21ACED9701F9}"/>
              </a:ext>
            </a:extLst>
          </p:cNvPr>
          <p:cNvSpPr/>
          <p:nvPr/>
        </p:nvSpPr>
        <p:spPr>
          <a:xfrm>
            <a:off x="1282823" y="5079806"/>
            <a:ext cx="160464" cy="160464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0DCD433C-64C5-4063-A7EC-C45374655FD4}"/>
              </a:ext>
            </a:extLst>
          </p:cNvPr>
          <p:cNvSpPr/>
          <p:nvPr/>
        </p:nvSpPr>
        <p:spPr>
          <a:xfrm>
            <a:off x="1443287" y="5079806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0B4F60EE-0995-4974-BEA6-3CA3E9B3C3D1}"/>
              </a:ext>
            </a:extLst>
          </p:cNvPr>
          <p:cNvSpPr/>
          <p:nvPr/>
        </p:nvSpPr>
        <p:spPr>
          <a:xfrm>
            <a:off x="1603751" y="5079806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F2D05427-6BD7-40BC-BC95-994B1DB004BA}"/>
              </a:ext>
            </a:extLst>
          </p:cNvPr>
          <p:cNvSpPr/>
          <p:nvPr/>
        </p:nvSpPr>
        <p:spPr>
          <a:xfrm>
            <a:off x="1764860" y="5079806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AE647009-825E-429D-B035-22B500719278}"/>
              </a:ext>
            </a:extLst>
          </p:cNvPr>
          <p:cNvSpPr txBox="1"/>
          <p:nvPr/>
        </p:nvSpPr>
        <p:spPr>
          <a:xfrm>
            <a:off x="1045601" y="4420324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D065EBB3-043F-487A-A7D4-A88163F220A3}"/>
              </a:ext>
            </a:extLst>
          </p:cNvPr>
          <p:cNvSpPr/>
          <p:nvPr/>
        </p:nvSpPr>
        <p:spPr>
          <a:xfrm>
            <a:off x="2303266" y="3126654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D9647F2F-8AFD-459B-BF02-7D71803D19EE}"/>
              </a:ext>
            </a:extLst>
          </p:cNvPr>
          <p:cNvSpPr/>
          <p:nvPr/>
        </p:nvSpPr>
        <p:spPr>
          <a:xfrm>
            <a:off x="2454407" y="3126654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D859F84B-D85A-4B13-8A05-315B667EB106}"/>
              </a:ext>
            </a:extLst>
          </p:cNvPr>
          <p:cNvSpPr/>
          <p:nvPr/>
        </p:nvSpPr>
        <p:spPr>
          <a:xfrm>
            <a:off x="2605548" y="3126654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83C10742-14E7-4CAA-A2D4-874E4D5B5EB5}"/>
              </a:ext>
            </a:extLst>
          </p:cNvPr>
          <p:cNvSpPr/>
          <p:nvPr/>
        </p:nvSpPr>
        <p:spPr>
          <a:xfrm>
            <a:off x="2303266" y="3277859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EF481A78-6FB2-48C5-92B5-2793C842E59F}"/>
              </a:ext>
            </a:extLst>
          </p:cNvPr>
          <p:cNvSpPr/>
          <p:nvPr/>
        </p:nvSpPr>
        <p:spPr>
          <a:xfrm>
            <a:off x="2454407" y="3277859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AAFF5F6F-0302-4568-BA9D-10A7476F1A4F}"/>
              </a:ext>
            </a:extLst>
          </p:cNvPr>
          <p:cNvSpPr/>
          <p:nvPr/>
        </p:nvSpPr>
        <p:spPr>
          <a:xfrm>
            <a:off x="2605548" y="3277859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5EF7B50B-114D-421D-89D4-453195267A7D}"/>
              </a:ext>
            </a:extLst>
          </p:cNvPr>
          <p:cNvSpPr/>
          <p:nvPr/>
        </p:nvSpPr>
        <p:spPr>
          <a:xfrm>
            <a:off x="2303266" y="3429000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2AFBAB65-0894-4880-91C8-6590125E5043}"/>
              </a:ext>
            </a:extLst>
          </p:cNvPr>
          <p:cNvSpPr/>
          <p:nvPr/>
        </p:nvSpPr>
        <p:spPr>
          <a:xfrm>
            <a:off x="2454407" y="3429000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C023FC3C-590A-4C06-9E6E-9DB9D0662103}"/>
              </a:ext>
            </a:extLst>
          </p:cNvPr>
          <p:cNvSpPr/>
          <p:nvPr/>
        </p:nvSpPr>
        <p:spPr>
          <a:xfrm>
            <a:off x="2605548" y="3429000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535F2A3F-84D9-48FD-AA8F-DA84AD04F476}"/>
              </a:ext>
            </a:extLst>
          </p:cNvPr>
          <p:cNvSpPr txBox="1"/>
          <p:nvPr/>
        </p:nvSpPr>
        <p:spPr>
          <a:xfrm>
            <a:off x="2219893" y="282887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776D4D6A-0A22-4B63-8046-321E135F136E}"/>
              </a:ext>
            </a:extLst>
          </p:cNvPr>
          <p:cNvSpPr txBox="1"/>
          <p:nvPr/>
        </p:nvSpPr>
        <p:spPr>
          <a:xfrm>
            <a:off x="7312426" y="2835779"/>
            <a:ext cx="755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611AEBE7-F1DA-418E-B796-87E42DC53EA5}"/>
              </a:ext>
            </a:extLst>
          </p:cNvPr>
          <p:cNvSpPr txBox="1"/>
          <p:nvPr/>
        </p:nvSpPr>
        <p:spPr>
          <a:xfrm>
            <a:off x="7794976" y="2808803"/>
            <a:ext cx="3340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db = np.sum(dout, axis=0)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A38E4C90-EF4A-45EA-8C84-A9E9121446B1}"/>
              </a:ext>
            </a:extLst>
          </p:cNvPr>
          <p:cNvSpPr txBox="1"/>
          <p:nvPr/>
        </p:nvSpPr>
        <p:spPr>
          <a:xfrm>
            <a:off x="6705281" y="3366581"/>
            <a:ext cx="3340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np.dot(rx.T, dout)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4A9040AC-D51C-4AED-8DEB-080BDB199066}"/>
              </a:ext>
            </a:extLst>
          </p:cNvPr>
          <p:cNvGrpSpPr/>
          <p:nvPr/>
        </p:nvGrpSpPr>
        <p:grpSpPr>
          <a:xfrm rot="5400000">
            <a:off x="2119407" y="4863162"/>
            <a:ext cx="1111587" cy="481392"/>
            <a:chOff x="6033004" y="1913394"/>
            <a:chExt cx="1111587" cy="481392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A95D77B9-70D9-4126-A2EE-944428A123F0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C4D3BD7D-859E-4182-BB64-A6C8A82A8DE3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061D9B4F-1FED-4249-B8B2-82790E322386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595DEDCB-BC04-4861-A568-6C9E25E468C7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1080772F-4587-480E-A7FC-9F130CB1CBE4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7FEB6472-03E6-4EB5-A2D8-7F5E9396BA69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9994A85B-A51D-4ECB-ADE9-4DAD5E5DB080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335B98F1-21B2-4440-BC74-D5098C4C1A23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F9D87466-BF21-4B0C-93CD-69C95C070363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05EA6538-55F0-478B-8EB7-374D0A82D1E1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9AA81CF-29BE-41DF-97BA-60EC045E4DCF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44DD1022-3DF2-43C7-9940-70C923722CC6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35D633B7-7BF7-40E9-938E-A959A013F1D2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1F9C3DD3-8928-4AD3-BF6A-5776FE0D2F96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6343767F-511E-42F5-95DB-0359854E38A4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DF1A3944-BF99-4168-9C84-8DA762F059A3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58D170B4-249D-4386-86F5-D5DDB590E646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864BBA76-E9E2-4662-B73F-A63C3569399A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2F7C4497-09C7-4111-ACC6-C3BE1A53C25D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3A342D9F-D608-40E8-98F8-5E07F7E010F8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D165F2CB-C95C-4250-832F-3FC862D9630D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1A42D73E-C8C6-496D-B2BA-185B4484F43C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D11BBAD5-8099-4704-9437-01E6C38FCCD9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592EC71C-8919-48AB-807A-EF168263219F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37" name="TextBox 436">
            <a:extLst>
              <a:ext uri="{FF2B5EF4-FFF2-40B4-BE49-F238E27FC236}">
                <a16:creationId xmlns:a16="http://schemas.microsoft.com/office/drawing/2014/main" id="{49CFFF63-5707-47DB-A23C-F385B8CE8A9D}"/>
              </a:ext>
            </a:extLst>
          </p:cNvPr>
          <p:cNvSpPr txBox="1"/>
          <p:nvPr/>
        </p:nvSpPr>
        <p:spPr>
          <a:xfrm>
            <a:off x="2488136" y="4198935"/>
            <a:ext cx="1596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W.T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9B7C016B-4799-4CCD-A3E9-CDC09C8AE551}"/>
              </a:ext>
            </a:extLst>
          </p:cNvPr>
          <p:cNvSpPr txBox="1"/>
          <p:nvPr/>
        </p:nvSpPr>
        <p:spPr>
          <a:xfrm>
            <a:off x="2038823" y="4710927"/>
            <a:ext cx="272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3556E566-6B36-4ADA-AC58-41B70C9AA998}"/>
              </a:ext>
            </a:extLst>
          </p:cNvPr>
          <p:cNvSpPr txBox="1"/>
          <p:nvPr/>
        </p:nvSpPr>
        <p:spPr>
          <a:xfrm>
            <a:off x="2927473" y="4803778"/>
            <a:ext cx="272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88B5ADA5-B30D-41B0-9376-4EDB326136CE}"/>
              </a:ext>
            </a:extLst>
          </p:cNvPr>
          <p:cNvSpPr/>
          <p:nvPr/>
        </p:nvSpPr>
        <p:spPr>
          <a:xfrm>
            <a:off x="3467780" y="4717632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1944B347-4690-4399-94CF-7BC479038A71}"/>
              </a:ext>
            </a:extLst>
          </p:cNvPr>
          <p:cNvSpPr/>
          <p:nvPr/>
        </p:nvSpPr>
        <p:spPr>
          <a:xfrm>
            <a:off x="3618921" y="4717632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050D07B4-897C-407F-8686-3719EC9795E5}"/>
              </a:ext>
            </a:extLst>
          </p:cNvPr>
          <p:cNvSpPr/>
          <p:nvPr/>
        </p:nvSpPr>
        <p:spPr>
          <a:xfrm>
            <a:off x="3770062" y="4717632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9E48BD7C-CE8E-49C6-A6AA-3B50E2243AA4}"/>
              </a:ext>
            </a:extLst>
          </p:cNvPr>
          <p:cNvSpPr/>
          <p:nvPr/>
        </p:nvSpPr>
        <p:spPr>
          <a:xfrm>
            <a:off x="3467780" y="4868837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40ECE25C-E385-465D-98DC-4DFA02EB01AB}"/>
              </a:ext>
            </a:extLst>
          </p:cNvPr>
          <p:cNvSpPr/>
          <p:nvPr/>
        </p:nvSpPr>
        <p:spPr>
          <a:xfrm>
            <a:off x="3618921" y="4868837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CB270758-DFC2-4938-9115-47D4FA02062E}"/>
              </a:ext>
            </a:extLst>
          </p:cNvPr>
          <p:cNvSpPr/>
          <p:nvPr/>
        </p:nvSpPr>
        <p:spPr>
          <a:xfrm>
            <a:off x="3770062" y="4868837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9B54DA5F-9829-48D1-9124-A158A6F445CA}"/>
              </a:ext>
            </a:extLst>
          </p:cNvPr>
          <p:cNvSpPr/>
          <p:nvPr/>
        </p:nvSpPr>
        <p:spPr>
          <a:xfrm>
            <a:off x="3467780" y="5019978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7E3F5CF7-462C-4A1F-B4DE-B60722AD7A35}"/>
              </a:ext>
            </a:extLst>
          </p:cNvPr>
          <p:cNvSpPr/>
          <p:nvPr/>
        </p:nvSpPr>
        <p:spPr>
          <a:xfrm>
            <a:off x="3618921" y="5019978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F6D40F71-DF41-4732-9B2E-EB42C8721E79}"/>
              </a:ext>
            </a:extLst>
          </p:cNvPr>
          <p:cNvSpPr/>
          <p:nvPr/>
        </p:nvSpPr>
        <p:spPr>
          <a:xfrm>
            <a:off x="3770062" y="5019978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75A5CFB8-281F-4BCB-B24D-F1015E28E5FE}"/>
              </a:ext>
            </a:extLst>
          </p:cNvPr>
          <p:cNvSpPr txBox="1"/>
          <p:nvPr/>
        </p:nvSpPr>
        <p:spPr>
          <a:xfrm>
            <a:off x="3389336" y="4360974"/>
            <a:ext cx="420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52" name="그룹 451">
            <a:extLst>
              <a:ext uri="{FF2B5EF4-FFF2-40B4-BE49-F238E27FC236}">
                <a16:creationId xmlns:a16="http://schemas.microsoft.com/office/drawing/2014/main" id="{CB04E246-DD4E-49F3-8377-9D3A68B9484B}"/>
              </a:ext>
            </a:extLst>
          </p:cNvPr>
          <p:cNvGrpSpPr/>
          <p:nvPr/>
        </p:nvGrpSpPr>
        <p:grpSpPr>
          <a:xfrm>
            <a:off x="4382426" y="4671119"/>
            <a:ext cx="536715" cy="525904"/>
            <a:chOff x="563331" y="2926951"/>
            <a:chExt cx="1280113" cy="1254327"/>
          </a:xfrm>
        </p:grpSpPr>
        <p:sp>
          <p:nvSpPr>
            <p:cNvPr id="453" name="직사각형 452">
              <a:extLst>
                <a:ext uri="{FF2B5EF4-FFF2-40B4-BE49-F238E27FC236}">
                  <a16:creationId xmlns:a16="http://schemas.microsoft.com/office/drawing/2014/main" id="{41C2E675-5D78-421F-A958-BF0E682E1389}"/>
                </a:ext>
              </a:extLst>
            </p:cNvPr>
            <p:cNvSpPr/>
            <p:nvPr/>
          </p:nvSpPr>
          <p:spPr>
            <a:xfrm>
              <a:off x="563331" y="2926951"/>
              <a:ext cx="1280113" cy="125432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8BDCB9B9-B27F-4420-89E4-9C804A2E666D}"/>
                </a:ext>
              </a:extLst>
            </p:cNvPr>
            <p:cNvSpPr/>
            <p:nvPr/>
          </p:nvSpPr>
          <p:spPr>
            <a:xfrm>
              <a:off x="663641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5" name="직사각형 454">
              <a:extLst>
                <a:ext uri="{FF2B5EF4-FFF2-40B4-BE49-F238E27FC236}">
                  <a16:creationId xmlns:a16="http://schemas.microsoft.com/office/drawing/2014/main" id="{1DC59AC5-FC7D-4420-872C-DCDD08C677DA}"/>
                </a:ext>
              </a:extLst>
            </p:cNvPr>
            <p:cNvSpPr/>
            <p:nvPr/>
          </p:nvSpPr>
          <p:spPr>
            <a:xfrm>
              <a:off x="1024126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6" name="직사각형 455">
              <a:extLst>
                <a:ext uri="{FF2B5EF4-FFF2-40B4-BE49-F238E27FC236}">
                  <a16:creationId xmlns:a16="http://schemas.microsoft.com/office/drawing/2014/main" id="{6BF959EE-6DA7-4320-956D-DAFA1295E480}"/>
                </a:ext>
              </a:extLst>
            </p:cNvPr>
            <p:cNvSpPr/>
            <p:nvPr/>
          </p:nvSpPr>
          <p:spPr>
            <a:xfrm>
              <a:off x="1384611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7" name="직사각형 456">
              <a:extLst>
                <a:ext uri="{FF2B5EF4-FFF2-40B4-BE49-F238E27FC236}">
                  <a16:creationId xmlns:a16="http://schemas.microsoft.com/office/drawing/2014/main" id="{DB48F933-0E33-415B-9142-0AEC7F3C87CA}"/>
                </a:ext>
              </a:extLst>
            </p:cNvPr>
            <p:cNvSpPr/>
            <p:nvPr/>
          </p:nvSpPr>
          <p:spPr>
            <a:xfrm>
              <a:off x="663641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8" name="직사각형 457">
              <a:extLst>
                <a:ext uri="{FF2B5EF4-FFF2-40B4-BE49-F238E27FC236}">
                  <a16:creationId xmlns:a16="http://schemas.microsoft.com/office/drawing/2014/main" id="{8015D53D-5AA2-48E3-B03F-D617B06AFE98}"/>
                </a:ext>
              </a:extLst>
            </p:cNvPr>
            <p:cNvSpPr/>
            <p:nvPr/>
          </p:nvSpPr>
          <p:spPr>
            <a:xfrm>
              <a:off x="1024126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9" name="직사각형 458">
              <a:extLst>
                <a:ext uri="{FF2B5EF4-FFF2-40B4-BE49-F238E27FC236}">
                  <a16:creationId xmlns:a16="http://schemas.microsoft.com/office/drawing/2014/main" id="{33BA54BC-58C7-42BF-AB41-5B067820C3E2}"/>
                </a:ext>
              </a:extLst>
            </p:cNvPr>
            <p:cNvSpPr/>
            <p:nvPr/>
          </p:nvSpPr>
          <p:spPr>
            <a:xfrm>
              <a:off x="1384611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C2E60C1D-0E12-4998-B725-CA3D047B6D9D}"/>
                </a:ext>
              </a:extLst>
            </p:cNvPr>
            <p:cNvSpPr/>
            <p:nvPr/>
          </p:nvSpPr>
          <p:spPr>
            <a:xfrm>
              <a:off x="663641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1" name="직사각형 460">
              <a:extLst>
                <a:ext uri="{FF2B5EF4-FFF2-40B4-BE49-F238E27FC236}">
                  <a16:creationId xmlns:a16="http://schemas.microsoft.com/office/drawing/2014/main" id="{A637544B-A389-4955-A555-FD1E6FA95DB7}"/>
                </a:ext>
              </a:extLst>
            </p:cNvPr>
            <p:cNvSpPr/>
            <p:nvPr/>
          </p:nvSpPr>
          <p:spPr>
            <a:xfrm>
              <a:off x="1024126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2" name="직사각형 461">
              <a:extLst>
                <a:ext uri="{FF2B5EF4-FFF2-40B4-BE49-F238E27FC236}">
                  <a16:creationId xmlns:a16="http://schemas.microsoft.com/office/drawing/2014/main" id="{5A851176-05DA-44FA-875B-84D8171F3241}"/>
                </a:ext>
              </a:extLst>
            </p:cNvPr>
            <p:cNvSpPr/>
            <p:nvPr/>
          </p:nvSpPr>
          <p:spPr>
            <a:xfrm>
              <a:off x="1384611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63" name="TextBox 462">
            <a:extLst>
              <a:ext uri="{FF2B5EF4-FFF2-40B4-BE49-F238E27FC236}">
                <a16:creationId xmlns:a16="http://schemas.microsoft.com/office/drawing/2014/main" id="{B6D12319-C0E9-4E2D-9054-89756F29931E}"/>
              </a:ext>
            </a:extLst>
          </p:cNvPr>
          <p:cNvSpPr txBox="1"/>
          <p:nvPr/>
        </p:nvSpPr>
        <p:spPr>
          <a:xfrm>
            <a:off x="4365314" y="4322866"/>
            <a:ext cx="420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35655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324F0F8-1B7A-483F-8FFB-5A3DE92C3454}"/>
              </a:ext>
            </a:extLst>
          </p:cNvPr>
          <p:cNvSpPr/>
          <p:nvPr/>
        </p:nvSpPr>
        <p:spPr>
          <a:xfrm>
            <a:off x="5980004" y="3280500"/>
            <a:ext cx="639099" cy="60481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96FEE18-9DB6-43D6-A86B-BDA50B5935F5}"/>
              </a:ext>
            </a:extLst>
          </p:cNvPr>
          <p:cNvGrpSpPr/>
          <p:nvPr/>
        </p:nvGrpSpPr>
        <p:grpSpPr>
          <a:xfrm>
            <a:off x="6039920" y="1620181"/>
            <a:ext cx="481392" cy="641923"/>
            <a:chOff x="6535719" y="3955483"/>
            <a:chExt cx="1081455" cy="144209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8908AE-AD0B-41F7-988E-32B85C28B6D5}"/>
                </a:ext>
              </a:extLst>
            </p:cNvPr>
            <p:cNvSpPr/>
            <p:nvPr/>
          </p:nvSpPr>
          <p:spPr>
            <a:xfrm>
              <a:off x="6535719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6335CA2-525B-4558-8063-428C4FCE1EF7}"/>
                </a:ext>
              </a:extLst>
            </p:cNvPr>
            <p:cNvSpPr/>
            <p:nvPr/>
          </p:nvSpPr>
          <p:spPr>
            <a:xfrm>
              <a:off x="6896204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8032C03-9AE6-4A18-A538-0A2099AFE221}"/>
                </a:ext>
              </a:extLst>
            </p:cNvPr>
            <p:cNvSpPr/>
            <p:nvPr/>
          </p:nvSpPr>
          <p:spPr>
            <a:xfrm>
              <a:off x="7256689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CFD5D62-586A-4C68-AF91-1F7AD0C5BE94}"/>
                </a:ext>
              </a:extLst>
            </p:cNvPr>
            <p:cNvSpPr/>
            <p:nvPr/>
          </p:nvSpPr>
          <p:spPr>
            <a:xfrm>
              <a:off x="6535719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4A546E9-373C-4B55-AA57-E93DD4172E0C}"/>
                </a:ext>
              </a:extLst>
            </p:cNvPr>
            <p:cNvSpPr/>
            <p:nvPr/>
          </p:nvSpPr>
          <p:spPr>
            <a:xfrm>
              <a:off x="6896204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0DDF618-0F91-41B0-9B55-A1F05DC8F70B}"/>
                </a:ext>
              </a:extLst>
            </p:cNvPr>
            <p:cNvSpPr/>
            <p:nvPr/>
          </p:nvSpPr>
          <p:spPr>
            <a:xfrm>
              <a:off x="7256689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FCEAEF-588E-42DF-8989-2D91E136696A}"/>
                </a:ext>
              </a:extLst>
            </p:cNvPr>
            <p:cNvSpPr/>
            <p:nvPr/>
          </p:nvSpPr>
          <p:spPr>
            <a:xfrm>
              <a:off x="6535719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1B6559A-A2CC-4E6A-BD37-90E872FC42F6}"/>
                </a:ext>
              </a:extLst>
            </p:cNvPr>
            <p:cNvSpPr/>
            <p:nvPr/>
          </p:nvSpPr>
          <p:spPr>
            <a:xfrm>
              <a:off x="6896204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034E5A-70EB-4585-B9E6-097F489022D3}"/>
                </a:ext>
              </a:extLst>
            </p:cNvPr>
            <p:cNvSpPr/>
            <p:nvPr/>
          </p:nvSpPr>
          <p:spPr>
            <a:xfrm>
              <a:off x="7256689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D9D215B-4285-4843-B2DA-7F3D92F53B2F}"/>
                </a:ext>
              </a:extLst>
            </p:cNvPr>
            <p:cNvSpPr/>
            <p:nvPr/>
          </p:nvSpPr>
          <p:spPr>
            <a:xfrm>
              <a:off x="6535719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1345B5-72DF-4487-ABF8-DD2C4A399CA0}"/>
                </a:ext>
              </a:extLst>
            </p:cNvPr>
            <p:cNvSpPr/>
            <p:nvPr/>
          </p:nvSpPr>
          <p:spPr>
            <a:xfrm>
              <a:off x="6896204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83CC446-34E6-4894-A578-0FAE6733A81F}"/>
                </a:ext>
              </a:extLst>
            </p:cNvPr>
            <p:cNvSpPr/>
            <p:nvPr/>
          </p:nvSpPr>
          <p:spPr>
            <a:xfrm>
              <a:off x="7256689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524807B-FFC8-47E8-AB46-F72751F1DD45}"/>
              </a:ext>
            </a:extLst>
          </p:cNvPr>
          <p:cNvSpPr txBox="1"/>
          <p:nvPr/>
        </p:nvSpPr>
        <p:spPr>
          <a:xfrm>
            <a:off x="5980004" y="1175902"/>
            <a:ext cx="197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rnn_Wx  (D,H)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E008D54-6774-43F2-B009-201B48AC8726}"/>
              </a:ext>
            </a:extLst>
          </p:cNvPr>
          <p:cNvGrpSpPr/>
          <p:nvPr/>
        </p:nvGrpSpPr>
        <p:grpSpPr>
          <a:xfrm>
            <a:off x="7659433" y="1597634"/>
            <a:ext cx="481392" cy="481459"/>
            <a:chOff x="8155232" y="3932936"/>
            <a:chExt cx="1081455" cy="108160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472F7A-D241-4F46-894D-B02448E64227}"/>
                </a:ext>
              </a:extLst>
            </p:cNvPr>
            <p:cNvSpPr/>
            <p:nvPr/>
          </p:nvSpPr>
          <p:spPr>
            <a:xfrm>
              <a:off x="815523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AF05F77-10EE-4E54-A6C9-FA83DE28E7E6}"/>
                </a:ext>
              </a:extLst>
            </p:cNvPr>
            <p:cNvSpPr/>
            <p:nvPr/>
          </p:nvSpPr>
          <p:spPr>
            <a:xfrm>
              <a:off x="8515717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C348788-530C-4E35-9D92-CD1634AE8CF4}"/>
                </a:ext>
              </a:extLst>
            </p:cNvPr>
            <p:cNvSpPr/>
            <p:nvPr/>
          </p:nvSpPr>
          <p:spPr>
            <a:xfrm>
              <a:off x="887620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A0892A3-5266-4669-A01B-6AD246F6F652}"/>
                </a:ext>
              </a:extLst>
            </p:cNvPr>
            <p:cNvSpPr/>
            <p:nvPr/>
          </p:nvSpPr>
          <p:spPr>
            <a:xfrm>
              <a:off x="815523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81E9E3D-8D6C-4086-A8A8-C733A94C14F2}"/>
                </a:ext>
              </a:extLst>
            </p:cNvPr>
            <p:cNvSpPr/>
            <p:nvPr/>
          </p:nvSpPr>
          <p:spPr>
            <a:xfrm>
              <a:off x="8515717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A8CF22B-AD84-4AC4-B017-111A6D62AD7A}"/>
                </a:ext>
              </a:extLst>
            </p:cNvPr>
            <p:cNvSpPr/>
            <p:nvPr/>
          </p:nvSpPr>
          <p:spPr>
            <a:xfrm>
              <a:off x="887620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37490A6-2624-4D84-AEF4-7A4D1B2E7E2D}"/>
                </a:ext>
              </a:extLst>
            </p:cNvPr>
            <p:cNvSpPr/>
            <p:nvPr/>
          </p:nvSpPr>
          <p:spPr>
            <a:xfrm>
              <a:off x="815523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013B80F-FE6E-4E8C-B03F-1E825ADA4E1A}"/>
                </a:ext>
              </a:extLst>
            </p:cNvPr>
            <p:cNvSpPr/>
            <p:nvPr/>
          </p:nvSpPr>
          <p:spPr>
            <a:xfrm>
              <a:off x="8515717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1BFD8B2-8ACE-4002-BE92-9A8A2D780A95}"/>
                </a:ext>
              </a:extLst>
            </p:cNvPr>
            <p:cNvSpPr/>
            <p:nvPr/>
          </p:nvSpPr>
          <p:spPr>
            <a:xfrm>
              <a:off x="887620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E69F983-0747-4A13-BD9B-675F47D1A8E6}"/>
              </a:ext>
            </a:extLst>
          </p:cNvPr>
          <p:cNvSpPr txBox="1"/>
          <p:nvPr/>
        </p:nvSpPr>
        <p:spPr>
          <a:xfrm>
            <a:off x="7599517" y="1153355"/>
            <a:ext cx="197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rnn_Wh  (H,H)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2AEF1C7-848F-4DFB-95DD-D2A221AE047B}"/>
              </a:ext>
            </a:extLst>
          </p:cNvPr>
          <p:cNvGrpSpPr/>
          <p:nvPr/>
        </p:nvGrpSpPr>
        <p:grpSpPr>
          <a:xfrm>
            <a:off x="9314376" y="1620181"/>
            <a:ext cx="481392" cy="160464"/>
            <a:chOff x="8164766" y="5583907"/>
            <a:chExt cx="1081455" cy="36048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0784709-D78D-4450-9BF6-90ED0FFEC5E8}"/>
                </a:ext>
              </a:extLst>
            </p:cNvPr>
            <p:cNvSpPr/>
            <p:nvPr/>
          </p:nvSpPr>
          <p:spPr>
            <a:xfrm>
              <a:off x="8164766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103EABF-42DB-4384-B6BB-208E1EDD916C}"/>
                </a:ext>
              </a:extLst>
            </p:cNvPr>
            <p:cNvSpPr/>
            <p:nvPr/>
          </p:nvSpPr>
          <p:spPr>
            <a:xfrm>
              <a:off x="8525251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4647963-B9CF-4353-A5B1-0E3CC3945184}"/>
                </a:ext>
              </a:extLst>
            </p:cNvPr>
            <p:cNvSpPr/>
            <p:nvPr/>
          </p:nvSpPr>
          <p:spPr>
            <a:xfrm>
              <a:off x="8885736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B84325B-5D40-4F5A-A811-39546F192201}"/>
              </a:ext>
            </a:extLst>
          </p:cNvPr>
          <p:cNvSpPr txBox="1"/>
          <p:nvPr/>
        </p:nvSpPr>
        <p:spPr>
          <a:xfrm>
            <a:off x="9105589" y="2077869"/>
            <a:ext cx="197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rnn_b (H,)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5167F05-D590-438C-9699-AC2BBADB7068}"/>
              </a:ext>
            </a:extLst>
          </p:cNvPr>
          <p:cNvSpPr/>
          <p:nvPr/>
        </p:nvSpPr>
        <p:spPr>
          <a:xfrm>
            <a:off x="3225087" y="2600517"/>
            <a:ext cx="1995407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76EC6B4-8B29-4EEE-B65A-43313252B75B}"/>
              </a:ext>
            </a:extLst>
          </p:cNvPr>
          <p:cNvSpPr/>
          <p:nvPr/>
        </p:nvSpPr>
        <p:spPr>
          <a:xfrm>
            <a:off x="3225087" y="296100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self.params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CCF4E2-87FD-43EE-BD12-0B0E0769197B}"/>
              </a:ext>
            </a:extLst>
          </p:cNvPr>
          <p:cNvSpPr/>
          <p:nvPr/>
        </p:nvSpPr>
        <p:spPr>
          <a:xfrm>
            <a:off x="3225087" y="332148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self.grads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0D325D0-709B-4B3A-A1B8-B3CD907AF1E5}"/>
              </a:ext>
            </a:extLst>
          </p:cNvPr>
          <p:cNvSpPr/>
          <p:nvPr/>
        </p:nvSpPr>
        <p:spPr>
          <a:xfrm>
            <a:off x="3225087" y="368197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self.layers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561145-F566-4856-89BF-A333135503DF}"/>
              </a:ext>
            </a:extLst>
          </p:cNvPr>
          <p:cNvSpPr/>
          <p:nvPr/>
        </p:nvSpPr>
        <p:spPr>
          <a:xfrm>
            <a:off x="3225087" y="402477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self.h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BFA7F6C-4982-44CD-A141-02025D536794}"/>
              </a:ext>
            </a:extLst>
          </p:cNvPr>
          <p:cNvCxnSpPr>
            <a:cxnSpLocks/>
            <a:stCxn id="52" idx="3"/>
            <a:endCxn id="4" idx="1"/>
          </p:cNvCxnSpPr>
          <p:nvPr/>
        </p:nvCxnSpPr>
        <p:spPr>
          <a:xfrm flipV="1">
            <a:off x="5220494" y="1700413"/>
            <a:ext cx="819426" cy="1440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5DD1B0F2-9450-4BEB-B8C6-00B59866F10D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 flipV="1">
            <a:off x="6521312" y="1677866"/>
            <a:ext cx="1138121" cy="2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B7FF458F-9247-4A4D-BCF9-54670EB89ABB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>
            <a:off x="8140825" y="1677866"/>
            <a:ext cx="1173551" cy="2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F35EEF9C-5064-4267-9DB7-0A4A1437595B}"/>
              </a:ext>
            </a:extLst>
          </p:cNvPr>
          <p:cNvGrpSpPr/>
          <p:nvPr/>
        </p:nvGrpSpPr>
        <p:grpSpPr>
          <a:xfrm>
            <a:off x="6039919" y="2439050"/>
            <a:ext cx="481392" cy="641923"/>
            <a:chOff x="6535719" y="3955483"/>
            <a:chExt cx="1081455" cy="1442091"/>
          </a:xfrm>
        </p:grpSpPr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E5221DDE-45FC-425A-9B8B-017DD2924A75}"/>
                </a:ext>
              </a:extLst>
            </p:cNvPr>
            <p:cNvSpPr/>
            <p:nvPr/>
          </p:nvSpPr>
          <p:spPr>
            <a:xfrm>
              <a:off x="6535719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A7F22564-DC20-452B-9B33-67A6C2BCE74C}"/>
                </a:ext>
              </a:extLst>
            </p:cNvPr>
            <p:cNvSpPr/>
            <p:nvPr/>
          </p:nvSpPr>
          <p:spPr>
            <a:xfrm>
              <a:off x="6896204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693CEFE3-49D1-4B51-A20A-8823158AA362}"/>
                </a:ext>
              </a:extLst>
            </p:cNvPr>
            <p:cNvSpPr/>
            <p:nvPr/>
          </p:nvSpPr>
          <p:spPr>
            <a:xfrm>
              <a:off x="7256689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8F4176EB-B06D-432B-8AF5-A8275E87C9DD}"/>
                </a:ext>
              </a:extLst>
            </p:cNvPr>
            <p:cNvSpPr/>
            <p:nvPr/>
          </p:nvSpPr>
          <p:spPr>
            <a:xfrm>
              <a:off x="6535719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2F859FD-FA38-4B61-9B5D-46C0A31D1AED}"/>
                </a:ext>
              </a:extLst>
            </p:cNvPr>
            <p:cNvSpPr/>
            <p:nvPr/>
          </p:nvSpPr>
          <p:spPr>
            <a:xfrm>
              <a:off x="6896204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C9B290F3-47AB-410A-B1C6-DBF8C04DA253}"/>
                </a:ext>
              </a:extLst>
            </p:cNvPr>
            <p:cNvSpPr/>
            <p:nvPr/>
          </p:nvSpPr>
          <p:spPr>
            <a:xfrm>
              <a:off x="7256689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BCACF650-DF2C-4912-8B1E-EA4F9A221C17}"/>
                </a:ext>
              </a:extLst>
            </p:cNvPr>
            <p:cNvSpPr/>
            <p:nvPr/>
          </p:nvSpPr>
          <p:spPr>
            <a:xfrm>
              <a:off x="6535719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B789A1DA-0615-4797-AECE-3667313DECCE}"/>
                </a:ext>
              </a:extLst>
            </p:cNvPr>
            <p:cNvSpPr/>
            <p:nvPr/>
          </p:nvSpPr>
          <p:spPr>
            <a:xfrm>
              <a:off x="6896204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D1450D98-9766-4A36-8029-575DEBF365D8}"/>
                </a:ext>
              </a:extLst>
            </p:cNvPr>
            <p:cNvSpPr/>
            <p:nvPr/>
          </p:nvSpPr>
          <p:spPr>
            <a:xfrm>
              <a:off x="7256689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C603125E-E4D3-420A-88EE-4C6FC998363E}"/>
                </a:ext>
              </a:extLst>
            </p:cNvPr>
            <p:cNvSpPr/>
            <p:nvPr/>
          </p:nvSpPr>
          <p:spPr>
            <a:xfrm>
              <a:off x="6535719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96F87A82-A3D9-4A59-AAEA-0423F7C8050B}"/>
                </a:ext>
              </a:extLst>
            </p:cNvPr>
            <p:cNvSpPr/>
            <p:nvPr/>
          </p:nvSpPr>
          <p:spPr>
            <a:xfrm>
              <a:off x="6896204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A1A09DB-4989-4D2C-BE07-82313722609E}"/>
                </a:ext>
              </a:extLst>
            </p:cNvPr>
            <p:cNvSpPr/>
            <p:nvPr/>
          </p:nvSpPr>
          <p:spPr>
            <a:xfrm>
              <a:off x="7256689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229F451B-AE74-424A-8CFE-24189E92FCE6}"/>
              </a:ext>
            </a:extLst>
          </p:cNvPr>
          <p:cNvGrpSpPr/>
          <p:nvPr/>
        </p:nvGrpSpPr>
        <p:grpSpPr>
          <a:xfrm>
            <a:off x="7659432" y="2416503"/>
            <a:ext cx="481392" cy="481459"/>
            <a:chOff x="8155232" y="3932936"/>
            <a:chExt cx="1081455" cy="1081606"/>
          </a:xfrm>
        </p:grpSpPr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9F9CA216-BD86-4CD1-9225-94E4B7F33E7F}"/>
                </a:ext>
              </a:extLst>
            </p:cNvPr>
            <p:cNvSpPr/>
            <p:nvPr/>
          </p:nvSpPr>
          <p:spPr>
            <a:xfrm>
              <a:off x="815523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F31E2BFA-F302-40EA-83DF-CDB47E90912E}"/>
                </a:ext>
              </a:extLst>
            </p:cNvPr>
            <p:cNvSpPr/>
            <p:nvPr/>
          </p:nvSpPr>
          <p:spPr>
            <a:xfrm>
              <a:off x="8515717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0EBAD54-399B-4D72-85ED-0952469A29E2}"/>
                </a:ext>
              </a:extLst>
            </p:cNvPr>
            <p:cNvSpPr/>
            <p:nvPr/>
          </p:nvSpPr>
          <p:spPr>
            <a:xfrm>
              <a:off x="887620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32DD739A-9ED9-4AE9-B1A6-8A38811F84D2}"/>
                </a:ext>
              </a:extLst>
            </p:cNvPr>
            <p:cNvSpPr/>
            <p:nvPr/>
          </p:nvSpPr>
          <p:spPr>
            <a:xfrm>
              <a:off x="815523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FC8D6B28-0FEB-445D-A097-B38F55C4EE3D}"/>
                </a:ext>
              </a:extLst>
            </p:cNvPr>
            <p:cNvSpPr/>
            <p:nvPr/>
          </p:nvSpPr>
          <p:spPr>
            <a:xfrm>
              <a:off x="8515717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2CAD83D0-7EAE-4B7C-B841-50CA0D79AAE1}"/>
                </a:ext>
              </a:extLst>
            </p:cNvPr>
            <p:cNvSpPr/>
            <p:nvPr/>
          </p:nvSpPr>
          <p:spPr>
            <a:xfrm>
              <a:off x="887620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A1A5D724-5D12-40EB-8C7B-38E88CB9EE1C}"/>
                </a:ext>
              </a:extLst>
            </p:cNvPr>
            <p:cNvSpPr/>
            <p:nvPr/>
          </p:nvSpPr>
          <p:spPr>
            <a:xfrm>
              <a:off x="815523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3DD44236-2D98-4E62-8235-E41E6942C375}"/>
                </a:ext>
              </a:extLst>
            </p:cNvPr>
            <p:cNvSpPr/>
            <p:nvPr/>
          </p:nvSpPr>
          <p:spPr>
            <a:xfrm>
              <a:off x="8515717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D1189AFC-BD57-4E36-A2F1-5E7B9ABF211D}"/>
                </a:ext>
              </a:extLst>
            </p:cNvPr>
            <p:cNvSpPr/>
            <p:nvPr/>
          </p:nvSpPr>
          <p:spPr>
            <a:xfrm>
              <a:off x="887620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09" name="그룹 308">
            <a:extLst>
              <a:ext uri="{FF2B5EF4-FFF2-40B4-BE49-F238E27FC236}">
                <a16:creationId xmlns:a16="http://schemas.microsoft.com/office/drawing/2014/main" id="{08E13190-DC40-407E-BE63-912C4AC01EF1}"/>
              </a:ext>
            </a:extLst>
          </p:cNvPr>
          <p:cNvGrpSpPr/>
          <p:nvPr/>
        </p:nvGrpSpPr>
        <p:grpSpPr>
          <a:xfrm>
            <a:off x="9314375" y="2439050"/>
            <a:ext cx="481392" cy="160464"/>
            <a:chOff x="8164766" y="5583907"/>
            <a:chExt cx="1081455" cy="360485"/>
          </a:xfrm>
        </p:grpSpPr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BF6FED20-B56F-4650-84B4-259159E005BB}"/>
                </a:ext>
              </a:extLst>
            </p:cNvPr>
            <p:cNvSpPr/>
            <p:nvPr/>
          </p:nvSpPr>
          <p:spPr>
            <a:xfrm>
              <a:off x="8164766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ACD35B4F-1221-4A71-ADAE-65EE9E4D36BF}"/>
                </a:ext>
              </a:extLst>
            </p:cNvPr>
            <p:cNvSpPr/>
            <p:nvPr/>
          </p:nvSpPr>
          <p:spPr>
            <a:xfrm>
              <a:off x="8525251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638D24EA-0E41-4EDA-B031-492C82935727}"/>
                </a:ext>
              </a:extLst>
            </p:cNvPr>
            <p:cNvSpPr/>
            <p:nvPr/>
          </p:nvSpPr>
          <p:spPr>
            <a:xfrm>
              <a:off x="8885736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13" name="직선 화살표 연결선 312">
            <a:extLst>
              <a:ext uri="{FF2B5EF4-FFF2-40B4-BE49-F238E27FC236}">
                <a16:creationId xmlns:a16="http://schemas.microsoft.com/office/drawing/2014/main" id="{C1DAF1F6-2A86-4F8B-9213-A49736063518}"/>
              </a:ext>
            </a:extLst>
          </p:cNvPr>
          <p:cNvCxnSpPr>
            <a:cxnSpLocks/>
            <a:stCxn id="289" idx="3"/>
            <a:endCxn id="300" idx="1"/>
          </p:cNvCxnSpPr>
          <p:nvPr/>
        </p:nvCxnSpPr>
        <p:spPr>
          <a:xfrm flipV="1">
            <a:off x="6521311" y="2496735"/>
            <a:ext cx="1138121" cy="2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2F3539BA-65F5-4151-BBF6-0545956AB9E0}"/>
              </a:ext>
            </a:extLst>
          </p:cNvPr>
          <p:cNvCxnSpPr>
            <a:cxnSpLocks/>
            <a:stCxn id="302" idx="3"/>
            <a:endCxn id="310" idx="1"/>
          </p:cNvCxnSpPr>
          <p:nvPr/>
        </p:nvCxnSpPr>
        <p:spPr>
          <a:xfrm>
            <a:off x="8140824" y="2496735"/>
            <a:ext cx="1173551" cy="2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1D6ED509-85B5-4FA3-987F-D49FCF438453}"/>
              </a:ext>
            </a:extLst>
          </p:cNvPr>
          <p:cNvCxnSpPr>
            <a:cxnSpLocks/>
            <a:stCxn id="53" idx="3"/>
            <a:endCxn id="287" idx="1"/>
          </p:cNvCxnSpPr>
          <p:nvPr/>
        </p:nvCxnSpPr>
        <p:spPr>
          <a:xfrm flipV="1">
            <a:off x="5220494" y="2519282"/>
            <a:ext cx="819425" cy="982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E3EB9C9E-0F25-4D98-91C5-B4DC43DA3960}"/>
              </a:ext>
            </a:extLst>
          </p:cNvPr>
          <p:cNvSpPr/>
          <p:nvPr/>
        </p:nvSpPr>
        <p:spPr>
          <a:xfrm>
            <a:off x="3225087" y="438525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self.dh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4021393-DCAD-406C-B93A-63E3CA432B10}"/>
              </a:ext>
            </a:extLst>
          </p:cNvPr>
          <p:cNvSpPr txBox="1"/>
          <p:nvPr/>
        </p:nvSpPr>
        <p:spPr>
          <a:xfrm>
            <a:off x="208431" y="2221121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DA5F2E3-3A31-4894-BF71-EC6191E036EF}"/>
              </a:ext>
            </a:extLst>
          </p:cNvPr>
          <p:cNvGrpSpPr/>
          <p:nvPr/>
        </p:nvGrpSpPr>
        <p:grpSpPr>
          <a:xfrm>
            <a:off x="279782" y="2623663"/>
            <a:ext cx="1252928" cy="954370"/>
            <a:chOff x="279781" y="2623662"/>
            <a:chExt cx="1646721" cy="125432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A2FAB36-BDDD-41C0-BA08-947CAAC91234}"/>
                </a:ext>
              </a:extLst>
            </p:cNvPr>
            <p:cNvSpPr/>
            <p:nvPr/>
          </p:nvSpPr>
          <p:spPr>
            <a:xfrm>
              <a:off x="279781" y="2623662"/>
              <a:ext cx="1646721" cy="125432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3F9917B-5B64-4B09-9C9C-D877842F9709}"/>
                </a:ext>
              </a:extLst>
            </p:cNvPr>
            <p:cNvSpPr/>
            <p:nvPr/>
          </p:nvSpPr>
          <p:spPr>
            <a:xfrm>
              <a:off x="380091" y="26984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7754C9D-4EF1-4609-930F-9019D3C5F4A3}"/>
                </a:ext>
              </a:extLst>
            </p:cNvPr>
            <p:cNvSpPr/>
            <p:nvPr/>
          </p:nvSpPr>
          <p:spPr>
            <a:xfrm>
              <a:off x="740576" y="26984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789FA8A-7361-4B7D-A905-F345247F468F}"/>
                </a:ext>
              </a:extLst>
            </p:cNvPr>
            <p:cNvSpPr/>
            <p:nvPr/>
          </p:nvSpPr>
          <p:spPr>
            <a:xfrm>
              <a:off x="1101061" y="26984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BB23856-AC0C-4152-9DCF-5274C5B7CA56}"/>
                </a:ext>
              </a:extLst>
            </p:cNvPr>
            <p:cNvSpPr/>
            <p:nvPr/>
          </p:nvSpPr>
          <p:spPr>
            <a:xfrm>
              <a:off x="380091" y="305909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CC67F57-09D9-438B-B1EC-3DEF3A5AECEB}"/>
                </a:ext>
              </a:extLst>
            </p:cNvPr>
            <p:cNvSpPr/>
            <p:nvPr/>
          </p:nvSpPr>
          <p:spPr>
            <a:xfrm>
              <a:off x="740576" y="305909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F32B450-EC22-4D2F-B882-D7BB7D6894B4}"/>
                </a:ext>
              </a:extLst>
            </p:cNvPr>
            <p:cNvSpPr/>
            <p:nvPr/>
          </p:nvSpPr>
          <p:spPr>
            <a:xfrm>
              <a:off x="1101061" y="305909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59101AC-00C7-4997-8F94-54282B97A707}"/>
                </a:ext>
              </a:extLst>
            </p:cNvPr>
            <p:cNvSpPr/>
            <p:nvPr/>
          </p:nvSpPr>
          <p:spPr>
            <a:xfrm>
              <a:off x="380091" y="34195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4F4AC28-9755-4634-812D-7C8259C773E5}"/>
                </a:ext>
              </a:extLst>
            </p:cNvPr>
            <p:cNvSpPr/>
            <p:nvPr/>
          </p:nvSpPr>
          <p:spPr>
            <a:xfrm>
              <a:off x="740576" y="34195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FEDD20D-CECE-4FA6-B82D-C64E171E8125}"/>
                </a:ext>
              </a:extLst>
            </p:cNvPr>
            <p:cNvSpPr/>
            <p:nvPr/>
          </p:nvSpPr>
          <p:spPr>
            <a:xfrm>
              <a:off x="1101061" y="34195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28DF605-4DC4-4178-8DC2-926E13FB93B2}"/>
                </a:ext>
              </a:extLst>
            </p:cNvPr>
            <p:cNvSpPr/>
            <p:nvPr/>
          </p:nvSpPr>
          <p:spPr>
            <a:xfrm>
              <a:off x="1455488" y="270012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278E0AF-5290-438E-A0B7-635DF745F7C9}"/>
                </a:ext>
              </a:extLst>
            </p:cNvPr>
            <p:cNvSpPr/>
            <p:nvPr/>
          </p:nvSpPr>
          <p:spPr>
            <a:xfrm>
              <a:off x="1455488" y="305970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B2F63611-FA2E-486A-A88F-EE94A0401F42}"/>
                </a:ext>
              </a:extLst>
            </p:cNvPr>
            <p:cNvSpPr/>
            <p:nvPr/>
          </p:nvSpPr>
          <p:spPr>
            <a:xfrm>
              <a:off x="1455488" y="34192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8A193A77-C127-4F01-A49D-01294A4683B5}"/>
              </a:ext>
            </a:extLst>
          </p:cNvPr>
          <p:cNvGrpSpPr/>
          <p:nvPr/>
        </p:nvGrpSpPr>
        <p:grpSpPr>
          <a:xfrm>
            <a:off x="6058857" y="3342201"/>
            <a:ext cx="481392" cy="481459"/>
            <a:chOff x="8155232" y="3932936"/>
            <a:chExt cx="1081455" cy="1081606"/>
          </a:xfrm>
        </p:grpSpPr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F2B021F0-02FE-4E79-94DC-B8E27917B90C}"/>
                </a:ext>
              </a:extLst>
            </p:cNvPr>
            <p:cNvSpPr/>
            <p:nvPr/>
          </p:nvSpPr>
          <p:spPr>
            <a:xfrm>
              <a:off x="815523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AE51F1B5-C6FE-4836-B73C-BA118994A6DA}"/>
                </a:ext>
              </a:extLst>
            </p:cNvPr>
            <p:cNvSpPr/>
            <p:nvPr/>
          </p:nvSpPr>
          <p:spPr>
            <a:xfrm>
              <a:off x="8515717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9328A8A6-2DF1-4567-B77C-CD1419AE79E8}"/>
                </a:ext>
              </a:extLst>
            </p:cNvPr>
            <p:cNvSpPr/>
            <p:nvPr/>
          </p:nvSpPr>
          <p:spPr>
            <a:xfrm>
              <a:off x="887620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F54590E-0528-44EA-80F6-014398031681}"/>
                </a:ext>
              </a:extLst>
            </p:cNvPr>
            <p:cNvSpPr/>
            <p:nvPr/>
          </p:nvSpPr>
          <p:spPr>
            <a:xfrm>
              <a:off x="815523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7E049D83-BA04-439D-882F-1DB66D509864}"/>
                </a:ext>
              </a:extLst>
            </p:cNvPr>
            <p:cNvSpPr/>
            <p:nvPr/>
          </p:nvSpPr>
          <p:spPr>
            <a:xfrm>
              <a:off x="8515717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208EABA0-992F-42D9-9E51-C1C4ED9B4E03}"/>
                </a:ext>
              </a:extLst>
            </p:cNvPr>
            <p:cNvSpPr/>
            <p:nvPr/>
          </p:nvSpPr>
          <p:spPr>
            <a:xfrm>
              <a:off x="887620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134A8E43-1FC6-432E-BD7B-8D6356FDCC76}"/>
                </a:ext>
              </a:extLst>
            </p:cNvPr>
            <p:cNvSpPr/>
            <p:nvPr/>
          </p:nvSpPr>
          <p:spPr>
            <a:xfrm>
              <a:off x="815523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6A161182-8E6B-40EE-B4A5-F4703E7A45E4}"/>
                </a:ext>
              </a:extLst>
            </p:cNvPr>
            <p:cNvSpPr/>
            <p:nvPr/>
          </p:nvSpPr>
          <p:spPr>
            <a:xfrm>
              <a:off x="8515717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87083799-7127-472E-BB7B-5BBE7C95F2FF}"/>
                </a:ext>
              </a:extLst>
            </p:cNvPr>
            <p:cNvSpPr/>
            <p:nvPr/>
          </p:nvSpPr>
          <p:spPr>
            <a:xfrm>
              <a:off x="887620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59" name="직선 화살표 연결선 358">
            <a:extLst>
              <a:ext uri="{FF2B5EF4-FFF2-40B4-BE49-F238E27FC236}">
                <a16:creationId xmlns:a16="http://schemas.microsoft.com/office/drawing/2014/main" id="{1B3BB2A2-3514-44BF-BDE5-435756E129CA}"/>
              </a:ext>
            </a:extLst>
          </p:cNvPr>
          <p:cNvCxnSpPr>
            <a:cxnSpLocks/>
            <a:stCxn id="55" idx="3"/>
            <a:endCxn id="94" idx="1"/>
          </p:cNvCxnSpPr>
          <p:nvPr/>
        </p:nvCxnSpPr>
        <p:spPr>
          <a:xfrm flipV="1">
            <a:off x="5220494" y="3582908"/>
            <a:ext cx="759510" cy="622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5AA3CAB1-5A1E-4F47-916C-15DDECD56BB3}"/>
              </a:ext>
            </a:extLst>
          </p:cNvPr>
          <p:cNvSpPr/>
          <p:nvPr/>
        </p:nvSpPr>
        <p:spPr>
          <a:xfrm>
            <a:off x="7059063" y="3288582"/>
            <a:ext cx="639099" cy="60481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61" name="그룹 360">
            <a:extLst>
              <a:ext uri="{FF2B5EF4-FFF2-40B4-BE49-F238E27FC236}">
                <a16:creationId xmlns:a16="http://schemas.microsoft.com/office/drawing/2014/main" id="{0989B2CF-5A64-4448-AD66-51073888B4AE}"/>
              </a:ext>
            </a:extLst>
          </p:cNvPr>
          <p:cNvGrpSpPr/>
          <p:nvPr/>
        </p:nvGrpSpPr>
        <p:grpSpPr>
          <a:xfrm>
            <a:off x="7137916" y="3350283"/>
            <a:ext cx="481392" cy="481459"/>
            <a:chOff x="8155232" y="3932936"/>
            <a:chExt cx="1081455" cy="1081606"/>
          </a:xfrm>
        </p:grpSpPr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834867BC-271F-4B39-BD1D-106C9350ECFC}"/>
                </a:ext>
              </a:extLst>
            </p:cNvPr>
            <p:cNvSpPr/>
            <p:nvPr/>
          </p:nvSpPr>
          <p:spPr>
            <a:xfrm>
              <a:off x="815523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94EEEA75-C876-441E-8BBF-96F757A79504}"/>
                </a:ext>
              </a:extLst>
            </p:cNvPr>
            <p:cNvSpPr/>
            <p:nvPr/>
          </p:nvSpPr>
          <p:spPr>
            <a:xfrm>
              <a:off x="8515717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C9A1F8F7-704E-4256-95EC-8C21DA7E978C}"/>
                </a:ext>
              </a:extLst>
            </p:cNvPr>
            <p:cNvSpPr/>
            <p:nvPr/>
          </p:nvSpPr>
          <p:spPr>
            <a:xfrm>
              <a:off x="887620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C2764C32-E9E4-45D6-854B-F2FC1EF4AD59}"/>
                </a:ext>
              </a:extLst>
            </p:cNvPr>
            <p:cNvSpPr/>
            <p:nvPr/>
          </p:nvSpPr>
          <p:spPr>
            <a:xfrm>
              <a:off x="815523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26DA0CDD-3F26-4D83-8009-1B822C6B4A75}"/>
                </a:ext>
              </a:extLst>
            </p:cNvPr>
            <p:cNvSpPr/>
            <p:nvPr/>
          </p:nvSpPr>
          <p:spPr>
            <a:xfrm>
              <a:off x="8515717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B9BBDFA5-314F-42E7-8224-C57AC197BE8E}"/>
                </a:ext>
              </a:extLst>
            </p:cNvPr>
            <p:cNvSpPr/>
            <p:nvPr/>
          </p:nvSpPr>
          <p:spPr>
            <a:xfrm>
              <a:off x="887620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380CED4C-1A05-494D-A427-1AD6C45EDEF6}"/>
                </a:ext>
              </a:extLst>
            </p:cNvPr>
            <p:cNvSpPr/>
            <p:nvPr/>
          </p:nvSpPr>
          <p:spPr>
            <a:xfrm>
              <a:off x="815523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E31CF45-CA5B-4484-BE3C-484B0FB3CA5F}"/>
                </a:ext>
              </a:extLst>
            </p:cNvPr>
            <p:cNvSpPr/>
            <p:nvPr/>
          </p:nvSpPr>
          <p:spPr>
            <a:xfrm>
              <a:off x="8515717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AF93D03C-AE8F-49C9-9E05-4ED07A861128}"/>
                </a:ext>
              </a:extLst>
            </p:cNvPr>
            <p:cNvSpPr/>
            <p:nvPr/>
          </p:nvSpPr>
          <p:spPr>
            <a:xfrm>
              <a:off x="887620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71" name="직선 화살표 연결선 370">
            <a:extLst>
              <a:ext uri="{FF2B5EF4-FFF2-40B4-BE49-F238E27FC236}">
                <a16:creationId xmlns:a16="http://schemas.microsoft.com/office/drawing/2014/main" id="{5866FD27-9A20-4A52-A317-92558F237830}"/>
              </a:ext>
            </a:extLst>
          </p:cNvPr>
          <p:cNvCxnSpPr>
            <a:cxnSpLocks/>
            <a:stCxn id="316" idx="3"/>
            <a:endCxn id="360" idx="1"/>
          </p:cNvCxnSpPr>
          <p:nvPr/>
        </p:nvCxnSpPr>
        <p:spPr>
          <a:xfrm flipV="1">
            <a:off x="5220494" y="3590990"/>
            <a:ext cx="1838569" cy="97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3792D0A6-3990-4163-8504-6C71C68EBFFE}"/>
              </a:ext>
            </a:extLst>
          </p:cNvPr>
          <p:cNvSpPr/>
          <p:nvPr/>
        </p:nvSpPr>
        <p:spPr>
          <a:xfrm>
            <a:off x="6151091" y="5817450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2D121F0C-FAC6-4083-8097-66D98B2EAEE2}"/>
              </a:ext>
            </a:extLst>
          </p:cNvPr>
          <p:cNvSpPr/>
          <p:nvPr/>
        </p:nvSpPr>
        <p:spPr>
          <a:xfrm>
            <a:off x="7569151" y="581638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1D3A3E5D-EB68-4600-9D7E-9DFCFF1975CC}"/>
              </a:ext>
            </a:extLst>
          </p:cNvPr>
          <p:cNvSpPr/>
          <p:nvPr/>
        </p:nvSpPr>
        <p:spPr>
          <a:xfrm>
            <a:off x="8985907" y="581633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6" name="직선 화살표 연결선 375">
            <a:extLst>
              <a:ext uri="{FF2B5EF4-FFF2-40B4-BE49-F238E27FC236}">
                <a16:creationId xmlns:a16="http://schemas.microsoft.com/office/drawing/2014/main" id="{6D903AED-5D44-4D57-8263-29F89158591D}"/>
              </a:ext>
            </a:extLst>
          </p:cNvPr>
          <p:cNvCxnSpPr>
            <a:cxnSpLocks/>
            <a:stCxn id="372" idx="3"/>
            <a:endCxn id="373" idx="1"/>
          </p:cNvCxnSpPr>
          <p:nvPr/>
        </p:nvCxnSpPr>
        <p:spPr>
          <a:xfrm flipV="1">
            <a:off x="7298380" y="5996628"/>
            <a:ext cx="270771" cy="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A148CEC4-A1E3-41AF-B161-B901C67B1B01}"/>
              </a:ext>
            </a:extLst>
          </p:cNvPr>
          <p:cNvCxnSpPr>
            <a:cxnSpLocks/>
            <a:stCxn id="373" idx="3"/>
            <a:endCxn id="374" idx="1"/>
          </p:cNvCxnSpPr>
          <p:nvPr/>
        </p:nvCxnSpPr>
        <p:spPr>
          <a:xfrm flipV="1">
            <a:off x="8716440" y="5996578"/>
            <a:ext cx="269467" cy="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0F471922-CA74-4686-AD43-03D34E6FA0D0}"/>
              </a:ext>
            </a:extLst>
          </p:cNvPr>
          <p:cNvSpPr/>
          <p:nvPr/>
        </p:nvSpPr>
        <p:spPr>
          <a:xfrm>
            <a:off x="6151091" y="5262638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EC5E2404-FED4-4749-B7B4-D1A5A1F05462}"/>
              </a:ext>
            </a:extLst>
          </p:cNvPr>
          <p:cNvSpPr/>
          <p:nvPr/>
        </p:nvSpPr>
        <p:spPr>
          <a:xfrm>
            <a:off x="7569151" y="526157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0E7620DA-97C8-44AD-AECE-2D2DC64A2E25}"/>
              </a:ext>
            </a:extLst>
          </p:cNvPr>
          <p:cNvSpPr/>
          <p:nvPr/>
        </p:nvSpPr>
        <p:spPr>
          <a:xfrm>
            <a:off x="8985907" y="526152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26243CBD-D739-4B39-B686-0360700A9E14}"/>
              </a:ext>
            </a:extLst>
          </p:cNvPr>
          <p:cNvCxnSpPr>
            <a:cxnSpLocks/>
            <a:stCxn id="54" idx="3"/>
            <a:endCxn id="378" idx="1"/>
          </p:cNvCxnSpPr>
          <p:nvPr/>
        </p:nvCxnSpPr>
        <p:spPr>
          <a:xfrm>
            <a:off x="5220494" y="3862215"/>
            <a:ext cx="930597" cy="1580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6F8EE9FE-0B1F-41D8-A061-03BD99259FA8}"/>
              </a:ext>
            </a:extLst>
          </p:cNvPr>
          <p:cNvCxnSpPr>
            <a:cxnSpLocks/>
            <a:stCxn id="378" idx="3"/>
            <a:endCxn id="379" idx="1"/>
          </p:cNvCxnSpPr>
          <p:nvPr/>
        </p:nvCxnSpPr>
        <p:spPr>
          <a:xfrm flipV="1">
            <a:off x="7298380" y="5441816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4FF0A53-D577-4F15-A9F4-24AE6C2F8345}"/>
              </a:ext>
            </a:extLst>
          </p:cNvPr>
          <p:cNvCxnSpPr>
            <a:cxnSpLocks/>
            <a:stCxn id="379" idx="3"/>
            <a:endCxn id="380" idx="1"/>
          </p:cNvCxnSpPr>
          <p:nvPr/>
        </p:nvCxnSpPr>
        <p:spPr>
          <a:xfrm flipV="1">
            <a:off x="8716440" y="5441766"/>
            <a:ext cx="269467" cy="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6317DD0-4D5D-47E4-9B67-7F45CB6CE270}"/>
              </a:ext>
            </a:extLst>
          </p:cNvPr>
          <p:cNvSpPr txBox="1"/>
          <p:nvPr/>
        </p:nvSpPr>
        <p:spPr>
          <a:xfrm>
            <a:off x="6422094" y="6202985"/>
            <a:ext cx="636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4" name="직선 화살표 연결선 383">
            <a:extLst>
              <a:ext uri="{FF2B5EF4-FFF2-40B4-BE49-F238E27FC236}">
                <a16:creationId xmlns:a16="http://schemas.microsoft.com/office/drawing/2014/main" id="{43A1B29E-3C47-4229-BDBB-131C8B4A60D3}"/>
              </a:ext>
            </a:extLst>
          </p:cNvPr>
          <p:cNvCxnSpPr>
            <a:cxnSpLocks/>
            <a:stCxn id="372" idx="0"/>
            <a:endCxn id="378" idx="2"/>
          </p:cNvCxnSpPr>
          <p:nvPr/>
        </p:nvCxnSpPr>
        <p:spPr>
          <a:xfrm flipV="1">
            <a:off x="6724736" y="5623123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화살표 연결선 384">
            <a:extLst>
              <a:ext uri="{FF2B5EF4-FFF2-40B4-BE49-F238E27FC236}">
                <a16:creationId xmlns:a16="http://schemas.microsoft.com/office/drawing/2014/main" id="{44A0A3B3-747D-4D89-A62A-06C1E568E0BE}"/>
              </a:ext>
            </a:extLst>
          </p:cNvPr>
          <p:cNvCxnSpPr>
            <a:cxnSpLocks/>
            <a:stCxn id="373" idx="0"/>
            <a:endCxn id="379" idx="2"/>
          </p:cNvCxnSpPr>
          <p:nvPr/>
        </p:nvCxnSpPr>
        <p:spPr>
          <a:xfrm flipV="1">
            <a:off x="8142796" y="562205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TextBox 385">
            <a:extLst>
              <a:ext uri="{FF2B5EF4-FFF2-40B4-BE49-F238E27FC236}">
                <a16:creationId xmlns:a16="http://schemas.microsoft.com/office/drawing/2014/main" id="{E37F26CB-E67A-448F-965B-227DAC4184DC}"/>
              </a:ext>
            </a:extLst>
          </p:cNvPr>
          <p:cNvSpPr txBox="1"/>
          <p:nvPr/>
        </p:nvSpPr>
        <p:spPr>
          <a:xfrm>
            <a:off x="7819896" y="6204348"/>
            <a:ext cx="607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CB57D7A-DA14-4842-9ABB-52FC669A12AE}"/>
              </a:ext>
            </a:extLst>
          </p:cNvPr>
          <p:cNvCxnSpPr>
            <a:cxnSpLocks/>
            <a:stCxn id="374" idx="0"/>
            <a:endCxn id="380" idx="2"/>
          </p:cNvCxnSpPr>
          <p:nvPr/>
        </p:nvCxnSpPr>
        <p:spPr>
          <a:xfrm flipV="1">
            <a:off x="9559552" y="562200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TextBox 388">
            <a:extLst>
              <a:ext uri="{FF2B5EF4-FFF2-40B4-BE49-F238E27FC236}">
                <a16:creationId xmlns:a16="http://schemas.microsoft.com/office/drawing/2014/main" id="{4505BC26-F388-4327-A4F0-2E8F27B76076}"/>
              </a:ext>
            </a:extLst>
          </p:cNvPr>
          <p:cNvSpPr txBox="1"/>
          <p:nvPr/>
        </p:nvSpPr>
        <p:spPr>
          <a:xfrm>
            <a:off x="9070405" y="6176820"/>
            <a:ext cx="1129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'goodbye'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5F182EB5-D1FF-4D94-BBC8-523386371212}"/>
              </a:ext>
            </a:extLst>
          </p:cNvPr>
          <p:cNvCxnSpPr>
            <a:cxnSpLocks/>
          </p:cNvCxnSpPr>
          <p:nvPr/>
        </p:nvCxnSpPr>
        <p:spPr>
          <a:xfrm flipV="1">
            <a:off x="5880320" y="5459008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6F4CEE5-7FEA-4B80-9E22-95BF3E1AC15C}"/>
              </a:ext>
            </a:extLst>
          </p:cNvPr>
          <p:cNvSpPr txBox="1"/>
          <p:nvPr/>
        </p:nvSpPr>
        <p:spPr>
          <a:xfrm>
            <a:off x="5600249" y="526152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5763C21E-CB18-4734-A137-78D6DEC75FEE}"/>
              </a:ext>
            </a:extLst>
          </p:cNvPr>
          <p:cNvCxnSpPr>
            <a:cxnSpLocks/>
          </p:cNvCxnSpPr>
          <p:nvPr/>
        </p:nvCxnSpPr>
        <p:spPr>
          <a:xfrm flipV="1">
            <a:off x="6722764" y="5068261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3F1F0974-1CC6-4E04-8693-8F1430A9EBBC}"/>
              </a:ext>
            </a:extLst>
          </p:cNvPr>
          <p:cNvCxnSpPr>
            <a:cxnSpLocks/>
          </p:cNvCxnSpPr>
          <p:nvPr/>
        </p:nvCxnSpPr>
        <p:spPr>
          <a:xfrm flipV="1">
            <a:off x="8140824" y="506719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직선 화살표 연결선 392">
            <a:extLst>
              <a:ext uri="{FF2B5EF4-FFF2-40B4-BE49-F238E27FC236}">
                <a16:creationId xmlns:a16="http://schemas.microsoft.com/office/drawing/2014/main" id="{7632D142-6D6A-4AD0-A012-48E1F2F500B2}"/>
              </a:ext>
            </a:extLst>
          </p:cNvPr>
          <p:cNvCxnSpPr>
            <a:cxnSpLocks/>
          </p:cNvCxnSpPr>
          <p:nvPr/>
        </p:nvCxnSpPr>
        <p:spPr>
          <a:xfrm flipV="1">
            <a:off x="9557580" y="5001762"/>
            <a:ext cx="0" cy="259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TextBox 394">
            <a:extLst>
              <a:ext uri="{FF2B5EF4-FFF2-40B4-BE49-F238E27FC236}">
                <a16:creationId xmlns:a16="http://schemas.microsoft.com/office/drawing/2014/main" id="{E7864F5E-6BAC-464D-93ED-E3D1774043CC}"/>
              </a:ext>
            </a:extLst>
          </p:cNvPr>
          <p:cNvSpPr txBox="1"/>
          <p:nvPr/>
        </p:nvSpPr>
        <p:spPr>
          <a:xfrm>
            <a:off x="6791871" y="4857697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37E70043-4942-4BDB-ACA6-68728F045258}"/>
              </a:ext>
            </a:extLst>
          </p:cNvPr>
          <p:cNvSpPr txBox="1"/>
          <p:nvPr/>
        </p:nvSpPr>
        <p:spPr>
          <a:xfrm>
            <a:off x="5831394" y="823032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(1,4)(4,3) =&gt; 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0C9F1D8C-B9BC-4D7A-99C0-C7D45CCA3945}"/>
              </a:ext>
            </a:extLst>
          </p:cNvPr>
          <p:cNvSpPr txBox="1"/>
          <p:nvPr/>
        </p:nvSpPr>
        <p:spPr>
          <a:xfrm>
            <a:off x="7659432" y="801441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(1,3)(3,3) =&gt; 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6F64BB9-5FE1-4FC4-9FF4-FBDE16FB009A}"/>
              </a:ext>
            </a:extLst>
          </p:cNvPr>
          <p:cNvSpPr txBox="1"/>
          <p:nvPr/>
        </p:nvSpPr>
        <p:spPr>
          <a:xfrm>
            <a:off x="719224" y="2200031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(N,T,D)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8F76C20-02FF-4CCD-ADF7-3069600E355D}"/>
              </a:ext>
            </a:extLst>
          </p:cNvPr>
          <p:cNvSpPr txBox="1"/>
          <p:nvPr/>
        </p:nvSpPr>
        <p:spPr>
          <a:xfrm>
            <a:off x="8231900" y="4880441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080A848-509D-483D-B521-1447C4F8829A}"/>
              </a:ext>
            </a:extLst>
          </p:cNvPr>
          <p:cNvSpPr txBox="1"/>
          <p:nvPr/>
        </p:nvSpPr>
        <p:spPr>
          <a:xfrm>
            <a:off x="9678985" y="4852963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3F1F43D-4D01-4FA4-AA73-36A7EAF992BD}"/>
              </a:ext>
            </a:extLst>
          </p:cNvPr>
          <p:cNvSpPr txBox="1"/>
          <p:nvPr/>
        </p:nvSpPr>
        <p:spPr>
          <a:xfrm>
            <a:off x="10516557" y="5483473"/>
            <a:ext cx="529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A398C-CCD9-4783-B76E-161F86EC3277}"/>
              </a:ext>
            </a:extLst>
          </p:cNvPr>
          <p:cNvSpPr txBox="1"/>
          <p:nvPr/>
        </p:nvSpPr>
        <p:spPr>
          <a:xfrm>
            <a:off x="234631" y="82113"/>
            <a:ext cx="1802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329C4779-CD68-48E2-B5CC-F18B4E412C5B}"/>
              </a:ext>
            </a:extLst>
          </p:cNvPr>
          <p:cNvSpPr/>
          <p:nvPr/>
        </p:nvSpPr>
        <p:spPr>
          <a:xfrm>
            <a:off x="617517" y="4534427"/>
            <a:ext cx="831095" cy="8143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B17A9EAF-4279-40E1-B1FF-6ABD3F1C9BE5}"/>
              </a:ext>
            </a:extLst>
          </p:cNvPr>
          <p:cNvSpPr/>
          <p:nvPr/>
        </p:nvSpPr>
        <p:spPr>
          <a:xfrm>
            <a:off x="682642" y="4582987"/>
            <a:ext cx="234040" cy="2340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89E26880-E250-43D9-9513-3640481365A8}"/>
              </a:ext>
            </a:extLst>
          </p:cNvPr>
          <p:cNvSpPr/>
          <p:nvPr/>
        </p:nvSpPr>
        <p:spPr>
          <a:xfrm>
            <a:off x="916682" y="4582987"/>
            <a:ext cx="234040" cy="2340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74AEDD8-3AF9-44A5-AE84-CACC1DC6C932}"/>
              </a:ext>
            </a:extLst>
          </p:cNvPr>
          <p:cNvSpPr/>
          <p:nvPr/>
        </p:nvSpPr>
        <p:spPr>
          <a:xfrm>
            <a:off x="1150721" y="4582987"/>
            <a:ext cx="234040" cy="2340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3F1DE808-D92B-4EAB-A5E4-A807004DC30E}"/>
              </a:ext>
            </a:extLst>
          </p:cNvPr>
          <p:cNvSpPr/>
          <p:nvPr/>
        </p:nvSpPr>
        <p:spPr>
          <a:xfrm>
            <a:off x="682642" y="4817124"/>
            <a:ext cx="234040" cy="2340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83F997C-EEAA-47A7-84E3-A28CC5A203E6}"/>
              </a:ext>
            </a:extLst>
          </p:cNvPr>
          <p:cNvSpPr/>
          <p:nvPr/>
        </p:nvSpPr>
        <p:spPr>
          <a:xfrm>
            <a:off x="916682" y="4817124"/>
            <a:ext cx="234040" cy="2340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0595C0A-B829-495C-B4C8-087A5CAD08CA}"/>
              </a:ext>
            </a:extLst>
          </p:cNvPr>
          <p:cNvSpPr/>
          <p:nvPr/>
        </p:nvSpPr>
        <p:spPr>
          <a:xfrm>
            <a:off x="1150721" y="4817124"/>
            <a:ext cx="234040" cy="2340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895C6D-D184-4C5D-97D6-6E1E7229D308}"/>
              </a:ext>
            </a:extLst>
          </p:cNvPr>
          <p:cNvGrpSpPr/>
          <p:nvPr/>
        </p:nvGrpSpPr>
        <p:grpSpPr>
          <a:xfrm>
            <a:off x="682642" y="5051164"/>
            <a:ext cx="702119" cy="234040"/>
            <a:chOff x="682642" y="5051164"/>
            <a:chExt cx="702119" cy="234040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61EFDDF-F1E1-4B23-922B-4E64E6FCDAD0}"/>
                </a:ext>
              </a:extLst>
            </p:cNvPr>
            <p:cNvSpPr/>
            <p:nvPr/>
          </p:nvSpPr>
          <p:spPr>
            <a:xfrm>
              <a:off x="682642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E3A5ABB-8AC5-44BB-9364-F8B19DC9BD59}"/>
                </a:ext>
              </a:extLst>
            </p:cNvPr>
            <p:cNvSpPr/>
            <p:nvPr/>
          </p:nvSpPr>
          <p:spPr>
            <a:xfrm>
              <a:off x="916682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92C5FF44-E372-4721-A5AF-BBEBEA297770}"/>
                </a:ext>
              </a:extLst>
            </p:cNvPr>
            <p:cNvSpPr/>
            <p:nvPr/>
          </p:nvSpPr>
          <p:spPr>
            <a:xfrm>
              <a:off x="1150721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7875AC83-4C39-48B0-9333-22A029ABCEA9}"/>
              </a:ext>
            </a:extLst>
          </p:cNvPr>
          <p:cNvSpPr txBox="1"/>
          <p:nvPr/>
        </p:nvSpPr>
        <p:spPr>
          <a:xfrm>
            <a:off x="600405" y="4186174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dhs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C765B9C9-8F77-47F7-8454-4B45E04EEA14}"/>
              </a:ext>
            </a:extLst>
          </p:cNvPr>
          <p:cNvSpPr txBox="1"/>
          <p:nvPr/>
        </p:nvSpPr>
        <p:spPr>
          <a:xfrm>
            <a:off x="10003472" y="5001762"/>
            <a:ext cx="59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3DF0E95E-7C19-4247-B4FC-F26FAAECD97C}"/>
              </a:ext>
            </a:extLst>
          </p:cNvPr>
          <p:cNvGrpSpPr/>
          <p:nvPr/>
        </p:nvGrpSpPr>
        <p:grpSpPr>
          <a:xfrm>
            <a:off x="9252615" y="4618923"/>
            <a:ext cx="702119" cy="234040"/>
            <a:chOff x="682642" y="5051164"/>
            <a:chExt cx="702119" cy="234040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88814F0B-03D6-4B48-81B4-F5217D3C20E6}"/>
                </a:ext>
              </a:extLst>
            </p:cNvPr>
            <p:cNvSpPr/>
            <p:nvPr/>
          </p:nvSpPr>
          <p:spPr>
            <a:xfrm>
              <a:off x="682642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09760E4D-8B9F-4D13-A9C7-22C429F94A99}"/>
                </a:ext>
              </a:extLst>
            </p:cNvPr>
            <p:cNvSpPr/>
            <p:nvPr/>
          </p:nvSpPr>
          <p:spPr>
            <a:xfrm>
              <a:off x="916682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2E247BDB-8CA5-4177-AE82-CCEECA182092}"/>
                </a:ext>
              </a:extLst>
            </p:cNvPr>
            <p:cNvSpPr/>
            <p:nvPr/>
          </p:nvSpPr>
          <p:spPr>
            <a:xfrm>
              <a:off x="1150721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C06E36FF-2113-46E5-AEE2-B87AE1929AA0}"/>
              </a:ext>
            </a:extLst>
          </p:cNvPr>
          <p:cNvCxnSpPr>
            <a:cxnSpLocks/>
          </p:cNvCxnSpPr>
          <p:nvPr/>
        </p:nvCxnSpPr>
        <p:spPr>
          <a:xfrm>
            <a:off x="9661249" y="4982479"/>
            <a:ext cx="0" cy="29827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BB16CD1-E3BC-46C6-8597-DB99A5B60EA5}"/>
              </a:ext>
            </a:extLst>
          </p:cNvPr>
          <p:cNvGrpSpPr/>
          <p:nvPr/>
        </p:nvGrpSpPr>
        <p:grpSpPr>
          <a:xfrm>
            <a:off x="8699026" y="5512526"/>
            <a:ext cx="394660" cy="330163"/>
            <a:chOff x="8699026" y="5512526"/>
            <a:chExt cx="394660" cy="330163"/>
          </a:xfrm>
        </p:grpSpPr>
        <p:cxnSp>
          <p:nvCxnSpPr>
            <p:cNvPr id="201" name="직선 화살표 연결선 200">
              <a:extLst>
                <a:ext uri="{FF2B5EF4-FFF2-40B4-BE49-F238E27FC236}">
                  <a16:creationId xmlns:a16="http://schemas.microsoft.com/office/drawing/2014/main" id="{D117691F-3C76-4D78-B693-90A1A51BE3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43406" y="5512526"/>
              <a:ext cx="237555" cy="452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1B6A3C1-738A-4FA3-B027-97941FEBC13A}"/>
                </a:ext>
              </a:extLst>
            </p:cNvPr>
            <p:cNvSpPr txBox="1"/>
            <p:nvPr/>
          </p:nvSpPr>
          <p:spPr>
            <a:xfrm>
              <a:off x="8699026" y="5534912"/>
              <a:ext cx="3946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dh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7B3CC48-427E-4ACC-9CC4-B7000E49C7D7}"/>
              </a:ext>
            </a:extLst>
          </p:cNvPr>
          <p:cNvGrpSpPr/>
          <p:nvPr/>
        </p:nvGrpSpPr>
        <p:grpSpPr>
          <a:xfrm>
            <a:off x="8229882" y="5586629"/>
            <a:ext cx="529312" cy="307777"/>
            <a:chOff x="9663600" y="5569300"/>
            <a:chExt cx="529312" cy="307777"/>
          </a:xfrm>
        </p:grpSpPr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2F9703BC-D1A8-4209-9567-54E058228A5C}"/>
                </a:ext>
              </a:extLst>
            </p:cNvPr>
            <p:cNvCxnSpPr>
              <a:cxnSpLocks/>
            </p:cNvCxnSpPr>
            <p:nvPr/>
          </p:nvCxnSpPr>
          <p:spPr>
            <a:xfrm>
              <a:off x="9678985" y="5622008"/>
              <a:ext cx="0" cy="20212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2D07DFEF-5F42-4B9E-AC03-5FF802C335FF}"/>
                </a:ext>
              </a:extLst>
            </p:cNvPr>
            <p:cNvSpPr txBox="1"/>
            <p:nvPr/>
          </p:nvSpPr>
          <p:spPr>
            <a:xfrm>
              <a:off x="9663600" y="5569300"/>
              <a:ext cx="5293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dx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348C19FC-FAD6-4473-8050-77F333EE6860}"/>
              </a:ext>
            </a:extLst>
          </p:cNvPr>
          <p:cNvGrpSpPr/>
          <p:nvPr/>
        </p:nvGrpSpPr>
        <p:grpSpPr>
          <a:xfrm>
            <a:off x="7823339" y="4618923"/>
            <a:ext cx="702119" cy="234040"/>
            <a:chOff x="682642" y="5051164"/>
            <a:chExt cx="702119" cy="234040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8AC03DA8-EFC4-4038-8133-B411C1467980}"/>
                </a:ext>
              </a:extLst>
            </p:cNvPr>
            <p:cNvSpPr/>
            <p:nvPr/>
          </p:nvSpPr>
          <p:spPr>
            <a:xfrm>
              <a:off x="682642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3D584292-B513-4260-936F-C42284DFF824}"/>
                </a:ext>
              </a:extLst>
            </p:cNvPr>
            <p:cNvSpPr/>
            <p:nvPr/>
          </p:nvSpPr>
          <p:spPr>
            <a:xfrm>
              <a:off x="916682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BA036621-8461-4116-82A6-B6ADD0A10812}"/>
                </a:ext>
              </a:extLst>
            </p:cNvPr>
            <p:cNvSpPr/>
            <p:nvPr/>
          </p:nvSpPr>
          <p:spPr>
            <a:xfrm>
              <a:off x="1150721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25FC41BC-4059-4687-96F6-F2E6B2D2609A}"/>
              </a:ext>
            </a:extLst>
          </p:cNvPr>
          <p:cNvCxnSpPr>
            <a:cxnSpLocks/>
          </p:cNvCxnSpPr>
          <p:nvPr/>
        </p:nvCxnSpPr>
        <p:spPr>
          <a:xfrm>
            <a:off x="8231973" y="4982479"/>
            <a:ext cx="0" cy="29827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644806F0-A39A-43B9-A2C1-8F28ADCF02C0}"/>
              </a:ext>
            </a:extLst>
          </p:cNvPr>
          <p:cNvGrpSpPr/>
          <p:nvPr/>
        </p:nvGrpSpPr>
        <p:grpSpPr>
          <a:xfrm>
            <a:off x="7258465" y="5526168"/>
            <a:ext cx="394660" cy="330163"/>
            <a:chOff x="8699026" y="5512526"/>
            <a:chExt cx="394660" cy="330163"/>
          </a:xfrm>
        </p:grpSpPr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5091777E-2253-452F-9693-D14C3C40F0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43406" y="5512526"/>
              <a:ext cx="237555" cy="452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86CEF943-10B4-46C2-8E4E-434A18A5EB06}"/>
                </a:ext>
              </a:extLst>
            </p:cNvPr>
            <p:cNvSpPr txBox="1"/>
            <p:nvPr/>
          </p:nvSpPr>
          <p:spPr>
            <a:xfrm>
              <a:off x="8699026" y="5534912"/>
              <a:ext cx="3946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dh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BA233BBC-12EA-4265-A06B-0DBC6E8D8FDA}"/>
              </a:ext>
            </a:extLst>
          </p:cNvPr>
          <p:cNvGrpSpPr/>
          <p:nvPr/>
        </p:nvGrpSpPr>
        <p:grpSpPr>
          <a:xfrm>
            <a:off x="6422683" y="4612416"/>
            <a:ext cx="702119" cy="234040"/>
            <a:chOff x="682642" y="5051164"/>
            <a:chExt cx="702119" cy="234040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599B320-CED5-41AC-B657-046A9FEA7BE7}"/>
                </a:ext>
              </a:extLst>
            </p:cNvPr>
            <p:cNvSpPr/>
            <p:nvPr/>
          </p:nvSpPr>
          <p:spPr>
            <a:xfrm>
              <a:off x="682642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167AB6F4-4CFB-45A3-8E54-9F562037206E}"/>
                </a:ext>
              </a:extLst>
            </p:cNvPr>
            <p:cNvSpPr/>
            <p:nvPr/>
          </p:nvSpPr>
          <p:spPr>
            <a:xfrm>
              <a:off x="916682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0E274499-3586-4741-9988-1072448C17FA}"/>
                </a:ext>
              </a:extLst>
            </p:cNvPr>
            <p:cNvSpPr/>
            <p:nvPr/>
          </p:nvSpPr>
          <p:spPr>
            <a:xfrm>
              <a:off x="1150721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A99EC666-DCC6-4CB7-AE52-E402BABA783E}"/>
              </a:ext>
            </a:extLst>
          </p:cNvPr>
          <p:cNvCxnSpPr>
            <a:cxnSpLocks/>
          </p:cNvCxnSpPr>
          <p:nvPr/>
        </p:nvCxnSpPr>
        <p:spPr>
          <a:xfrm>
            <a:off x="6831317" y="4975972"/>
            <a:ext cx="0" cy="29827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CF15357E-EE44-470A-812B-0D29BA974113}"/>
              </a:ext>
            </a:extLst>
          </p:cNvPr>
          <p:cNvGrpSpPr/>
          <p:nvPr/>
        </p:nvGrpSpPr>
        <p:grpSpPr>
          <a:xfrm>
            <a:off x="6806733" y="5569113"/>
            <a:ext cx="529312" cy="307777"/>
            <a:chOff x="9663600" y="5569300"/>
            <a:chExt cx="529312" cy="307777"/>
          </a:xfrm>
        </p:grpSpPr>
        <p:cxnSp>
          <p:nvCxnSpPr>
            <p:cNvPr id="225" name="직선 화살표 연결선 224">
              <a:extLst>
                <a:ext uri="{FF2B5EF4-FFF2-40B4-BE49-F238E27FC236}">
                  <a16:creationId xmlns:a16="http://schemas.microsoft.com/office/drawing/2014/main" id="{ABCBF6F6-9E5D-456B-98B3-39DAC42D8921}"/>
                </a:ext>
              </a:extLst>
            </p:cNvPr>
            <p:cNvCxnSpPr>
              <a:cxnSpLocks/>
            </p:cNvCxnSpPr>
            <p:nvPr/>
          </p:nvCxnSpPr>
          <p:spPr>
            <a:xfrm>
              <a:off x="9678985" y="5622008"/>
              <a:ext cx="0" cy="20212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EC94930D-5DA3-4A1C-ADA5-CF92F937B020}"/>
                </a:ext>
              </a:extLst>
            </p:cNvPr>
            <p:cNvSpPr txBox="1"/>
            <p:nvPr/>
          </p:nvSpPr>
          <p:spPr>
            <a:xfrm>
              <a:off x="9663600" y="5569300"/>
              <a:ext cx="5293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dx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84C39A6F-561D-4FDF-8EB3-AC3E0A4D7290}"/>
              </a:ext>
            </a:extLst>
          </p:cNvPr>
          <p:cNvGrpSpPr/>
          <p:nvPr/>
        </p:nvGrpSpPr>
        <p:grpSpPr>
          <a:xfrm>
            <a:off x="5811368" y="5544723"/>
            <a:ext cx="394660" cy="330163"/>
            <a:chOff x="8699026" y="5512526"/>
            <a:chExt cx="394660" cy="330163"/>
          </a:xfrm>
        </p:grpSpPr>
        <p:cxnSp>
          <p:nvCxnSpPr>
            <p:cNvPr id="228" name="직선 화살표 연결선 227">
              <a:extLst>
                <a:ext uri="{FF2B5EF4-FFF2-40B4-BE49-F238E27FC236}">
                  <a16:creationId xmlns:a16="http://schemas.microsoft.com/office/drawing/2014/main" id="{C1E732DC-2481-4923-8495-BA385711A6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43406" y="5512526"/>
              <a:ext cx="237555" cy="452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D89F72EF-5DC2-4CBF-B916-C520DEA8C2E7}"/>
                </a:ext>
              </a:extLst>
            </p:cNvPr>
            <p:cNvSpPr txBox="1"/>
            <p:nvPr/>
          </p:nvSpPr>
          <p:spPr>
            <a:xfrm>
              <a:off x="8699026" y="5534912"/>
              <a:ext cx="3946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dh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71CAB502-3A76-4D9E-A642-6F22F0FA9BF2}"/>
              </a:ext>
            </a:extLst>
          </p:cNvPr>
          <p:cNvGrpSpPr/>
          <p:nvPr/>
        </p:nvGrpSpPr>
        <p:grpSpPr>
          <a:xfrm>
            <a:off x="9670889" y="5568989"/>
            <a:ext cx="529312" cy="307777"/>
            <a:chOff x="9663600" y="5569300"/>
            <a:chExt cx="529312" cy="307777"/>
          </a:xfrm>
        </p:grpSpPr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C0E9D5A3-01FD-4B60-AFE7-8EB1433DD309}"/>
                </a:ext>
              </a:extLst>
            </p:cNvPr>
            <p:cNvCxnSpPr>
              <a:cxnSpLocks/>
            </p:cNvCxnSpPr>
            <p:nvPr/>
          </p:nvCxnSpPr>
          <p:spPr>
            <a:xfrm>
              <a:off x="9678985" y="5622008"/>
              <a:ext cx="0" cy="20212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D62EB54-2E50-4ACF-B816-2364B37976EB}"/>
                </a:ext>
              </a:extLst>
            </p:cNvPr>
            <p:cNvSpPr txBox="1"/>
            <p:nvPr/>
          </p:nvSpPr>
          <p:spPr>
            <a:xfrm>
              <a:off x="9663600" y="5569300"/>
              <a:ext cx="5293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dx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51E9D688-EE4C-4ADA-9159-D92156EAD112}"/>
              </a:ext>
            </a:extLst>
          </p:cNvPr>
          <p:cNvSpPr txBox="1"/>
          <p:nvPr/>
        </p:nvSpPr>
        <p:spPr>
          <a:xfrm>
            <a:off x="7619308" y="424681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dhs[:, t, :]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24673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327868" y="2854677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655633" y="87197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5912106" y="955363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63775" y="1425324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334542" y="184191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299186" y="1857293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334542" y="135129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201763" y="1361579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334542" y="23399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235585" y="234136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413365" y="289980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773850" y="289980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1134335" y="289980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62957" y="292153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392B83-827B-462F-8DA5-5875C65022B7}"/>
              </a:ext>
            </a:extLst>
          </p:cNvPr>
          <p:cNvGrpSpPr/>
          <p:nvPr/>
        </p:nvGrpSpPr>
        <p:grpSpPr>
          <a:xfrm>
            <a:off x="6110734" y="3653005"/>
            <a:ext cx="728236" cy="1274489"/>
            <a:chOff x="3990618" y="3796389"/>
            <a:chExt cx="1441940" cy="2523546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B05EEF-C314-424E-9B50-4E19F2ACD206}"/>
                </a:ext>
              </a:extLst>
            </p:cNvPr>
            <p:cNvSpPr/>
            <p:nvPr/>
          </p:nvSpPr>
          <p:spPr>
            <a:xfrm>
              <a:off x="3990618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24F30B1-B276-4604-9208-BC1C85D69FA4}"/>
                </a:ext>
              </a:extLst>
            </p:cNvPr>
            <p:cNvSpPr/>
            <p:nvPr/>
          </p:nvSpPr>
          <p:spPr>
            <a:xfrm>
              <a:off x="4351103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14A79FF-7BBD-492C-874F-0272E9408532}"/>
                </a:ext>
              </a:extLst>
            </p:cNvPr>
            <p:cNvSpPr/>
            <p:nvPr/>
          </p:nvSpPr>
          <p:spPr>
            <a:xfrm>
              <a:off x="4711588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511687C-0E4F-499B-B89D-242EE7A5B5D1}"/>
                </a:ext>
              </a:extLst>
            </p:cNvPr>
            <p:cNvSpPr/>
            <p:nvPr/>
          </p:nvSpPr>
          <p:spPr>
            <a:xfrm>
              <a:off x="5072073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DC25BF7-4465-4293-A987-E2092522276E}"/>
                </a:ext>
              </a:extLst>
            </p:cNvPr>
            <p:cNvSpPr/>
            <p:nvPr/>
          </p:nvSpPr>
          <p:spPr>
            <a:xfrm>
              <a:off x="3990618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235AF20-43D3-4170-A64E-9D779D7C1CA5}"/>
                </a:ext>
              </a:extLst>
            </p:cNvPr>
            <p:cNvSpPr/>
            <p:nvPr/>
          </p:nvSpPr>
          <p:spPr>
            <a:xfrm>
              <a:off x="4351103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3909EA-50D1-4733-AAED-73C58EB65D57}"/>
                </a:ext>
              </a:extLst>
            </p:cNvPr>
            <p:cNvSpPr/>
            <p:nvPr/>
          </p:nvSpPr>
          <p:spPr>
            <a:xfrm>
              <a:off x="4711588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AD3D929-DDED-4639-9183-8583CDF7E68D}"/>
                </a:ext>
              </a:extLst>
            </p:cNvPr>
            <p:cNvSpPr/>
            <p:nvPr/>
          </p:nvSpPr>
          <p:spPr>
            <a:xfrm>
              <a:off x="5072073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549DD1F-E85C-4362-BF5E-5B9D97173442}"/>
                </a:ext>
              </a:extLst>
            </p:cNvPr>
            <p:cNvSpPr/>
            <p:nvPr/>
          </p:nvSpPr>
          <p:spPr>
            <a:xfrm>
              <a:off x="3990618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8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D7C6F7B7-9790-46B2-997D-30D365AEADD2}"/>
                </a:ext>
              </a:extLst>
            </p:cNvPr>
            <p:cNvSpPr/>
            <p:nvPr/>
          </p:nvSpPr>
          <p:spPr>
            <a:xfrm>
              <a:off x="4351103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9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0B1A0D-787B-4B8F-9A83-03F7DCA10E73}"/>
                </a:ext>
              </a:extLst>
            </p:cNvPr>
            <p:cNvSpPr/>
            <p:nvPr/>
          </p:nvSpPr>
          <p:spPr>
            <a:xfrm>
              <a:off x="4711588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10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EA8C09B-58A7-45AD-9E31-8EEFBC0846AF}"/>
                </a:ext>
              </a:extLst>
            </p:cNvPr>
            <p:cNvSpPr/>
            <p:nvPr/>
          </p:nvSpPr>
          <p:spPr>
            <a:xfrm>
              <a:off x="5072073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11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C9CAB57-762B-420F-8A78-DDC7AA75E38D}"/>
                </a:ext>
              </a:extLst>
            </p:cNvPr>
            <p:cNvSpPr/>
            <p:nvPr/>
          </p:nvSpPr>
          <p:spPr>
            <a:xfrm>
              <a:off x="3990618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1810643-85C6-45D3-928B-D9B36465C907}"/>
                </a:ext>
              </a:extLst>
            </p:cNvPr>
            <p:cNvSpPr/>
            <p:nvPr/>
          </p:nvSpPr>
          <p:spPr>
            <a:xfrm>
              <a:off x="4351103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FCD37E-5E5D-4541-A3D3-99CE732072D8}"/>
                </a:ext>
              </a:extLst>
            </p:cNvPr>
            <p:cNvSpPr/>
            <p:nvPr/>
          </p:nvSpPr>
          <p:spPr>
            <a:xfrm>
              <a:off x="4711588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C13E8F1-4C86-4726-B51C-85D60038DAEA}"/>
                </a:ext>
              </a:extLst>
            </p:cNvPr>
            <p:cNvSpPr/>
            <p:nvPr/>
          </p:nvSpPr>
          <p:spPr>
            <a:xfrm>
              <a:off x="5072073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174B75D3-185D-40AA-8ADD-E0C677E38D0B}"/>
                </a:ext>
              </a:extLst>
            </p:cNvPr>
            <p:cNvSpPr/>
            <p:nvPr/>
          </p:nvSpPr>
          <p:spPr>
            <a:xfrm>
              <a:off x="3990618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CAA6503-2B05-4A87-956B-B2711DD21903}"/>
                </a:ext>
              </a:extLst>
            </p:cNvPr>
            <p:cNvSpPr/>
            <p:nvPr/>
          </p:nvSpPr>
          <p:spPr>
            <a:xfrm>
              <a:off x="4351103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89D828AF-BD39-43B8-A01E-FA5B88FDE4BA}"/>
                </a:ext>
              </a:extLst>
            </p:cNvPr>
            <p:cNvSpPr/>
            <p:nvPr/>
          </p:nvSpPr>
          <p:spPr>
            <a:xfrm>
              <a:off x="4711588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671E3BB-666C-4652-99E8-7FC0AF8C3235}"/>
                </a:ext>
              </a:extLst>
            </p:cNvPr>
            <p:cNvSpPr/>
            <p:nvPr/>
          </p:nvSpPr>
          <p:spPr>
            <a:xfrm>
              <a:off x="5072073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FA442C49-6BF5-47E5-B5F0-D0F1EF6D35EB}"/>
                </a:ext>
              </a:extLst>
            </p:cNvPr>
            <p:cNvSpPr/>
            <p:nvPr/>
          </p:nvSpPr>
          <p:spPr>
            <a:xfrm>
              <a:off x="3990618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F39755E6-09B8-475C-91D9-43977D71A009}"/>
                </a:ext>
              </a:extLst>
            </p:cNvPr>
            <p:cNvSpPr/>
            <p:nvPr/>
          </p:nvSpPr>
          <p:spPr>
            <a:xfrm>
              <a:off x="4351103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1B2C71D-13A9-4F12-9F83-F61C615DBBD7}"/>
                </a:ext>
              </a:extLst>
            </p:cNvPr>
            <p:cNvSpPr/>
            <p:nvPr/>
          </p:nvSpPr>
          <p:spPr>
            <a:xfrm>
              <a:off x="4711588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739316B-FF1C-41B2-9746-F63AF7705018}"/>
                </a:ext>
              </a:extLst>
            </p:cNvPr>
            <p:cNvSpPr/>
            <p:nvPr/>
          </p:nvSpPr>
          <p:spPr>
            <a:xfrm>
              <a:off x="5072073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C93CD48-9333-47A0-8B0D-A1B2570686C3}"/>
                </a:ext>
              </a:extLst>
            </p:cNvPr>
            <p:cNvSpPr/>
            <p:nvPr/>
          </p:nvSpPr>
          <p:spPr>
            <a:xfrm>
              <a:off x="3990618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EF075A18-67C1-4FBA-B6A8-2BAD56657A48}"/>
                </a:ext>
              </a:extLst>
            </p:cNvPr>
            <p:cNvSpPr/>
            <p:nvPr/>
          </p:nvSpPr>
          <p:spPr>
            <a:xfrm>
              <a:off x="4351103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8FAB1AE8-DD7A-4BA2-9E1F-AA9BBAC2AB18}"/>
                </a:ext>
              </a:extLst>
            </p:cNvPr>
            <p:cNvSpPr/>
            <p:nvPr/>
          </p:nvSpPr>
          <p:spPr>
            <a:xfrm>
              <a:off x="4711588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5789EAA0-1C3C-40AB-8C29-693360E3533F}"/>
                </a:ext>
              </a:extLst>
            </p:cNvPr>
            <p:cNvSpPr/>
            <p:nvPr/>
          </p:nvSpPr>
          <p:spPr>
            <a:xfrm>
              <a:off x="5072073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4052B75D-F989-4A59-A1BD-3294BB8C7961}"/>
              </a:ext>
            </a:extLst>
          </p:cNvPr>
          <p:cNvSpPr txBox="1"/>
          <p:nvPr/>
        </p:nvSpPr>
        <p:spPr>
          <a:xfrm>
            <a:off x="6022851" y="3284657"/>
            <a:ext cx="197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embed_W  (V,D)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797847" y="2895389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4AD88C6-AE9D-4C65-B46A-4306FBF754D9}"/>
              </a:ext>
            </a:extLst>
          </p:cNvPr>
          <p:cNvSpPr txBox="1"/>
          <p:nvPr/>
        </p:nvSpPr>
        <p:spPr>
          <a:xfrm>
            <a:off x="3587384" y="898232"/>
            <a:ext cx="23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Time Embedding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C1686D5-A3D1-4458-8049-44226A637A37}"/>
              </a:ext>
            </a:extLst>
          </p:cNvPr>
          <p:cNvSpPr/>
          <p:nvPr/>
        </p:nvSpPr>
        <p:spPr>
          <a:xfrm>
            <a:off x="41583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D1EF8DBB-1987-4E89-8F9A-0125AB4D0D60}"/>
              </a:ext>
            </a:extLst>
          </p:cNvPr>
          <p:cNvSpPr/>
          <p:nvPr/>
        </p:nvSpPr>
        <p:spPr>
          <a:xfrm>
            <a:off x="402068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DC15DB6-78AB-492A-A2F4-1BEBAEDC618F}"/>
              </a:ext>
            </a:extLst>
          </p:cNvPr>
          <p:cNvSpPr/>
          <p:nvPr/>
        </p:nvSpPr>
        <p:spPr>
          <a:xfrm>
            <a:off x="762553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4691DE4-8500-4145-8F63-6D2B9FFB9A1D}"/>
              </a:ext>
            </a:extLst>
          </p:cNvPr>
          <p:cNvSpPr/>
          <p:nvPr/>
        </p:nvSpPr>
        <p:spPr>
          <a:xfrm>
            <a:off x="1123038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05924DB1-88C5-49DD-8F46-53F7A70FBB05}"/>
              </a:ext>
            </a:extLst>
          </p:cNvPr>
          <p:cNvSpPr/>
          <p:nvPr/>
        </p:nvSpPr>
        <p:spPr>
          <a:xfrm>
            <a:off x="1483523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639C0DD-93D5-42C8-8DBE-C66AEAA51A6A}"/>
              </a:ext>
            </a:extLst>
          </p:cNvPr>
          <p:cNvSpPr/>
          <p:nvPr/>
        </p:nvSpPr>
        <p:spPr>
          <a:xfrm>
            <a:off x="1844008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54C1790B-901B-4F9D-B7FF-99B70C614CFD}"/>
              </a:ext>
            </a:extLst>
          </p:cNvPr>
          <p:cNvSpPr/>
          <p:nvPr/>
        </p:nvSpPr>
        <p:spPr>
          <a:xfrm>
            <a:off x="2204493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CE7507A7-301B-4766-8AE7-5F2AAE3C69BB}"/>
              </a:ext>
            </a:extLst>
          </p:cNvPr>
          <p:cNvSpPr/>
          <p:nvPr/>
        </p:nvSpPr>
        <p:spPr>
          <a:xfrm>
            <a:off x="2564978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71EDD442-7EA0-46FE-A778-DD8493738318}"/>
              </a:ext>
            </a:extLst>
          </p:cNvPr>
          <p:cNvSpPr txBox="1"/>
          <p:nvPr/>
        </p:nvSpPr>
        <p:spPr>
          <a:xfrm>
            <a:off x="-388668" y="193118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9515FC35-5A06-4257-94DB-6B16BBA91A5D}"/>
              </a:ext>
            </a:extLst>
          </p:cNvPr>
          <p:cNvSpPr/>
          <p:nvPr/>
        </p:nvSpPr>
        <p:spPr>
          <a:xfrm>
            <a:off x="28060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A8B6A5-0446-4BEE-979A-B57FF90C45E6}"/>
              </a:ext>
            </a:extLst>
          </p:cNvPr>
          <p:cNvSpPr/>
          <p:nvPr/>
        </p:nvSpPr>
        <p:spPr>
          <a:xfrm>
            <a:off x="388545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5A182EFC-5687-4550-A9BD-12A73350D3B6}"/>
              </a:ext>
            </a:extLst>
          </p:cNvPr>
          <p:cNvSpPr/>
          <p:nvPr/>
        </p:nvSpPr>
        <p:spPr>
          <a:xfrm>
            <a:off x="749030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02E9E53C-FB7A-4BB1-AFA9-2646A39118D3}"/>
              </a:ext>
            </a:extLst>
          </p:cNvPr>
          <p:cNvSpPr/>
          <p:nvPr/>
        </p:nvSpPr>
        <p:spPr>
          <a:xfrm>
            <a:off x="1109515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5FA13281-6427-45FD-9701-AD8B9E9F0182}"/>
              </a:ext>
            </a:extLst>
          </p:cNvPr>
          <p:cNvSpPr/>
          <p:nvPr/>
        </p:nvSpPr>
        <p:spPr>
          <a:xfrm>
            <a:off x="1470000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06A2CFE7-7A2D-46FE-9513-E5C65FA5D94D}"/>
              </a:ext>
            </a:extLst>
          </p:cNvPr>
          <p:cNvSpPr/>
          <p:nvPr/>
        </p:nvSpPr>
        <p:spPr>
          <a:xfrm>
            <a:off x="1830485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4F5B9729-CD29-43C8-9C97-B56289E8A68B}"/>
              </a:ext>
            </a:extLst>
          </p:cNvPr>
          <p:cNvSpPr/>
          <p:nvPr/>
        </p:nvSpPr>
        <p:spPr>
          <a:xfrm>
            <a:off x="2190970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FCFD79E7-4B9D-45C6-936C-106C4F8860AC}"/>
              </a:ext>
            </a:extLst>
          </p:cNvPr>
          <p:cNvSpPr/>
          <p:nvPr/>
        </p:nvSpPr>
        <p:spPr>
          <a:xfrm>
            <a:off x="5322347" y="275344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E2032F4-2EE6-4B3B-AFFB-8F3CB0D4DA7A}"/>
              </a:ext>
            </a:extLst>
          </p:cNvPr>
          <p:cNvSpPr txBox="1"/>
          <p:nvPr/>
        </p:nvSpPr>
        <p:spPr>
          <a:xfrm>
            <a:off x="3900514" y="2763507"/>
            <a:ext cx="1596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wordvec_size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D175B226-686C-4110-A043-B42BBC693199}"/>
              </a:ext>
            </a:extLst>
          </p:cNvPr>
          <p:cNvSpPr/>
          <p:nvPr/>
        </p:nvSpPr>
        <p:spPr>
          <a:xfrm>
            <a:off x="9620458" y="34151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8490FCF-570F-48F9-93E7-E33EC813FF48}"/>
              </a:ext>
            </a:extLst>
          </p:cNvPr>
          <p:cNvSpPr txBox="1"/>
          <p:nvPr/>
        </p:nvSpPr>
        <p:spPr>
          <a:xfrm>
            <a:off x="9228426" y="3440121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B3950D41-69BC-4DD2-8988-E50D117DFD42}"/>
              </a:ext>
            </a:extLst>
          </p:cNvPr>
          <p:cNvSpPr/>
          <p:nvPr/>
        </p:nvSpPr>
        <p:spPr>
          <a:xfrm>
            <a:off x="9620458" y="38870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DA67DE9-D383-4260-9243-C92C35155550}"/>
              </a:ext>
            </a:extLst>
          </p:cNvPr>
          <p:cNvSpPr txBox="1"/>
          <p:nvPr/>
        </p:nvSpPr>
        <p:spPr>
          <a:xfrm>
            <a:off x="9243393" y="3908996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B5D5DCD5-DD6C-4D25-B1EB-84A886D98911}"/>
              </a:ext>
            </a:extLst>
          </p:cNvPr>
          <p:cNvSpPr/>
          <p:nvPr/>
        </p:nvSpPr>
        <p:spPr>
          <a:xfrm>
            <a:off x="9625681" y="434412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5CB525C7-F858-4354-9B71-41B12E8BE5E9}"/>
              </a:ext>
            </a:extLst>
          </p:cNvPr>
          <p:cNvSpPr txBox="1"/>
          <p:nvPr/>
        </p:nvSpPr>
        <p:spPr>
          <a:xfrm>
            <a:off x="9308298" y="4385969"/>
            <a:ext cx="360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0381283B-7071-47D1-917F-47DA3D9850FF}"/>
              </a:ext>
            </a:extLst>
          </p:cNvPr>
          <p:cNvSpPr/>
          <p:nvPr/>
        </p:nvSpPr>
        <p:spPr>
          <a:xfrm>
            <a:off x="3452759" y="4313612"/>
            <a:ext cx="1995407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TimeEmbedding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8B89B86C-4AE1-46F6-B67F-0D17EA55C320}"/>
              </a:ext>
            </a:extLst>
          </p:cNvPr>
          <p:cNvSpPr/>
          <p:nvPr/>
        </p:nvSpPr>
        <p:spPr>
          <a:xfrm>
            <a:off x="3452759" y="467409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self.params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8F6894C0-3B70-49A2-8585-F646B17499CB}"/>
              </a:ext>
            </a:extLst>
          </p:cNvPr>
          <p:cNvSpPr/>
          <p:nvPr/>
        </p:nvSpPr>
        <p:spPr>
          <a:xfrm>
            <a:off x="3452759" y="503458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self.grads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991D5E62-9C03-4FE7-90CF-78BA520FC717}"/>
              </a:ext>
            </a:extLst>
          </p:cNvPr>
          <p:cNvSpPr/>
          <p:nvPr/>
        </p:nvSpPr>
        <p:spPr>
          <a:xfrm>
            <a:off x="3452759" y="539506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self.layers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2868B18-8691-403B-8483-9B2A7519FDB2}"/>
              </a:ext>
            </a:extLst>
          </p:cNvPr>
          <p:cNvCxnSpPr>
            <a:stCxn id="324" idx="3"/>
            <a:endCxn id="120" idx="1"/>
          </p:cNvCxnSpPr>
          <p:nvPr/>
        </p:nvCxnSpPr>
        <p:spPr>
          <a:xfrm flipV="1">
            <a:off x="5448166" y="3744035"/>
            <a:ext cx="662568" cy="1110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D6EBC90E-2E17-42A0-8D3A-69ED7D39BA0B}"/>
              </a:ext>
            </a:extLst>
          </p:cNvPr>
          <p:cNvGrpSpPr/>
          <p:nvPr/>
        </p:nvGrpSpPr>
        <p:grpSpPr>
          <a:xfrm>
            <a:off x="6110734" y="5192003"/>
            <a:ext cx="728236" cy="1274489"/>
            <a:chOff x="3990618" y="3796389"/>
            <a:chExt cx="1441940" cy="2523546"/>
          </a:xfrm>
        </p:grpSpPr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5259E26B-F7AF-476D-828A-8B0F61C8D0A6}"/>
                </a:ext>
              </a:extLst>
            </p:cNvPr>
            <p:cNvSpPr/>
            <p:nvPr/>
          </p:nvSpPr>
          <p:spPr>
            <a:xfrm>
              <a:off x="3990618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5A4F638A-AF4D-42A2-BFC3-A570819564DD}"/>
                </a:ext>
              </a:extLst>
            </p:cNvPr>
            <p:cNvSpPr/>
            <p:nvPr/>
          </p:nvSpPr>
          <p:spPr>
            <a:xfrm>
              <a:off x="4351103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D3F44EA9-6825-4564-AEFD-6ECB64825BE5}"/>
                </a:ext>
              </a:extLst>
            </p:cNvPr>
            <p:cNvSpPr/>
            <p:nvPr/>
          </p:nvSpPr>
          <p:spPr>
            <a:xfrm>
              <a:off x="4711588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9B9F6816-E174-4CB5-8E64-A44A6DE5D475}"/>
                </a:ext>
              </a:extLst>
            </p:cNvPr>
            <p:cNvSpPr/>
            <p:nvPr/>
          </p:nvSpPr>
          <p:spPr>
            <a:xfrm>
              <a:off x="5072073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B2BDE493-E1D5-4A62-A83D-BEF7D41C22FD}"/>
                </a:ext>
              </a:extLst>
            </p:cNvPr>
            <p:cNvSpPr/>
            <p:nvPr/>
          </p:nvSpPr>
          <p:spPr>
            <a:xfrm>
              <a:off x="3990618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6F6CF46F-D7B0-4A5B-B91E-714143716F48}"/>
                </a:ext>
              </a:extLst>
            </p:cNvPr>
            <p:cNvSpPr/>
            <p:nvPr/>
          </p:nvSpPr>
          <p:spPr>
            <a:xfrm>
              <a:off x="4351103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E5B5E7F1-CCFD-408F-9D87-C4B20DC5D9AB}"/>
                </a:ext>
              </a:extLst>
            </p:cNvPr>
            <p:cNvSpPr/>
            <p:nvPr/>
          </p:nvSpPr>
          <p:spPr>
            <a:xfrm>
              <a:off x="4711588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B699189A-8259-4184-AB1F-DA1DD5042B99}"/>
                </a:ext>
              </a:extLst>
            </p:cNvPr>
            <p:cNvSpPr/>
            <p:nvPr/>
          </p:nvSpPr>
          <p:spPr>
            <a:xfrm>
              <a:off x="5072073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273F0EFA-5798-47D1-B035-150407FC217C}"/>
                </a:ext>
              </a:extLst>
            </p:cNvPr>
            <p:cNvSpPr/>
            <p:nvPr/>
          </p:nvSpPr>
          <p:spPr>
            <a:xfrm>
              <a:off x="3990618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FDA0222F-083B-43B8-83D9-DB1D6026C4D2}"/>
                </a:ext>
              </a:extLst>
            </p:cNvPr>
            <p:cNvSpPr/>
            <p:nvPr/>
          </p:nvSpPr>
          <p:spPr>
            <a:xfrm>
              <a:off x="4351103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AEB071D1-779E-4765-AB1E-5A00AA8A1173}"/>
                </a:ext>
              </a:extLst>
            </p:cNvPr>
            <p:cNvSpPr/>
            <p:nvPr/>
          </p:nvSpPr>
          <p:spPr>
            <a:xfrm>
              <a:off x="4711588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052876C3-7478-48D4-93BF-85DCBD4CB721}"/>
                </a:ext>
              </a:extLst>
            </p:cNvPr>
            <p:cNvSpPr/>
            <p:nvPr/>
          </p:nvSpPr>
          <p:spPr>
            <a:xfrm>
              <a:off x="5072073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A4DACB3A-FEEA-4FE4-A0C2-9B06D945313E}"/>
                </a:ext>
              </a:extLst>
            </p:cNvPr>
            <p:cNvSpPr/>
            <p:nvPr/>
          </p:nvSpPr>
          <p:spPr>
            <a:xfrm>
              <a:off x="3990618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7E85FD-FE36-4783-8AA7-B973B821BEC3}"/>
                </a:ext>
              </a:extLst>
            </p:cNvPr>
            <p:cNvSpPr/>
            <p:nvPr/>
          </p:nvSpPr>
          <p:spPr>
            <a:xfrm>
              <a:off x="4351103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CFCE6E46-1175-4518-827A-06940014D58A}"/>
                </a:ext>
              </a:extLst>
            </p:cNvPr>
            <p:cNvSpPr/>
            <p:nvPr/>
          </p:nvSpPr>
          <p:spPr>
            <a:xfrm>
              <a:off x="4711588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FC46874-5D14-4083-A6BB-EB3188124FC6}"/>
                </a:ext>
              </a:extLst>
            </p:cNvPr>
            <p:cNvSpPr/>
            <p:nvPr/>
          </p:nvSpPr>
          <p:spPr>
            <a:xfrm>
              <a:off x="5072073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EC407B84-99BA-4D5D-8E93-CA5813EC9965}"/>
                </a:ext>
              </a:extLst>
            </p:cNvPr>
            <p:cNvSpPr/>
            <p:nvPr/>
          </p:nvSpPr>
          <p:spPr>
            <a:xfrm>
              <a:off x="3990618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BA1B88B9-7A18-4CF2-A5DD-B348C20C70D7}"/>
                </a:ext>
              </a:extLst>
            </p:cNvPr>
            <p:cNvSpPr/>
            <p:nvPr/>
          </p:nvSpPr>
          <p:spPr>
            <a:xfrm>
              <a:off x="4351103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E7B0D069-BF93-46B8-BC1E-97CE03AA7AE9}"/>
                </a:ext>
              </a:extLst>
            </p:cNvPr>
            <p:cNvSpPr/>
            <p:nvPr/>
          </p:nvSpPr>
          <p:spPr>
            <a:xfrm>
              <a:off x="4711588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3814E0DB-E7CE-493C-BE8C-8E5F2754674F}"/>
                </a:ext>
              </a:extLst>
            </p:cNvPr>
            <p:cNvSpPr/>
            <p:nvPr/>
          </p:nvSpPr>
          <p:spPr>
            <a:xfrm>
              <a:off x="5072073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8ACEAA84-2C61-4469-A422-B98608F10437}"/>
                </a:ext>
              </a:extLst>
            </p:cNvPr>
            <p:cNvSpPr/>
            <p:nvPr/>
          </p:nvSpPr>
          <p:spPr>
            <a:xfrm>
              <a:off x="3990618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514285A-B0DB-4CE2-8C11-80C8A657F318}"/>
                </a:ext>
              </a:extLst>
            </p:cNvPr>
            <p:cNvSpPr/>
            <p:nvPr/>
          </p:nvSpPr>
          <p:spPr>
            <a:xfrm>
              <a:off x="4351103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642556B5-4F86-432F-BDA9-EB1F7121C4D0}"/>
                </a:ext>
              </a:extLst>
            </p:cNvPr>
            <p:cNvSpPr/>
            <p:nvPr/>
          </p:nvSpPr>
          <p:spPr>
            <a:xfrm>
              <a:off x="4711588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1CEFE2F4-A2E5-4337-AD9A-BF963112901E}"/>
                </a:ext>
              </a:extLst>
            </p:cNvPr>
            <p:cNvSpPr/>
            <p:nvPr/>
          </p:nvSpPr>
          <p:spPr>
            <a:xfrm>
              <a:off x="5072073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E8B8E202-71C4-4BBB-8AEF-44B56DF35642}"/>
                </a:ext>
              </a:extLst>
            </p:cNvPr>
            <p:cNvSpPr/>
            <p:nvPr/>
          </p:nvSpPr>
          <p:spPr>
            <a:xfrm>
              <a:off x="3990618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244C646E-4654-4D3B-B90B-07E825D6BC07}"/>
                </a:ext>
              </a:extLst>
            </p:cNvPr>
            <p:cNvSpPr/>
            <p:nvPr/>
          </p:nvSpPr>
          <p:spPr>
            <a:xfrm>
              <a:off x="4351103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82D3276C-B0F3-45C1-ACC6-2E5326E68A61}"/>
                </a:ext>
              </a:extLst>
            </p:cNvPr>
            <p:cNvSpPr/>
            <p:nvPr/>
          </p:nvSpPr>
          <p:spPr>
            <a:xfrm>
              <a:off x="4711588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3870D8A0-9141-41E7-B1B6-FECE544A4BCE}"/>
                </a:ext>
              </a:extLst>
            </p:cNvPr>
            <p:cNvSpPr/>
            <p:nvPr/>
          </p:nvSpPr>
          <p:spPr>
            <a:xfrm>
              <a:off x="5072073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57" name="직선 화살표 연결선 356">
            <a:extLst>
              <a:ext uri="{FF2B5EF4-FFF2-40B4-BE49-F238E27FC236}">
                <a16:creationId xmlns:a16="http://schemas.microsoft.com/office/drawing/2014/main" id="{D43E6B7B-5AB3-4B22-9B00-A0CDB5671961}"/>
              </a:ext>
            </a:extLst>
          </p:cNvPr>
          <p:cNvCxnSpPr>
            <a:cxnSpLocks/>
            <a:stCxn id="325" idx="3"/>
            <a:endCxn id="328" idx="1"/>
          </p:cNvCxnSpPr>
          <p:nvPr/>
        </p:nvCxnSpPr>
        <p:spPr>
          <a:xfrm>
            <a:off x="5448166" y="5214825"/>
            <a:ext cx="662568" cy="68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5AA7E750-BB97-4C75-B91E-0A352CAF0E83}"/>
              </a:ext>
            </a:extLst>
          </p:cNvPr>
          <p:cNvSpPr/>
          <p:nvPr/>
        </p:nvSpPr>
        <p:spPr>
          <a:xfrm>
            <a:off x="3452759" y="573786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9" name="직선 화살표 연결선 358">
            <a:extLst>
              <a:ext uri="{FF2B5EF4-FFF2-40B4-BE49-F238E27FC236}">
                <a16:creationId xmlns:a16="http://schemas.microsoft.com/office/drawing/2014/main" id="{469B3BAF-791F-45D5-80A6-5D05D1F5B7CF}"/>
              </a:ext>
            </a:extLst>
          </p:cNvPr>
          <p:cNvCxnSpPr>
            <a:cxnSpLocks/>
            <a:stCxn id="358" idx="3"/>
            <a:endCxn id="120" idx="1"/>
          </p:cNvCxnSpPr>
          <p:nvPr/>
        </p:nvCxnSpPr>
        <p:spPr>
          <a:xfrm flipV="1">
            <a:off x="5448166" y="3744035"/>
            <a:ext cx="662568" cy="2174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81440FB-9925-4EF5-96B0-01C6CE5EB553}"/>
              </a:ext>
            </a:extLst>
          </p:cNvPr>
          <p:cNvSpPr/>
          <p:nvPr/>
        </p:nvSpPr>
        <p:spPr>
          <a:xfrm>
            <a:off x="2698180" y="351063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AEEB2B5F-6101-423C-A370-C23C5AE75101}"/>
              </a:ext>
            </a:extLst>
          </p:cNvPr>
          <p:cNvSpPr txBox="1"/>
          <p:nvPr/>
        </p:nvSpPr>
        <p:spPr>
          <a:xfrm>
            <a:off x="2355530" y="3521602"/>
            <a:ext cx="3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4222BC40-176E-4462-9E35-0C4BD7C9CBF7}"/>
              </a:ext>
            </a:extLst>
          </p:cNvPr>
          <p:cNvSpPr/>
          <p:nvPr/>
        </p:nvSpPr>
        <p:spPr>
          <a:xfrm>
            <a:off x="2703403" y="3941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D4DA7151-776D-4BD5-965D-88747F0A1FB0}"/>
              </a:ext>
            </a:extLst>
          </p:cNvPr>
          <p:cNvSpPr txBox="1"/>
          <p:nvPr/>
        </p:nvSpPr>
        <p:spPr>
          <a:xfrm>
            <a:off x="2355113" y="3963502"/>
            <a:ext cx="360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B03BBFAD-616A-4658-B929-16E18A30D712}"/>
              </a:ext>
            </a:extLst>
          </p:cNvPr>
          <p:cNvSpPr/>
          <p:nvPr/>
        </p:nvSpPr>
        <p:spPr>
          <a:xfrm>
            <a:off x="7108437" y="5675570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420AFAD0-8E3A-40F3-B3F6-1D83EB29A74E}"/>
              </a:ext>
            </a:extLst>
          </p:cNvPr>
          <p:cNvSpPr/>
          <p:nvPr/>
        </p:nvSpPr>
        <p:spPr>
          <a:xfrm>
            <a:off x="8526497" y="567450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C53BA126-AF76-4B68-87E4-0DC73AD16C85}"/>
              </a:ext>
            </a:extLst>
          </p:cNvPr>
          <p:cNvSpPr/>
          <p:nvPr/>
        </p:nvSpPr>
        <p:spPr>
          <a:xfrm>
            <a:off x="9943253" y="567445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ACF74541-2413-44CB-9442-BA3275881FCD}"/>
              </a:ext>
            </a:extLst>
          </p:cNvPr>
          <p:cNvCxnSpPr>
            <a:cxnSpLocks/>
            <a:stCxn id="326" idx="3"/>
            <a:endCxn id="388" idx="1"/>
          </p:cNvCxnSpPr>
          <p:nvPr/>
        </p:nvCxnSpPr>
        <p:spPr>
          <a:xfrm>
            <a:off x="5448166" y="5575310"/>
            <a:ext cx="1660271" cy="280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535161CF-68F3-4652-BF77-84B56E120359}"/>
              </a:ext>
            </a:extLst>
          </p:cNvPr>
          <p:cNvCxnSpPr>
            <a:cxnSpLocks/>
            <a:stCxn id="388" idx="3"/>
            <a:endCxn id="389" idx="1"/>
          </p:cNvCxnSpPr>
          <p:nvPr/>
        </p:nvCxnSpPr>
        <p:spPr>
          <a:xfrm flipV="1">
            <a:off x="8255726" y="5854748"/>
            <a:ext cx="270771" cy="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직선 화살표 연결선 392">
            <a:extLst>
              <a:ext uri="{FF2B5EF4-FFF2-40B4-BE49-F238E27FC236}">
                <a16:creationId xmlns:a16="http://schemas.microsoft.com/office/drawing/2014/main" id="{79CBFAAB-A432-469F-B27B-46146E84CC39}"/>
              </a:ext>
            </a:extLst>
          </p:cNvPr>
          <p:cNvCxnSpPr>
            <a:cxnSpLocks/>
            <a:stCxn id="389" idx="3"/>
            <a:endCxn id="390" idx="1"/>
          </p:cNvCxnSpPr>
          <p:nvPr/>
        </p:nvCxnSpPr>
        <p:spPr>
          <a:xfrm flipV="1">
            <a:off x="9673786" y="5854698"/>
            <a:ext cx="269467" cy="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03EC5A-DCFC-47D8-BDE3-D48322003D22}"/>
              </a:ext>
            </a:extLst>
          </p:cNvPr>
          <p:cNvSpPr txBox="1"/>
          <p:nvPr/>
        </p:nvSpPr>
        <p:spPr>
          <a:xfrm>
            <a:off x="234631" y="82113"/>
            <a:ext cx="1802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4736D3D-3E5E-4507-8369-498A33885EC8}"/>
              </a:ext>
            </a:extLst>
          </p:cNvPr>
          <p:cNvSpPr txBox="1"/>
          <p:nvPr/>
        </p:nvSpPr>
        <p:spPr>
          <a:xfrm>
            <a:off x="393354" y="3871122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B3E3A787-359C-4613-9E50-73104BD57176}"/>
              </a:ext>
            </a:extLst>
          </p:cNvPr>
          <p:cNvSpPr/>
          <p:nvPr/>
        </p:nvSpPr>
        <p:spPr>
          <a:xfrm>
            <a:off x="464705" y="4273664"/>
            <a:ext cx="1252928" cy="95437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877D4A-213D-4D4A-9CCE-F2B71E66690B}"/>
              </a:ext>
            </a:extLst>
          </p:cNvPr>
          <p:cNvSpPr/>
          <p:nvPr/>
        </p:nvSpPr>
        <p:spPr>
          <a:xfrm>
            <a:off x="541027" y="4330573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56CB3E6-9508-47F1-A614-6D5B33380314}"/>
              </a:ext>
            </a:extLst>
          </p:cNvPr>
          <p:cNvSpPr/>
          <p:nvPr/>
        </p:nvSpPr>
        <p:spPr>
          <a:xfrm>
            <a:off x="815307" y="4330573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34A27FF-3A09-4AB6-B3FF-EDCC2B16DCEA}"/>
              </a:ext>
            </a:extLst>
          </p:cNvPr>
          <p:cNvSpPr/>
          <p:nvPr/>
        </p:nvSpPr>
        <p:spPr>
          <a:xfrm>
            <a:off x="1089586" y="4330573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9B91EBC-056A-4571-8024-004D10A5CE70}"/>
              </a:ext>
            </a:extLst>
          </p:cNvPr>
          <p:cNvSpPr/>
          <p:nvPr/>
        </p:nvSpPr>
        <p:spPr>
          <a:xfrm>
            <a:off x="541027" y="4604967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6FAC22D-6410-4374-A5F1-C355D886F4A9}"/>
              </a:ext>
            </a:extLst>
          </p:cNvPr>
          <p:cNvSpPr/>
          <p:nvPr/>
        </p:nvSpPr>
        <p:spPr>
          <a:xfrm>
            <a:off x="815307" y="4604967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F780B5F-5701-49E1-860A-F7DA38DEF65F}"/>
              </a:ext>
            </a:extLst>
          </p:cNvPr>
          <p:cNvSpPr/>
          <p:nvPr/>
        </p:nvSpPr>
        <p:spPr>
          <a:xfrm>
            <a:off x="1089586" y="4604967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D74F410-86B6-4DA5-8426-26E3CA5EADA5}"/>
              </a:ext>
            </a:extLst>
          </p:cNvPr>
          <p:cNvSpPr/>
          <p:nvPr/>
        </p:nvSpPr>
        <p:spPr>
          <a:xfrm>
            <a:off x="541027" y="4879246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85BAEF0-3C1B-471D-A3FA-730A39E40E65}"/>
              </a:ext>
            </a:extLst>
          </p:cNvPr>
          <p:cNvSpPr/>
          <p:nvPr/>
        </p:nvSpPr>
        <p:spPr>
          <a:xfrm>
            <a:off x="815307" y="4879246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559A3CB-419D-49E4-A9A5-191157050C08}"/>
              </a:ext>
            </a:extLst>
          </p:cNvPr>
          <p:cNvSpPr/>
          <p:nvPr/>
        </p:nvSpPr>
        <p:spPr>
          <a:xfrm>
            <a:off x="1089586" y="4879246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9C53B54-E9AE-4C92-97F7-D96D74A85AC5}"/>
              </a:ext>
            </a:extLst>
          </p:cNvPr>
          <p:cNvSpPr/>
          <p:nvPr/>
        </p:nvSpPr>
        <p:spPr>
          <a:xfrm>
            <a:off x="1359256" y="4331838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C7EDF2C2-0DB5-4CDF-B3C5-26DA214B568D}"/>
              </a:ext>
            </a:extLst>
          </p:cNvPr>
          <p:cNvSpPr/>
          <p:nvPr/>
        </p:nvSpPr>
        <p:spPr>
          <a:xfrm>
            <a:off x="1359256" y="4605429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924C402-83E1-4E1A-ADEA-4FA07C31A02E}"/>
              </a:ext>
            </a:extLst>
          </p:cNvPr>
          <p:cNvSpPr/>
          <p:nvPr/>
        </p:nvSpPr>
        <p:spPr>
          <a:xfrm>
            <a:off x="1359256" y="4879020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8CAA143-A15D-4D70-90C4-3F69BDB9380C}"/>
              </a:ext>
            </a:extLst>
          </p:cNvPr>
          <p:cNvSpPr txBox="1"/>
          <p:nvPr/>
        </p:nvSpPr>
        <p:spPr>
          <a:xfrm>
            <a:off x="904147" y="3850032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(N,T,D)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1B88807-3E81-4089-B359-7C6081973907}"/>
              </a:ext>
            </a:extLst>
          </p:cNvPr>
          <p:cNvSpPr/>
          <p:nvPr/>
        </p:nvSpPr>
        <p:spPr>
          <a:xfrm>
            <a:off x="7122310" y="5098518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D0008DC-9013-4D59-9258-BC6399454E6D}"/>
              </a:ext>
            </a:extLst>
          </p:cNvPr>
          <p:cNvSpPr/>
          <p:nvPr/>
        </p:nvSpPr>
        <p:spPr>
          <a:xfrm>
            <a:off x="7396590" y="5098518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2D8EC096-AB64-4969-AAE1-7B7D291C77E7}"/>
              </a:ext>
            </a:extLst>
          </p:cNvPr>
          <p:cNvSpPr/>
          <p:nvPr/>
        </p:nvSpPr>
        <p:spPr>
          <a:xfrm>
            <a:off x="7670869" y="5098518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A945B49-1371-4C01-9B78-F0AB18247B42}"/>
              </a:ext>
            </a:extLst>
          </p:cNvPr>
          <p:cNvSpPr/>
          <p:nvPr/>
        </p:nvSpPr>
        <p:spPr>
          <a:xfrm>
            <a:off x="7940539" y="5098518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51A7FDE-FBDF-4170-8766-E809247A8D77}"/>
              </a:ext>
            </a:extLst>
          </p:cNvPr>
          <p:cNvSpPr/>
          <p:nvPr/>
        </p:nvSpPr>
        <p:spPr>
          <a:xfrm>
            <a:off x="8533173" y="5084253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42B54F6-9095-4F6E-AEE8-20880CB7CE03}"/>
              </a:ext>
            </a:extLst>
          </p:cNvPr>
          <p:cNvSpPr/>
          <p:nvPr/>
        </p:nvSpPr>
        <p:spPr>
          <a:xfrm>
            <a:off x="8807453" y="5084253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BB399A91-A683-4EB2-94FE-F1C96515E6E9}"/>
              </a:ext>
            </a:extLst>
          </p:cNvPr>
          <p:cNvSpPr/>
          <p:nvPr/>
        </p:nvSpPr>
        <p:spPr>
          <a:xfrm>
            <a:off x="9081732" y="5084253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A617441-BD09-49BC-A732-6960A992AF01}"/>
              </a:ext>
            </a:extLst>
          </p:cNvPr>
          <p:cNvSpPr/>
          <p:nvPr/>
        </p:nvSpPr>
        <p:spPr>
          <a:xfrm>
            <a:off x="9351402" y="5085518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838D72A-466D-4216-AAC1-7D973ABFBA80}"/>
              </a:ext>
            </a:extLst>
          </p:cNvPr>
          <p:cNvSpPr/>
          <p:nvPr/>
        </p:nvSpPr>
        <p:spPr>
          <a:xfrm>
            <a:off x="10005318" y="5076390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0EED5540-032F-4350-A442-2E0AE0F7BC51}"/>
              </a:ext>
            </a:extLst>
          </p:cNvPr>
          <p:cNvSpPr/>
          <p:nvPr/>
        </p:nvSpPr>
        <p:spPr>
          <a:xfrm>
            <a:off x="10279598" y="5076390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6ADCD9E4-02F6-45A1-A04A-5E6068E0C335}"/>
              </a:ext>
            </a:extLst>
          </p:cNvPr>
          <p:cNvSpPr/>
          <p:nvPr/>
        </p:nvSpPr>
        <p:spPr>
          <a:xfrm>
            <a:off x="10553877" y="5076390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F63A1D4-AA7A-4233-ADC3-D233DB65FE92}"/>
              </a:ext>
            </a:extLst>
          </p:cNvPr>
          <p:cNvSpPr/>
          <p:nvPr/>
        </p:nvSpPr>
        <p:spPr>
          <a:xfrm>
            <a:off x="10823547" y="5077655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C8AF12A-4D52-4AC5-8EC9-9505535B8A04}"/>
              </a:ext>
            </a:extLst>
          </p:cNvPr>
          <p:cNvCxnSpPr>
            <a:cxnSpLocks/>
          </p:cNvCxnSpPr>
          <p:nvPr/>
        </p:nvCxnSpPr>
        <p:spPr>
          <a:xfrm>
            <a:off x="10500801" y="5382684"/>
            <a:ext cx="0" cy="29827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4970B5E3-B0BA-46E8-B322-00B2E183D523}"/>
              </a:ext>
            </a:extLst>
          </p:cNvPr>
          <p:cNvCxnSpPr>
            <a:cxnSpLocks/>
          </p:cNvCxnSpPr>
          <p:nvPr/>
        </p:nvCxnSpPr>
        <p:spPr>
          <a:xfrm>
            <a:off x="9071525" y="5382684"/>
            <a:ext cx="0" cy="29827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F56CC110-8445-4288-A04F-5A4ED0ACF687}"/>
              </a:ext>
            </a:extLst>
          </p:cNvPr>
          <p:cNvCxnSpPr>
            <a:cxnSpLocks/>
          </p:cNvCxnSpPr>
          <p:nvPr/>
        </p:nvCxnSpPr>
        <p:spPr>
          <a:xfrm>
            <a:off x="7670869" y="5376177"/>
            <a:ext cx="0" cy="29827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84026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301741" y="2541168"/>
            <a:ext cx="1227637" cy="8116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655633" y="87197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5779450" y="82818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63775" y="1425324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334542" y="184191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299186" y="1857293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334542" y="135129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201763" y="1361579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334542" y="23399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235585" y="234136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387238" y="258629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747723" y="258629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1106226" y="258629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638882" y="2600325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B05EEF-C314-424E-9B50-4E19F2ACD206}"/>
              </a:ext>
            </a:extLst>
          </p:cNvPr>
          <p:cNvSpPr/>
          <p:nvPr/>
        </p:nvSpPr>
        <p:spPr>
          <a:xfrm>
            <a:off x="6110734" y="3653005"/>
            <a:ext cx="182059" cy="182059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24F30B1-B276-4604-9208-BC1C85D69FA4}"/>
              </a:ext>
            </a:extLst>
          </p:cNvPr>
          <p:cNvSpPr/>
          <p:nvPr/>
        </p:nvSpPr>
        <p:spPr>
          <a:xfrm>
            <a:off x="6292793" y="3653005"/>
            <a:ext cx="182059" cy="182059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14A79FF-7BBD-492C-874F-0272E9408532}"/>
              </a:ext>
            </a:extLst>
          </p:cNvPr>
          <p:cNvSpPr/>
          <p:nvPr/>
        </p:nvSpPr>
        <p:spPr>
          <a:xfrm>
            <a:off x="6474852" y="3653005"/>
            <a:ext cx="182059" cy="182059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511687C-0E4F-499B-B89D-242EE7A5B5D1}"/>
              </a:ext>
            </a:extLst>
          </p:cNvPr>
          <p:cNvSpPr/>
          <p:nvPr/>
        </p:nvSpPr>
        <p:spPr>
          <a:xfrm>
            <a:off x="6656911" y="3653005"/>
            <a:ext cx="182059" cy="182059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DC25BF7-4465-4293-A987-E2092522276E}"/>
              </a:ext>
            </a:extLst>
          </p:cNvPr>
          <p:cNvSpPr/>
          <p:nvPr/>
        </p:nvSpPr>
        <p:spPr>
          <a:xfrm>
            <a:off x="6110734" y="3835140"/>
            <a:ext cx="182059" cy="1820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235AF20-43D3-4170-A64E-9D779D7C1CA5}"/>
              </a:ext>
            </a:extLst>
          </p:cNvPr>
          <p:cNvSpPr/>
          <p:nvPr/>
        </p:nvSpPr>
        <p:spPr>
          <a:xfrm>
            <a:off x="6292793" y="3835140"/>
            <a:ext cx="182059" cy="1820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73909EA-50D1-4733-AAED-73C58EB65D57}"/>
              </a:ext>
            </a:extLst>
          </p:cNvPr>
          <p:cNvSpPr/>
          <p:nvPr/>
        </p:nvSpPr>
        <p:spPr>
          <a:xfrm>
            <a:off x="6474852" y="3835140"/>
            <a:ext cx="182059" cy="1820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AD3D929-DDED-4639-9183-8583CDF7E68D}"/>
              </a:ext>
            </a:extLst>
          </p:cNvPr>
          <p:cNvSpPr/>
          <p:nvPr/>
        </p:nvSpPr>
        <p:spPr>
          <a:xfrm>
            <a:off x="6656911" y="3835140"/>
            <a:ext cx="182059" cy="1820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549DD1F-E85C-4362-BF5E-5B9D97173442}"/>
              </a:ext>
            </a:extLst>
          </p:cNvPr>
          <p:cNvSpPr/>
          <p:nvPr/>
        </p:nvSpPr>
        <p:spPr>
          <a:xfrm>
            <a:off x="6110734" y="4017199"/>
            <a:ext cx="182059" cy="1820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7C6F7B7-9790-46B2-997D-30D365AEADD2}"/>
              </a:ext>
            </a:extLst>
          </p:cNvPr>
          <p:cNvSpPr/>
          <p:nvPr/>
        </p:nvSpPr>
        <p:spPr>
          <a:xfrm>
            <a:off x="6292793" y="4017199"/>
            <a:ext cx="182059" cy="1820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80B1A0D-787B-4B8F-9A83-03F7DCA10E73}"/>
              </a:ext>
            </a:extLst>
          </p:cNvPr>
          <p:cNvSpPr/>
          <p:nvPr/>
        </p:nvSpPr>
        <p:spPr>
          <a:xfrm>
            <a:off x="6474852" y="4017199"/>
            <a:ext cx="182059" cy="1820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A8C09B-58A7-45AD-9E31-8EEFBC0846AF}"/>
              </a:ext>
            </a:extLst>
          </p:cNvPr>
          <p:cNvSpPr/>
          <p:nvPr/>
        </p:nvSpPr>
        <p:spPr>
          <a:xfrm>
            <a:off x="6656911" y="4017199"/>
            <a:ext cx="182059" cy="1820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11</a:t>
            </a:r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C9CAB57-762B-420F-8A78-DDC7AA75E38D}"/>
              </a:ext>
            </a:extLst>
          </p:cNvPr>
          <p:cNvSpPr/>
          <p:nvPr/>
        </p:nvSpPr>
        <p:spPr>
          <a:xfrm>
            <a:off x="6110734" y="4199258"/>
            <a:ext cx="182059" cy="182059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1810643-85C6-45D3-928B-D9B36465C907}"/>
              </a:ext>
            </a:extLst>
          </p:cNvPr>
          <p:cNvSpPr/>
          <p:nvPr/>
        </p:nvSpPr>
        <p:spPr>
          <a:xfrm>
            <a:off x="6292793" y="4199258"/>
            <a:ext cx="182059" cy="182059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DFCD37E-5E5D-4541-A3D3-99CE732072D8}"/>
              </a:ext>
            </a:extLst>
          </p:cNvPr>
          <p:cNvSpPr/>
          <p:nvPr/>
        </p:nvSpPr>
        <p:spPr>
          <a:xfrm>
            <a:off x="6474852" y="4199258"/>
            <a:ext cx="182059" cy="182059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C13E8F1-4C86-4726-B51C-85D60038DAEA}"/>
              </a:ext>
            </a:extLst>
          </p:cNvPr>
          <p:cNvSpPr/>
          <p:nvPr/>
        </p:nvSpPr>
        <p:spPr>
          <a:xfrm>
            <a:off x="6656911" y="4199258"/>
            <a:ext cx="182059" cy="182059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74B75D3-185D-40AA-8ADD-E0C677E38D0B}"/>
              </a:ext>
            </a:extLst>
          </p:cNvPr>
          <p:cNvSpPr/>
          <p:nvPr/>
        </p:nvSpPr>
        <p:spPr>
          <a:xfrm>
            <a:off x="6110734" y="4381317"/>
            <a:ext cx="182059" cy="1820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CAA6503-2B05-4A87-956B-B2711DD21903}"/>
              </a:ext>
            </a:extLst>
          </p:cNvPr>
          <p:cNvSpPr/>
          <p:nvPr/>
        </p:nvSpPr>
        <p:spPr>
          <a:xfrm>
            <a:off x="6292793" y="4381317"/>
            <a:ext cx="182059" cy="1820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9D828AF-BD39-43B8-A01E-FA5B88FDE4BA}"/>
              </a:ext>
            </a:extLst>
          </p:cNvPr>
          <p:cNvSpPr/>
          <p:nvPr/>
        </p:nvSpPr>
        <p:spPr>
          <a:xfrm>
            <a:off x="6474852" y="4381317"/>
            <a:ext cx="182059" cy="1820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671E3BB-666C-4652-99E8-7FC0AF8C3235}"/>
              </a:ext>
            </a:extLst>
          </p:cNvPr>
          <p:cNvSpPr/>
          <p:nvPr/>
        </p:nvSpPr>
        <p:spPr>
          <a:xfrm>
            <a:off x="6656911" y="4381317"/>
            <a:ext cx="182059" cy="1820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FA442C49-6BF5-47E5-B5F0-D0F1EF6D35EB}"/>
              </a:ext>
            </a:extLst>
          </p:cNvPr>
          <p:cNvSpPr/>
          <p:nvPr/>
        </p:nvSpPr>
        <p:spPr>
          <a:xfrm>
            <a:off x="6110734" y="4563376"/>
            <a:ext cx="182059" cy="1820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39755E6-09B8-475C-91D9-43977D71A009}"/>
              </a:ext>
            </a:extLst>
          </p:cNvPr>
          <p:cNvSpPr/>
          <p:nvPr/>
        </p:nvSpPr>
        <p:spPr>
          <a:xfrm>
            <a:off x="6292793" y="4563376"/>
            <a:ext cx="182059" cy="1820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01B2C71D-13A9-4F12-9F83-F61C615DBBD7}"/>
              </a:ext>
            </a:extLst>
          </p:cNvPr>
          <p:cNvSpPr/>
          <p:nvPr/>
        </p:nvSpPr>
        <p:spPr>
          <a:xfrm>
            <a:off x="6474852" y="4563376"/>
            <a:ext cx="182059" cy="1820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5739316B-FF1C-41B2-9746-F63AF7705018}"/>
              </a:ext>
            </a:extLst>
          </p:cNvPr>
          <p:cNvSpPr/>
          <p:nvPr/>
        </p:nvSpPr>
        <p:spPr>
          <a:xfrm>
            <a:off x="6656911" y="4563376"/>
            <a:ext cx="182059" cy="1820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C93CD48-9333-47A0-8B0D-A1B2570686C3}"/>
              </a:ext>
            </a:extLst>
          </p:cNvPr>
          <p:cNvSpPr/>
          <p:nvPr/>
        </p:nvSpPr>
        <p:spPr>
          <a:xfrm>
            <a:off x="6110734" y="4745435"/>
            <a:ext cx="182059" cy="1820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EF075A18-67C1-4FBA-B6A8-2BAD56657A48}"/>
              </a:ext>
            </a:extLst>
          </p:cNvPr>
          <p:cNvSpPr/>
          <p:nvPr/>
        </p:nvSpPr>
        <p:spPr>
          <a:xfrm>
            <a:off x="6292793" y="4745435"/>
            <a:ext cx="182059" cy="1820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FAB1AE8-DD7A-4BA2-9E1F-AA9BBAC2AB18}"/>
              </a:ext>
            </a:extLst>
          </p:cNvPr>
          <p:cNvSpPr/>
          <p:nvPr/>
        </p:nvSpPr>
        <p:spPr>
          <a:xfrm>
            <a:off x="6474852" y="4745435"/>
            <a:ext cx="182059" cy="1820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5789EAA0-1C3C-40AB-8C29-693360E3533F}"/>
              </a:ext>
            </a:extLst>
          </p:cNvPr>
          <p:cNvSpPr/>
          <p:nvPr/>
        </p:nvSpPr>
        <p:spPr>
          <a:xfrm>
            <a:off x="6656911" y="4745435"/>
            <a:ext cx="182059" cy="18205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4052B75D-F989-4A59-A1BD-3294BB8C7961}"/>
              </a:ext>
            </a:extLst>
          </p:cNvPr>
          <p:cNvSpPr txBox="1"/>
          <p:nvPr/>
        </p:nvSpPr>
        <p:spPr>
          <a:xfrm>
            <a:off x="6022851" y="3284657"/>
            <a:ext cx="197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embed_W  (V,D)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16823" y="2442106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(2,3)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4AD88C6-AE9D-4C65-B46A-4306FBF754D9}"/>
              </a:ext>
            </a:extLst>
          </p:cNvPr>
          <p:cNvSpPr txBox="1"/>
          <p:nvPr/>
        </p:nvSpPr>
        <p:spPr>
          <a:xfrm>
            <a:off x="3633026" y="889737"/>
            <a:ext cx="23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Time Embedding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C1686D5-A3D1-4458-8049-44226A637A37}"/>
              </a:ext>
            </a:extLst>
          </p:cNvPr>
          <p:cNvSpPr/>
          <p:nvPr/>
        </p:nvSpPr>
        <p:spPr>
          <a:xfrm>
            <a:off x="41583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D1EF8DBB-1987-4E89-8F9A-0125AB4D0D60}"/>
              </a:ext>
            </a:extLst>
          </p:cNvPr>
          <p:cNvSpPr/>
          <p:nvPr/>
        </p:nvSpPr>
        <p:spPr>
          <a:xfrm>
            <a:off x="402068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DC15DB6-78AB-492A-A2F4-1BEBAEDC618F}"/>
              </a:ext>
            </a:extLst>
          </p:cNvPr>
          <p:cNvSpPr/>
          <p:nvPr/>
        </p:nvSpPr>
        <p:spPr>
          <a:xfrm>
            <a:off x="762553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4691DE4-8500-4145-8F63-6D2B9FFB9A1D}"/>
              </a:ext>
            </a:extLst>
          </p:cNvPr>
          <p:cNvSpPr/>
          <p:nvPr/>
        </p:nvSpPr>
        <p:spPr>
          <a:xfrm>
            <a:off x="1123038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05924DB1-88C5-49DD-8F46-53F7A70FBB05}"/>
              </a:ext>
            </a:extLst>
          </p:cNvPr>
          <p:cNvSpPr/>
          <p:nvPr/>
        </p:nvSpPr>
        <p:spPr>
          <a:xfrm>
            <a:off x="1483523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639C0DD-93D5-42C8-8DBE-C66AEAA51A6A}"/>
              </a:ext>
            </a:extLst>
          </p:cNvPr>
          <p:cNvSpPr/>
          <p:nvPr/>
        </p:nvSpPr>
        <p:spPr>
          <a:xfrm>
            <a:off x="1844008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54C1790B-901B-4F9D-B7FF-99B70C614CFD}"/>
              </a:ext>
            </a:extLst>
          </p:cNvPr>
          <p:cNvSpPr/>
          <p:nvPr/>
        </p:nvSpPr>
        <p:spPr>
          <a:xfrm>
            <a:off x="2204493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CE7507A7-301B-4766-8AE7-5F2AAE3C69BB}"/>
              </a:ext>
            </a:extLst>
          </p:cNvPr>
          <p:cNvSpPr/>
          <p:nvPr/>
        </p:nvSpPr>
        <p:spPr>
          <a:xfrm>
            <a:off x="2564978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71EDD442-7EA0-46FE-A778-DD8493738318}"/>
              </a:ext>
            </a:extLst>
          </p:cNvPr>
          <p:cNvSpPr txBox="1"/>
          <p:nvPr/>
        </p:nvSpPr>
        <p:spPr>
          <a:xfrm>
            <a:off x="-351752" y="1933353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9515FC35-5A06-4257-94DB-6B16BBA91A5D}"/>
              </a:ext>
            </a:extLst>
          </p:cNvPr>
          <p:cNvSpPr/>
          <p:nvPr/>
        </p:nvSpPr>
        <p:spPr>
          <a:xfrm>
            <a:off x="28060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A8B6A5-0446-4BEE-979A-B57FF90C45E6}"/>
              </a:ext>
            </a:extLst>
          </p:cNvPr>
          <p:cNvSpPr/>
          <p:nvPr/>
        </p:nvSpPr>
        <p:spPr>
          <a:xfrm>
            <a:off x="388545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5A182EFC-5687-4550-A9BD-12A73350D3B6}"/>
              </a:ext>
            </a:extLst>
          </p:cNvPr>
          <p:cNvSpPr/>
          <p:nvPr/>
        </p:nvSpPr>
        <p:spPr>
          <a:xfrm>
            <a:off x="749030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02E9E53C-FB7A-4BB1-AFA9-2646A39118D3}"/>
              </a:ext>
            </a:extLst>
          </p:cNvPr>
          <p:cNvSpPr/>
          <p:nvPr/>
        </p:nvSpPr>
        <p:spPr>
          <a:xfrm>
            <a:off x="1109515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5FA13281-6427-45FD-9701-AD8B9E9F0182}"/>
              </a:ext>
            </a:extLst>
          </p:cNvPr>
          <p:cNvSpPr/>
          <p:nvPr/>
        </p:nvSpPr>
        <p:spPr>
          <a:xfrm>
            <a:off x="1470000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06A2CFE7-7A2D-46FE-9513-E5C65FA5D94D}"/>
              </a:ext>
            </a:extLst>
          </p:cNvPr>
          <p:cNvSpPr/>
          <p:nvPr/>
        </p:nvSpPr>
        <p:spPr>
          <a:xfrm>
            <a:off x="1830485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4F5B9729-CD29-43C8-9C97-B56289E8A68B}"/>
              </a:ext>
            </a:extLst>
          </p:cNvPr>
          <p:cNvSpPr/>
          <p:nvPr/>
        </p:nvSpPr>
        <p:spPr>
          <a:xfrm>
            <a:off x="2190970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FCFD79E7-4B9D-45C6-936C-106C4F8860AC}"/>
              </a:ext>
            </a:extLst>
          </p:cNvPr>
          <p:cNvSpPr/>
          <p:nvPr/>
        </p:nvSpPr>
        <p:spPr>
          <a:xfrm>
            <a:off x="5322347" y="275344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E2032F4-2EE6-4B3B-AFFB-8F3CB0D4DA7A}"/>
              </a:ext>
            </a:extLst>
          </p:cNvPr>
          <p:cNvSpPr txBox="1"/>
          <p:nvPr/>
        </p:nvSpPr>
        <p:spPr>
          <a:xfrm>
            <a:off x="3900514" y="2763507"/>
            <a:ext cx="1596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wordvec_size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D175B226-686C-4110-A043-B42BBC693199}"/>
              </a:ext>
            </a:extLst>
          </p:cNvPr>
          <p:cNvSpPr/>
          <p:nvPr/>
        </p:nvSpPr>
        <p:spPr>
          <a:xfrm>
            <a:off x="9656368" y="37728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8490FCF-570F-48F9-93E7-E33EC813FF48}"/>
              </a:ext>
            </a:extLst>
          </p:cNvPr>
          <p:cNvSpPr txBox="1"/>
          <p:nvPr/>
        </p:nvSpPr>
        <p:spPr>
          <a:xfrm>
            <a:off x="9264336" y="3797832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B3950D41-69BC-4DD2-8988-E50D117DFD42}"/>
              </a:ext>
            </a:extLst>
          </p:cNvPr>
          <p:cNvSpPr/>
          <p:nvPr/>
        </p:nvSpPr>
        <p:spPr>
          <a:xfrm>
            <a:off x="9656368" y="424477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DA67DE9-D383-4260-9243-C92C35155550}"/>
              </a:ext>
            </a:extLst>
          </p:cNvPr>
          <p:cNvSpPr txBox="1"/>
          <p:nvPr/>
        </p:nvSpPr>
        <p:spPr>
          <a:xfrm>
            <a:off x="9278882" y="4255741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B5D5DCD5-DD6C-4D25-B1EB-84A886D98911}"/>
              </a:ext>
            </a:extLst>
          </p:cNvPr>
          <p:cNvSpPr/>
          <p:nvPr/>
        </p:nvSpPr>
        <p:spPr>
          <a:xfrm>
            <a:off x="9661591" y="470183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5CB525C7-F858-4354-9B71-41B12E8BE5E9}"/>
              </a:ext>
            </a:extLst>
          </p:cNvPr>
          <p:cNvSpPr txBox="1"/>
          <p:nvPr/>
        </p:nvSpPr>
        <p:spPr>
          <a:xfrm>
            <a:off x="9313301" y="4723768"/>
            <a:ext cx="360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0381283B-7071-47D1-917F-47DA3D9850FF}"/>
              </a:ext>
            </a:extLst>
          </p:cNvPr>
          <p:cNvSpPr/>
          <p:nvPr/>
        </p:nvSpPr>
        <p:spPr>
          <a:xfrm>
            <a:off x="3452759" y="4313612"/>
            <a:ext cx="1995407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TimeEmbedding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8B89B86C-4AE1-46F6-B67F-0D17EA55C320}"/>
              </a:ext>
            </a:extLst>
          </p:cNvPr>
          <p:cNvSpPr/>
          <p:nvPr/>
        </p:nvSpPr>
        <p:spPr>
          <a:xfrm>
            <a:off x="3452759" y="467409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self.params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8F6894C0-3B70-49A2-8585-F646B17499CB}"/>
              </a:ext>
            </a:extLst>
          </p:cNvPr>
          <p:cNvSpPr/>
          <p:nvPr/>
        </p:nvSpPr>
        <p:spPr>
          <a:xfrm>
            <a:off x="3452759" y="503458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self.grads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991D5E62-9C03-4FE7-90CF-78BA520FC717}"/>
              </a:ext>
            </a:extLst>
          </p:cNvPr>
          <p:cNvSpPr/>
          <p:nvPr/>
        </p:nvSpPr>
        <p:spPr>
          <a:xfrm>
            <a:off x="3452759" y="539506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self.layers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2868B18-8691-403B-8483-9B2A7519FDB2}"/>
              </a:ext>
            </a:extLst>
          </p:cNvPr>
          <p:cNvCxnSpPr>
            <a:stCxn id="324" idx="3"/>
            <a:endCxn id="120" idx="1"/>
          </p:cNvCxnSpPr>
          <p:nvPr/>
        </p:nvCxnSpPr>
        <p:spPr>
          <a:xfrm flipV="1">
            <a:off x="5448166" y="3744035"/>
            <a:ext cx="662568" cy="1110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D6EBC90E-2E17-42A0-8D3A-69ED7D39BA0B}"/>
              </a:ext>
            </a:extLst>
          </p:cNvPr>
          <p:cNvGrpSpPr/>
          <p:nvPr/>
        </p:nvGrpSpPr>
        <p:grpSpPr>
          <a:xfrm>
            <a:off x="6110734" y="5192003"/>
            <a:ext cx="728236" cy="1274489"/>
            <a:chOff x="3990618" y="3796389"/>
            <a:chExt cx="1441940" cy="2523546"/>
          </a:xfrm>
        </p:grpSpPr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5259E26B-F7AF-476D-828A-8B0F61C8D0A6}"/>
                </a:ext>
              </a:extLst>
            </p:cNvPr>
            <p:cNvSpPr/>
            <p:nvPr/>
          </p:nvSpPr>
          <p:spPr>
            <a:xfrm>
              <a:off x="3990618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5A4F638A-AF4D-42A2-BFC3-A570819564DD}"/>
                </a:ext>
              </a:extLst>
            </p:cNvPr>
            <p:cNvSpPr/>
            <p:nvPr/>
          </p:nvSpPr>
          <p:spPr>
            <a:xfrm>
              <a:off x="4351103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D3F44EA9-6825-4564-AEFD-6ECB64825BE5}"/>
                </a:ext>
              </a:extLst>
            </p:cNvPr>
            <p:cNvSpPr/>
            <p:nvPr/>
          </p:nvSpPr>
          <p:spPr>
            <a:xfrm>
              <a:off x="4711588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9B9F6816-E174-4CB5-8E64-A44A6DE5D475}"/>
                </a:ext>
              </a:extLst>
            </p:cNvPr>
            <p:cNvSpPr/>
            <p:nvPr/>
          </p:nvSpPr>
          <p:spPr>
            <a:xfrm>
              <a:off x="5072073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B2BDE493-E1D5-4A62-A83D-BEF7D41C22FD}"/>
                </a:ext>
              </a:extLst>
            </p:cNvPr>
            <p:cNvSpPr/>
            <p:nvPr/>
          </p:nvSpPr>
          <p:spPr>
            <a:xfrm>
              <a:off x="3990618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6F6CF46F-D7B0-4A5B-B91E-714143716F48}"/>
                </a:ext>
              </a:extLst>
            </p:cNvPr>
            <p:cNvSpPr/>
            <p:nvPr/>
          </p:nvSpPr>
          <p:spPr>
            <a:xfrm>
              <a:off x="4351103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E5B5E7F1-CCFD-408F-9D87-C4B20DC5D9AB}"/>
                </a:ext>
              </a:extLst>
            </p:cNvPr>
            <p:cNvSpPr/>
            <p:nvPr/>
          </p:nvSpPr>
          <p:spPr>
            <a:xfrm>
              <a:off x="4711588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B699189A-8259-4184-AB1F-DA1DD5042B99}"/>
                </a:ext>
              </a:extLst>
            </p:cNvPr>
            <p:cNvSpPr/>
            <p:nvPr/>
          </p:nvSpPr>
          <p:spPr>
            <a:xfrm>
              <a:off x="5072073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273F0EFA-5798-47D1-B035-150407FC217C}"/>
                </a:ext>
              </a:extLst>
            </p:cNvPr>
            <p:cNvSpPr/>
            <p:nvPr/>
          </p:nvSpPr>
          <p:spPr>
            <a:xfrm>
              <a:off x="3990618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FDA0222F-083B-43B8-83D9-DB1D6026C4D2}"/>
                </a:ext>
              </a:extLst>
            </p:cNvPr>
            <p:cNvSpPr/>
            <p:nvPr/>
          </p:nvSpPr>
          <p:spPr>
            <a:xfrm>
              <a:off x="4351103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AEB071D1-779E-4765-AB1E-5A00AA8A1173}"/>
                </a:ext>
              </a:extLst>
            </p:cNvPr>
            <p:cNvSpPr/>
            <p:nvPr/>
          </p:nvSpPr>
          <p:spPr>
            <a:xfrm>
              <a:off x="4711588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052876C3-7478-48D4-93BF-85DCBD4CB721}"/>
                </a:ext>
              </a:extLst>
            </p:cNvPr>
            <p:cNvSpPr/>
            <p:nvPr/>
          </p:nvSpPr>
          <p:spPr>
            <a:xfrm>
              <a:off x="5072073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A4DACB3A-FEEA-4FE4-A0C2-9B06D945313E}"/>
                </a:ext>
              </a:extLst>
            </p:cNvPr>
            <p:cNvSpPr/>
            <p:nvPr/>
          </p:nvSpPr>
          <p:spPr>
            <a:xfrm>
              <a:off x="3990618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7E85FD-FE36-4783-8AA7-B973B821BEC3}"/>
                </a:ext>
              </a:extLst>
            </p:cNvPr>
            <p:cNvSpPr/>
            <p:nvPr/>
          </p:nvSpPr>
          <p:spPr>
            <a:xfrm>
              <a:off x="4351103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CFCE6E46-1175-4518-827A-06940014D58A}"/>
                </a:ext>
              </a:extLst>
            </p:cNvPr>
            <p:cNvSpPr/>
            <p:nvPr/>
          </p:nvSpPr>
          <p:spPr>
            <a:xfrm>
              <a:off x="4711588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FC46874-5D14-4083-A6BB-EB3188124FC6}"/>
                </a:ext>
              </a:extLst>
            </p:cNvPr>
            <p:cNvSpPr/>
            <p:nvPr/>
          </p:nvSpPr>
          <p:spPr>
            <a:xfrm>
              <a:off x="5072073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EC407B84-99BA-4D5D-8E93-CA5813EC9965}"/>
                </a:ext>
              </a:extLst>
            </p:cNvPr>
            <p:cNvSpPr/>
            <p:nvPr/>
          </p:nvSpPr>
          <p:spPr>
            <a:xfrm>
              <a:off x="3990618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BA1B88B9-7A18-4CF2-A5DD-B348C20C70D7}"/>
                </a:ext>
              </a:extLst>
            </p:cNvPr>
            <p:cNvSpPr/>
            <p:nvPr/>
          </p:nvSpPr>
          <p:spPr>
            <a:xfrm>
              <a:off x="4351103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E7B0D069-BF93-46B8-BC1E-97CE03AA7AE9}"/>
                </a:ext>
              </a:extLst>
            </p:cNvPr>
            <p:cNvSpPr/>
            <p:nvPr/>
          </p:nvSpPr>
          <p:spPr>
            <a:xfrm>
              <a:off x="4711588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3814E0DB-E7CE-493C-BE8C-8E5F2754674F}"/>
                </a:ext>
              </a:extLst>
            </p:cNvPr>
            <p:cNvSpPr/>
            <p:nvPr/>
          </p:nvSpPr>
          <p:spPr>
            <a:xfrm>
              <a:off x="5072073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8ACEAA84-2C61-4469-A422-B98608F10437}"/>
                </a:ext>
              </a:extLst>
            </p:cNvPr>
            <p:cNvSpPr/>
            <p:nvPr/>
          </p:nvSpPr>
          <p:spPr>
            <a:xfrm>
              <a:off x="3990618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514285A-B0DB-4CE2-8C11-80C8A657F318}"/>
                </a:ext>
              </a:extLst>
            </p:cNvPr>
            <p:cNvSpPr/>
            <p:nvPr/>
          </p:nvSpPr>
          <p:spPr>
            <a:xfrm>
              <a:off x="4351103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642556B5-4F86-432F-BDA9-EB1F7121C4D0}"/>
                </a:ext>
              </a:extLst>
            </p:cNvPr>
            <p:cNvSpPr/>
            <p:nvPr/>
          </p:nvSpPr>
          <p:spPr>
            <a:xfrm>
              <a:off x="4711588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1CEFE2F4-A2E5-4337-AD9A-BF963112901E}"/>
                </a:ext>
              </a:extLst>
            </p:cNvPr>
            <p:cNvSpPr/>
            <p:nvPr/>
          </p:nvSpPr>
          <p:spPr>
            <a:xfrm>
              <a:off x="5072073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E8B8E202-71C4-4BBB-8AEF-44B56DF35642}"/>
                </a:ext>
              </a:extLst>
            </p:cNvPr>
            <p:cNvSpPr/>
            <p:nvPr/>
          </p:nvSpPr>
          <p:spPr>
            <a:xfrm>
              <a:off x="3990618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244C646E-4654-4D3B-B90B-07E825D6BC07}"/>
                </a:ext>
              </a:extLst>
            </p:cNvPr>
            <p:cNvSpPr/>
            <p:nvPr/>
          </p:nvSpPr>
          <p:spPr>
            <a:xfrm>
              <a:off x="4351103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82D3276C-B0F3-45C1-ACC6-2E5326E68A61}"/>
                </a:ext>
              </a:extLst>
            </p:cNvPr>
            <p:cNvSpPr/>
            <p:nvPr/>
          </p:nvSpPr>
          <p:spPr>
            <a:xfrm>
              <a:off x="4711588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3870D8A0-9141-41E7-B1B6-FECE544A4BCE}"/>
                </a:ext>
              </a:extLst>
            </p:cNvPr>
            <p:cNvSpPr/>
            <p:nvPr/>
          </p:nvSpPr>
          <p:spPr>
            <a:xfrm>
              <a:off x="5072073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57" name="직선 화살표 연결선 356">
            <a:extLst>
              <a:ext uri="{FF2B5EF4-FFF2-40B4-BE49-F238E27FC236}">
                <a16:creationId xmlns:a16="http://schemas.microsoft.com/office/drawing/2014/main" id="{D43E6B7B-5AB3-4B22-9B00-A0CDB5671961}"/>
              </a:ext>
            </a:extLst>
          </p:cNvPr>
          <p:cNvCxnSpPr>
            <a:cxnSpLocks/>
            <a:stCxn id="325" idx="3"/>
            <a:endCxn id="328" idx="1"/>
          </p:cNvCxnSpPr>
          <p:nvPr/>
        </p:nvCxnSpPr>
        <p:spPr>
          <a:xfrm>
            <a:off x="5448166" y="5214825"/>
            <a:ext cx="662568" cy="68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5AA7E750-BB97-4C75-B91E-0A352CAF0E83}"/>
              </a:ext>
            </a:extLst>
          </p:cNvPr>
          <p:cNvSpPr/>
          <p:nvPr/>
        </p:nvSpPr>
        <p:spPr>
          <a:xfrm>
            <a:off x="3452759" y="573786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9" name="직선 화살표 연결선 358">
            <a:extLst>
              <a:ext uri="{FF2B5EF4-FFF2-40B4-BE49-F238E27FC236}">
                <a16:creationId xmlns:a16="http://schemas.microsoft.com/office/drawing/2014/main" id="{469B3BAF-791F-45D5-80A6-5D05D1F5B7CF}"/>
              </a:ext>
            </a:extLst>
          </p:cNvPr>
          <p:cNvCxnSpPr>
            <a:cxnSpLocks/>
            <a:stCxn id="358" idx="3"/>
            <a:endCxn id="120" idx="1"/>
          </p:cNvCxnSpPr>
          <p:nvPr/>
        </p:nvCxnSpPr>
        <p:spPr>
          <a:xfrm flipV="1">
            <a:off x="5448166" y="3744035"/>
            <a:ext cx="662568" cy="2174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81440FB-9925-4EF5-96B0-01C6CE5EB553}"/>
              </a:ext>
            </a:extLst>
          </p:cNvPr>
          <p:cNvSpPr/>
          <p:nvPr/>
        </p:nvSpPr>
        <p:spPr>
          <a:xfrm>
            <a:off x="2698180" y="351063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AEEB2B5F-6101-423C-A370-C23C5AE75101}"/>
              </a:ext>
            </a:extLst>
          </p:cNvPr>
          <p:cNvSpPr txBox="1"/>
          <p:nvPr/>
        </p:nvSpPr>
        <p:spPr>
          <a:xfrm>
            <a:off x="2355530" y="3521602"/>
            <a:ext cx="3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4222BC40-176E-4462-9E35-0C4BD7C9CBF7}"/>
              </a:ext>
            </a:extLst>
          </p:cNvPr>
          <p:cNvSpPr/>
          <p:nvPr/>
        </p:nvSpPr>
        <p:spPr>
          <a:xfrm>
            <a:off x="2703403" y="3941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D4DA7151-776D-4BD5-965D-88747F0A1FB0}"/>
              </a:ext>
            </a:extLst>
          </p:cNvPr>
          <p:cNvSpPr txBox="1"/>
          <p:nvPr/>
        </p:nvSpPr>
        <p:spPr>
          <a:xfrm>
            <a:off x="2355113" y="3963502"/>
            <a:ext cx="360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90E92468-8B6F-4F0B-86DC-BDEBBA10D69A}"/>
              </a:ext>
            </a:extLst>
          </p:cNvPr>
          <p:cNvSpPr txBox="1"/>
          <p:nvPr/>
        </p:nvSpPr>
        <p:spPr>
          <a:xfrm>
            <a:off x="239353" y="4720595"/>
            <a:ext cx="2031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out (N,T,D)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A36429-565D-412E-AE5A-84D3A284D6F3}"/>
              </a:ext>
            </a:extLst>
          </p:cNvPr>
          <p:cNvSpPr/>
          <p:nvPr/>
        </p:nvSpPr>
        <p:spPr>
          <a:xfrm>
            <a:off x="375012" y="5183866"/>
            <a:ext cx="943185" cy="71843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8976F95-5D62-48CD-9C9D-771157128A08}"/>
              </a:ext>
            </a:extLst>
          </p:cNvPr>
          <p:cNvGrpSpPr/>
          <p:nvPr/>
        </p:nvGrpSpPr>
        <p:grpSpPr>
          <a:xfrm>
            <a:off x="432466" y="5226706"/>
            <a:ext cx="822423" cy="619506"/>
            <a:chOff x="432466" y="5226706"/>
            <a:chExt cx="822423" cy="61950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80EEB43-5445-47CC-BDEF-21A4F1A731D4}"/>
                </a:ext>
              </a:extLst>
            </p:cNvPr>
            <p:cNvSpPr/>
            <p:nvPr/>
          </p:nvSpPr>
          <p:spPr>
            <a:xfrm>
              <a:off x="432466" y="5226706"/>
              <a:ext cx="206473" cy="206473"/>
            </a:xfrm>
            <a:prstGeom prst="rect">
              <a:avLst/>
            </a:prstGeom>
            <a:solidFill>
              <a:srgbClr val="CC99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D196566-ECEB-4572-896A-4E2A1E6ADE85}"/>
                </a:ext>
              </a:extLst>
            </p:cNvPr>
            <p:cNvSpPr/>
            <p:nvPr/>
          </p:nvSpPr>
          <p:spPr>
            <a:xfrm>
              <a:off x="638939" y="5226706"/>
              <a:ext cx="206473" cy="206473"/>
            </a:xfrm>
            <a:prstGeom prst="rect">
              <a:avLst/>
            </a:prstGeom>
            <a:solidFill>
              <a:srgbClr val="CC99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8D97A67-CF59-4E43-B31F-ACF1E2A3DEFB}"/>
                </a:ext>
              </a:extLst>
            </p:cNvPr>
            <p:cNvSpPr/>
            <p:nvPr/>
          </p:nvSpPr>
          <p:spPr>
            <a:xfrm>
              <a:off x="845413" y="5226706"/>
              <a:ext cx="206473" cy="206473"/>
            </a:xfrm>
            <a:prstGeom prst="rect">
              <a:avLst/>
            </a:prstGeom>
            <a:solidFill>
              <a:srgbClr val="CC99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00B5F1E-7FB5-44D4-98B3-92E573E25400}"/>
                </a:ext>
              </a:extLst>
            </p:cNvPr>
            <p:cNvSpPr/>
            <p:nvPr/>
          </p:nvSpPr>
          <p:spPr>
            <a:xfrm>
              <a:off x="432466" y="5433266"/>
              <a:ext cx="206473" cy="20647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1644C30-835E-4C6C-92C9-E71C4725D6C4}"/>
                </a:ext>
              </a:extLst>
            </p:cNvPr>
            <p:cNvSpPr/>
            <p:nvPr/>
          </p:nvSpPr>
          <p:spPr>
            <a:xfrm>
              <a:off x="638939" y="5433266"/>
              <a:ext cx="206473" cy="20647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9BC31F1-63D6-4034-9629-4C98282636E8}"/>
                </a:ext>
              </a:extLst>
            </p:cNvPr>
            <p:cNvSpPr/>
            <p:nvPr/>
          </p:nvSpPr>
          <p:spPr>
            <a:xfrm>
              <a:off x="845413" y="5433266"/>
              <a:ext cx="206473" cy="20647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918717F-D79C-4A1B-8D1F-01F84E130DDE}"/>
                </a:ext>
              </a:extLst>
            </p:cNvPr>
            <p:cNvSpPr/>
            <p:nvPr/>
          </p:nvSpPr>
          <p:spPr>
            <a:xfrm>
              <a:off x="432466" y="5639739"/>
              <a:ext cx="206473" cy="20647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ADCDF3F-01CB-4755-9892-CAB48248C629}"/>
                </a:ext>
              </a:extLst>
            </p:cNvPr>
            <p:cNvSpPr/>
            <p:nvPr/>
          </p:nvSpPr>
          <p:spPr>
            <a:xfrm>
              <a:off x="638939" y="5639739"/>
              <a:ext cx="206473" cy="20647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74E1C87-81EC-446D-8F54-ABF82C3AE7AB}"/>
                </a:ext>
              </a:extLst>
            </p:cNvPr>
            <p:cNvSpPr/>
            <p:nvPr/>
          </p:nvSpPr>
          <p:spPr>
            <a:xfrm>
              <a:off x="845413" y="5639739"/>
              <a:ext cx="206473" cy="20647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025DA57F-7A76-4289-8028-E90255FB8CF1}"/>
                </a:ext>
              </a:extLst>
            </p:cNvPr>
            <p:cNvSpPr/>
            <p:nvPr/>
          </p:nvSpPr>
          <p:spPr>
            <a:xfrm>
              <a:off x="1048416" y="5227658"/>
              <a:ext cx="206473" cy="206473"/>
            </a:xfrm>
            <a:prstGeom prst="rect">
              <a:avLst/>
            </a:prstGeom>
            <a:solidFill>
              <a:srgbClr val="CC99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D1511F25-F69F-4C8F-B466-8BB9D67B9202}"/>
                </a:ext>
              </a:extLst>
            </p:cNvPr>
            <p:cNvSpPr/>
            <p:nvPr/>
          </p:nvSpPr>
          <p:spPr>
            <a:xfrm>
              <a:off x="1048416" y="5433613"/>
              <a:ext cx="206473" cy="20647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D14C8583-ABC6-4CB0-82F7-EA7A01470D43}"/>
                </a:ext>
              </a:extLst>
            </p:cNvPr>
            <p:cNvSpPr/>
            <p:nvPr/>
          </p:nvSpPr>
          <p:spPr>
            <a:xfrm>
              <a:off x="1048416" y="5639568"/>
              <a:ext cx="206473" cy="20647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B03BBFAD-616A-4658-B929-16E18A30D712}"/>
              </a:ext>
            </a:extLst>
          </p:cNvPr>
          <p:cNvSpPr/>
          <p:nvPr/>
        </p:nvSpPr>
        <p:spPr>
          <a:xfrm>
            <a:off x="7108437" y="5675570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420AFAD0-8E3A-40F3-B3F6-1D83EB29A74E}"/>
              </a:ext>
            </a:extLst>
          </p:cNvPr>
          <p:cNvSpPr/>
          <p:nvPr/>
        </p:nvSpPr>
        <p:spPr>
          <a:xfrm>
            <a:off x="8526497" y="567450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C53BA126-AF76-4B68-87E4-0DC73AD16C85}"/>
              </a:ext>
            </a:extLst>
          </p:cNvPr>
          <p:cNvSpPr/>
          <p:nvPr/>
        </p:nvSpPr>
        <p:spPr>
          <a:xfrm>
            <a:off x="9943253" y="567445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ACF74541-2413-44CB-9442-BA3275881FCD}"/>
              </a:ext>
            </a:extLst>
          </p:cNvPr>
          <p:cNvCxnSpPr>
            <a:cxnSpLocks/>
            <a:stCxn id="326" idx="3"/>
            <a:endCxn id="388" idx="1"/>
          </p:cNvCxnSpPr>
          <p:nvPr/>
        </p:nvCxnSpPr>
        <p:spPr>
          <a:xfrm>
            <a:off x="5448166" y="5575310"/>
            <a:ext cx="1660271" cy="280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535161CF-68F3-4652-BF77-84B56E120359}"/>
              </a:ext>
            </a:extLst>
          </p:cNvPr>
          <p:cNvCxnSpPr>
            <a:cxnSpLocks/>
            <a:stCxn id="388" idx="3"/>
            <a:endCxn id="389" idx="1"/>
          </p:cNvCxnSpPr>
          <p:nvPr/>
        </p:nvCxnSpPr>
        <p:spPr>
          <a:xfrm flipV="1">
            <a:off x="8255726" y="5854748"/>
            <a:ext cx="270771" cy="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직선 화살표 연결선 392">
            <a:extLst>
              <a:ext uri="{FF2B5EF4-FFF2-40B4-BE49-F238E27FC236}">
                <a16:creationId xmlns:a16="http://schemas.microsoft.com/office/drawing/2014/main" id="{79CBFAAB-A432-469F-B27B-46146E84CC39}"/>
              </a:ext>
            </a:extLst>
          </p:cNvPr>
          <p:cNvCxnSpPr>
            <a:cxnSpLocks/>
            <a:stCxn id="389" idx="3"/>
            <a:endCxn id="390" idx="1"/>
          </p:cNvCxnSpPr>
          <p:nvPr/>
        </p:nvCxnSpPr>
        <p:spPr>
          <a:xfrm flipV="1">
            <a:off x="9673786" y="5854698"/>
            <a:ext cx="269467" cy="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03EC5A-DCFC-47D8-BDE3-D48322003D22}"/>
              </a:ext>
            </a:extLst>
          </p:cNvPr>
          <p:cNvSpPr txBox="1"/>
          <p:nvPr/>
        </p:nvSpPr>
        <p:spPr>
          <a:xfrm>
            <a:off x="234631" y="82113"/>
            <a:ext cx="3320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9A2396-C8F0-4F17-9E5D-4B2C464CDA4F}"/>
              </a:ext>
            </a:extLst>
          </p:cNvPr>
          <p:cNvSpPr/>
          <p:nvPr/>
        </p:nvSpPr>
        <p:spPr>
          <a:xfrm>
            <a:off x="5318590" y="318824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4E5AC84-31A6-499A-9186-ACACA9D840D0}"/>
              </a:ext>
            </a:extLst>
          </p:cNvPr>
          <p:cNvSpPr txBox="1"/>
          <p:nvPr/>
        </p:nvSpPr>
        <p:spPr>
          <a:xfrm>
            <a:off x="4708572" y="3197935"/>
            <a:ext cx="1596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jump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B9D9DB1-9A12-4199-A1D5-FC6E884E1372}"/>
              </a:ext>
            </a:extLst>
          </p:cNvPr>
          <p:cNvSpPr txBox="1"/>
          <p:nvPr/>
        </p:nvSpPr>
        <p:spPr>
          <a:xfrm>
            <a:off x="3979024" y="3574015"/>
            <a:ext cx="909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offsets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1D3603D-B4DF-4C5C-9533-B7FF44BC2750}"/>
              </a:ext>
            </a:extLst>
          </p:cNvPr>
          <p:cNvSpPr/>
          <p:nvPr/>
        </p:nvSpPr>
        <p:spPr>
          <a:xfrm>
            <a:off x="4945636" y="360130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35E6096-249F-4F69-BF20-96EDB2600375}"/>
              </a:ext>
            </a:extLst>
          </p:cNvPr>
          <p:cNvSpPr/>
          <p:nvPr/>
        </p:nvSpPr>
        <p:spPr>
          <a:xfrm>
            <a:off x="5314336" y="360204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92DCD63-237C-4A2D-B765-9A4479284E26}"/>
              </a:ext>
            </a:extLst>
          </p:cNvPr>
          <p:cNvSpPr/>
          <p:nvPr/>
        </p:nvSpPr>
        <p:spPr>
          <a:xfrm>
            <a:off x="385256" y="294526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BB37F1E-CE0D-4EDD-A83A-775787BB98B4}"/>
              </a:ext>
            </a:extLst>
          </p:cNvPr>
          <p:cNvSpPr/>
          <p:nvPr/>
        </p:nvSpPr>
        <p:spPr>
          <a:xfrm>
            <a:off x="747723" y="294526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4BD599C-1F22-45D3-A85C-4323CF13DBAB}"/>
              </a:ext>
            </a:extLst>
          </p:cNvPr>
          <p:cNvSpPr/>
          <p:nvPr/>
        </p:nvSpPr>
        <p:spPr>
          <a:xfrm>
            <a:off x="1106226" y="294526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10B9D074-2113-4C93-99E9-C1E101A16DAC}"/>
              </a:ext>
            </a:extLst>
          </p:cNvPr>
          <p:cNvSpPr/>
          <p:nvPr/>
        </p:nvSpPr>
        <p:spPr>
          <a:xfrm>
            <a:off x="297381" y="3407670"/>
            <a:ext cx="1227637" cy="8116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4F1C684-2D3F-4650-8E46-427347E11ADF}"/>
              </a:ext>
            </a:extLst>
          </p:cNvPr>
          <p:cNvSpPr/>
          <p:nvPr/>
        </p:nvSpPr>
        <p:spPr>
          <a:xfrm>
            <a:off x="382878" y="34527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FB39C53-171C-4777-963F-431A343B4A53}"/>
              </a:ext>
            </a:extLst>
          </p:cNvPr>
          <p:cNvSpPr/>
          <p:nvPr/>
        </p:nvSpPr>
        <p:spPr>
          <a:xfrm>
            <a:off x="743363" y="34527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C018C7E-F639-4E4C-8DC2-CD161C1332EB}"/>
              </a:ext>
            </a:extLst>
          </p:cNvPr>
          <p:cNvSpPr/>
          <p:nvPr/>
        </p:nvSpPr>
        <p:spPr>
          <a:xfrm>
            <a:off x="1101866" y="34527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E39E8777-EA31-422F-9EFB-210D915E8D2D}"/>
              </a:ext>
            </a:extLst>
          </p:cNvPr>
          <p:cNvSpPr txBox="1"/>
          <p:nvPr/>
        </p:nvSpPr>
        <p:spPr>
          <a:xfrm>
            <a:off x="-607485" y="341931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E6EADE6-6D05-4B2D-9960-7125EAABCDB7}"/>
              </a:ext>
            </a:extLst>
          </p:cNvPr>
          <p:cNvSpPr txBox="1"/>
          <p:nvPr/>
        </p:nvSpPr>
        <p:spPr>
          <a:xfrm>
            <a:off x="1512463" y="3308608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(2,3)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BD7E7A7-B007-4869-9957-E7D9E9104B24}"/>
              </a:ext>
            </a:extLst>
          </p:cNvPr>
          <p:cNvSpPr/>
          <p:nvPr/>
        </p:nvSpPr>
        <p:spPr>
          <a:xfrm>
            <a:off x="380896" y="381177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D2D8413-36BD-439F-99BB-ACF8883F0EA4}"/>
              </a:ext>
            </a:extLst>
          </p:cNvPr>
          <p:cNvSpPr/>
          <p:nvPr/>
        </p:nvSpPr>
        <p:spPr>
          <a:xfrm>
            <a:off x="743363" y="381177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7C9D13B-F081-476B-A174-99D9DE26B299}"/>
              </a:ext>
            </a:extLst>
          </p:cNvPr>
          <p:cNvSpPr/>
          <p:nvPr/>
        </p:nvSpPr>
        <p:spPr>
          <a:xfrm>
            <a:off x="1101866" y="381177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D0644702-90E1-47DD-820E-C05769E31F62}"/>
              </a:ext>
            </a:extLst>
          </p:cNvPr>
          <p:cNvSpPr/>
          <p:nvPr/>
        </p:nvSpPr>
        <p:spPr>
          <a:xfrm>
            <a:off x="1314635" y="5183866"/>
            <a:ext cx="943185" cy="71843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5E6F809A-8765-42BB-B32D-54FB8FD372F0}"/>
              </a:ext>
            </a:extLst>
          </p:cNvPr>
          <p:cNvGrpSpPr/>
          <p:nvPr/>
        </p:nvGrpSpPr>
        <p:grpSpPr>
          <a:xfrm>
            <a:off x="1373326" y="5235611"/>
            <a:ext cx="822423" cy="619506"/>
            <a:chOff x="432466" y="5226706"/>
            <a:chExt cx="822423" cy="619506"/>
          </a:xfrm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63E1759D-4010-4A51-9837-E212A10A12BF}"/>
                </a:ext>
              </a:extLst>
            </p:cNvPr>
            <p:cNvSpPr/>
            <p:nvPr/>
          </p:nvSpPr>
          <p:spPr>
            <a:xfrm>
              <a:off x="432466" y="5226706"/>
              <a:ext cx="206473" cy="206473"/>
            </a:xfrm>
            <a:prstGeom prst="rect">
              <a:avLst/>
            </a:prstGeom>
            <a:solidFill>
              <a:srgbClr val="CC99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A2BA328D-1CA8-46A7-B23B-13B18B3CDF8F}"/>
                </a:ext>
              </a:extLst>
            </p:cNvPr>
            <p:cNvSpPr/>
            <p:nvPr/>
          </p:nvSpPr>
          <p:spPr>
            <a:xfrm>
              <a:off x="638939" y="5226706"/>
              <a:ext cx="206473" cy="206473"/>
            </a:xfrm>
            <a:prstGeom prst="rect">
              <a:avLst/>
            </a:prstGeom>
            <a:solidFill>
              <a:srgbClr val="CC99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72363D4E-2516-4B9C-9B74-4194E83E3F42}"/>
                </a:ext>
              </a:extLst>
            </p:cNvPr>
            <p:cNvSpPr/>
            <p:nvPr/>
          </p:nvSpPr>
          <p:spPr>
            <a:xfrm>
              <a:off x="845413" y="5226706"/>
              <a:ext cx="206473" cy="206473"/>
            </a:xfrm>
            <a:prstGeom prst="rect">
              <a:avLst/>
            </a:prstGeom>
            <a:solidFill>
              <a:srgbClr val="CC99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9C74B6BD-3E36-4F04-9BF8-CC6AB957F67A}"/>
                </a:ext>
              </a:extLst>
            </p:cNvPr>
            <p:cNvSpPr/>
            <p:nvPr/>
          </p:nvSpPr>
          <p:spPr>
            <a:xfrm>
              <a:off x="432466" y="5433266"/>
              <a:ext cx="206473" cy="20647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6A1BA3BD-2734-4FA5-B8B8-71BCDFC48539}"/>
                </a:ext>
              </a:extLst>
            </p:cNvPr>
            <p:cNvSpPr/>
            <p:nvPr/>
          </p:nvSpPr>
          <p:spPr>
            <a:xfrm>
              <a:off x="638939" y="5433266"/>
              <a:ext cx="206473" cy="20647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728E8A15-4501-40B2-9875-CFDAD7ED7ED3}"/>
                </a:ext>
              </a:extLst>
            </p:cNvPr>
            <p:cNvSpPr/>
            <p:nvPr/>
          </p:nvSpPr>
          <p:spPr>
            <a:xfrm>
              <a:off x="845413" y="5433266"/>
              <a:ext cx="206473" cy="20647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AC345FD-A531-4038-8672-980E3056D4DE}"/>
                </a:ext>
              </a:extLst>
            </p:cNvPr>
            <p:cNvSpPr/>
            <p:nvPr/>
          </p:nvSpPr>
          <p:spPr>
            <a:xfrm>
              <a:off x="432466" y="5639739"/>
              <a:ext cx="206473" cy="20647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0DAA40A-6CF5-4643-8466-2F606E3DCA4F}"/>
                </a:ext>
              </a:extLst>
            </p:cNvPr>
            <p:cNvSpPr/>
            <p:nvPr/>
          </p:nvSpPr>
          <p:spPr>
            <a:xfrm>
              <a:off x="638939" y="5639739"/>
              <a:ext cx="206473" cy="20647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EE0F0B90-6322-4DBB-9687-BE94F14F347B}"/>
                </a:ext>
              </a:extLst>
            </p:cNvPr>
            <p:cNvSpPr/>
            <p:nvPr/>
          </p:nvSpPr>
          <p:spPr>
            <a:xfrm>
              <a:off x="845413" y="5639739"/>
              <a:ext cx="206473" cy="20647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BD013DA-A0C6-4179-BAC3-2762DB1A0246}"/>
                </a:ext>
              </a:extLst>
            </p:cNvPr>
            <p:cNvSpPr/>
            <p:nvPr/>
          </p:nvSpPr>
          <p:spPr>
            <a:xfrm>
              <a:off x="1048416" y="5227658"/>
              <a:ext cx="206473" cy="206473"/>
            </a:xfrm>
            <a:prstGeom prst="rect">
              <a:avLst/>
            </a:prstGeom>
            <a:solidFill>
              <a:srgbClr val="CC99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882B80EE-D8B3-47E7-83BC-9443E448F64F}"/>
                </a:ext>
              </a:extLst>
            </p:cNvPr>
            <p:cNvSpPr/>
            <p:nvPr/>
          </p:nvSpPr>
          <p:spPr>
            <a:xfrm>
              <a:off x="1048416" y="5433613"/>
              <a:ext cx="206473" cy="20647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64BC10F-5540-4C4F-83E1-E928C1846F69}"/>
                </a:ext>
              </a:extLst>
            </p:cNvPr>
            <p:cNvSpPr/>
            <p:nvPr/>
          </p:nvSpPr>
          <p:spPr>
            <a:xfrm>
              <a:off x="1048416" y="5639568"/>
              <a:ext cx="206473" cy="20647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468379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796FEE18-9DB6-43D6-A86B-BDA50B5935F5}"/>
              </a:ext>
            </a:extLst>
          </p:cNvPr>
          <p:cNvGrpSpPr/>
          <p:nvPr/>
        </p:nvGrpSpPr>
        <p:grpSpPr>
          <a:xfrm>
            <a:off x="6039920" y="2544695"/>
            <a:ext cx="481392" cy="641923"/>
            <a:chOff x="6535719" y="3955483"/>
            <a:chExt cx="1081455" cy="144209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8908AE-AD0B-41F7-988E-32B85C28B6D5}"/>
                </a:ext>
              </a:extLst>
            </p:cNvPr>
            <p:cNvSpPr/>
            <p:nvPr/>
          </p:nvSpPr>
          <p:spPr>
            <a:xfrm>
              <a:off x="6535719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6335CA2-525B-4558-8063-428C4FCE1EF7}"/>
                </a:ext>
              </a:extLst>
            </p:cNvPr>
            <p:cNvSpPr/>
            <p:nvPr/>
          </p:nvSpPr>
          <p:spPr>
            <a:xfrm>
              <a:off x="6896204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8032C03-9AE6-4A18-A538-0A2099AFE221}"/>
                </a:ext>
              </a:extLst>
            </p:cNvPr>
            <p:cNvSpPr/>
            <p:nvPr/>
          </p:nvSpPr>
          <p:spPr>
            <a:xfrm>
              <a:off x="7256689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CFD5D62-586A-4C68-AF91-1F7AD0C5BE94}"/>
                </a:ext>
              </a:extLst>
            </p:cNvPr>
            <p:cNvSpPr/>
            <p:nvPr/>
          </p:nvSpPr>
          <p:spPr>
            <a:xfrm>
              <a:off x="6535719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4A546E9-373C-4B55-AA57-E93DD4172E0C}"/>
                </a:ext>
              </a:extLst>
            </p:cNvPr>
            <p:cNvSpPr/>
            <p:nvPr/>
          </p:nvSpPr>
          <p:spPr>
            <a:xfrm>
              <a:off x="6896204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0DDF618-0F91-41B0-9B55-A1F05DC8F70B}"/>
                </a:ext>
              </a:extLst>
            </p:cNvPr>
            <p:cNvSpPr/>
            <p:nvPr/>
          </p:nvSpPr>
          <p:spPr>
            <a:xfrm>
              <a:off x="7256689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FCEAEF-588E-42DF-8989-2D91E136696A}"/>
                </a:ext>
              </a:extLst>
            </p:cNvPr>
            <p:cNvSpPr/>
            <p:nvPr/>
          </p:nvSpPr>
          <p:spPr>
            <a:xfrm>
              <a:off x="6535719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1B6559A-A2CC-4E6A-BD37-90E872FC42F6}"/>
                </a:ext>
              </a:extLst>
            </p:cNvPr>
            <p:cNvSpPr/>
            <p:nvPr/>
          </p:nvSpPr>
          <p:spPr>
            <a:xfrm>
              <a:off x="6896204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034E5A-70EB-4585-B9E6-097F489022D3}"/>
                </a:ext>
              </a:extLst>
            </p:cNvPr>
            <p:cNvSpPr/>
            <p:nvPr/>
          </p:nvSpPr>
          <p:spPr>
            <a:xfrm>
              <a:off x="7256689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D9D215B-4285-4843-B2DA-7F3D92F53B2F}"/>
                </a:ext>
              </a:extLst>
            </p:cNvPr>
            <p:cNvSpPr/>
            <p:nvPr/>
          </p:nvSpPr>
          <p:spPr>
            <a:xfrm>
              <a:off x="6535719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1345B5-72DF-4487-ABF8-DD2C4A399CA0}"/>
                </a:ext>
              </a:extLst>
            </p:cNvPr>
            <p:cNvSpPr/>
            <p:nvPr/>
          </p:nvSpPr>
          <p:spPr>
            <a:xfrm>
              <a:off x="6896204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83CC446-34E6-4894-A578-0FAE6733A81F}"/>
                </a:ext>
              </a:extLst>
            </p:cNvPr>
            <p:cNvSpPr/>
            <p:nvPr/>
          </p:nvSpPr>
          <p:spPr>
            <a:xfrm>
              <a:off x="7256689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524807B-FFC8-47E8-AB46-F72751F1DD45}"/>
              </a:ext>
            </a:extLst>
          </p:cNvPr>
          <p:cNvSpPr txBox="1"/>
          <p:nvPr/>
        </p:nvSpPr>
        <p:spPr>
          <a:xfrm>
            <a:off x="5980004" y="2100416"/>
            <a:ext cx="197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rnn_Wx  (D,H)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E008D54-6774-43F2-B009-201B48AC8726}"/>
              </a:ext>
            </a:extLst>
          </p:cNvPr>
          <p:cNvGrpSpPr/>
          <p:nvPr/>
        </p:nvGrpSpPr>
        <p:grpSpPr>
          <a:xfrm>
            <a:off x="7659433" y="2522148"/>
            <a:ext cx="481392" cy="481459"/>
            <a:chOff x="8155232" y="3932936"/>
            <a:chExt cx="1081455" cy="108160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472F7A-D241-4F46-894D-B02448E64227}"/>
                </a:ext>
              </a:extLst>
            </p:cNvPr>
            <p:cNvSpPr/>
            <p:nvPr/>
          </p:nvSpPr>
          <p:spPr>
            <a:xfrm>
              <a:off x="815523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AF05F77-10EE-4E54-A6C9-FA83DE28E7E6}"/>
                </a:ext>
              </a:extLst>
            </p:cNvPr>
            <p:cNvSpPr/>
            <p:nvPr/>
          </p:nvSpPr>
          <p:spPr>
            <a:xfrm>
              <a:off x="8515717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C348788-530C-4E35-9D92-CD1634AE8CF4}"/>
                </a:ext>
              </a:extLst>
            </p:cNvPr>
            <p:cNvSpPr/>
            <p:nvPr/>
          </p:nvSpPr>
          <p:spPr>
            <a:xfrm>
              <a:off x="887620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A0892A3-5266-4669-A01B-6AD246F6F652}"/>
                </a:ext>
              </a:extLst>
            </p:cNvPr>
            <p:cNvSpPr/>
            <p:nvPr/>
          </p:nvSpPr>
          <p:spPr>
            <a:xfrm>
              <a:off x="815523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81E9E3D-8D6C-4086-A8A8-C733A94C14F2}"/>
                </a:ext>
              </a:extLst>
            </p:cNvPr>
            <p:cNvSpPr/>
            <p:nvPr/>
          </p:nvSpPr>
          <p:spPr>
            <a:xfrm>
              <a:off x="8515717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A8CF22B-AD84-4AC4-B017-111A6D62AD7A}"/>
                </a:ext>
              </a:extLst>
            </p:cNvPr>
            <p:cNvSpPr/>
            <p:nvPr/>
          </p:nvSpPr>
          <p:spPr>
            <a:xfrm>
              <a:off x="887620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37490A6-2624-4D84-AEF4-7A4D1B2E7E2D}"/>
                </a:ext>
              </a:extLst>
            </p:cNvPr>
            <p:cNvSpPr/>
            <p:nvPr/>
          </p:nvSpPr>
          <p:spPr>
            <a:xfrm>
              <a:off x="815523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013B80F-FE6E-4E8C-B03F-1E825ADA4E1A}"/>
                </a:ext>
              </a:extLst>
            </p:cNvPr>
            <p:cNvSpPr/>
            <p:nvPr/>
          </p:nvSpPr>
          <p:spPr>
            <a:xfrm>
              <a:off x="8515717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1BFD8B2-8ACE-4002-BE92-9A8A2D780A95}"/>
                </a:ext>
              </a:extLst>
            </p:cNvPr>
            <p:cNvSpPr/>
            <p:nvPr/>
          </p:nvSpPr>
          <p:spPr>
            <a:xfrm>
              <a:off x="887620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E69F983-0747-4A13-BD9B-675F47D1A8E6}"/>
              </a:ext>
            </a:extLst>
          </p:cNvPr>
          <p:cNvSpPr txBox="1"/>
          <p:nvPr/>
        </p:nvSpPr>
        <p:spPr>
          <a:xfrm>
            <a:off x="7599517" y="2077869"/>
            <a:ext cx="197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rnn_Wh  (H,H)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2AEF1C7-848F-4DFB-95DD-D2A221AE047B}"/>
              </a:ext>
            </a:extLst>
          </p:cNvPr>
          <p:cNvGrpSpPr/>
          <p:nvPr/>
        </p:nvGrpSpPr>
        <p:grpSpPr>
          <a:xfrm>
            <a:off x="9314376" y="2544695"/>
            <a:ext cx="481392" cy="160464"/>
            <a:chOff x="8164766" y="5583907"/>
            <a:chExt cx="1081455" cy="36048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0784709-D78D-4450-9BF6-90ED0FFEC5E8}"/>
                </a:ext>
              </a:extLst>
            </p:cNvPr>
            <p:cNvSpPr/>
            <p:nvPr/>
          </p:nvSpPr>
          <p:spPr>
            <a:xfrm>
              <a:off x="8164766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103EABF-42DB-4384-B6BB-208E1EDD916C}"/>
                </a:ext>
              </a:extLst>
            </p:cNvPr>
            <p:cNvSpPr/>
            <p:nvPr/>
          </p:nvSpPr>
          <p:spPr>
            <a:xfrm>
              <a:off x="8525251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4647963-B9CF-4353-A5B1-0E3CC3945184}"/>
                </a:ext>
              </a:extLst>
            </p:cNvPr>
            <p:cNvSpPr/>
            <p:nvPr/>
          </p:nvSpPr>
          <p:spPr>
            <a:xfrm>
              <a:off x="8885736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B84325B-5D40-4F5A-A811-39546F192201}"/>
              </a:ext>
            </a:extLst>
          </p:cNvPr>
          <p:cNvSpPr txBox="1"/>
          <p:nvPr/>
        </p:nvSpPr>
        <p:spPr>
          <a:xfrm>
            <a:off x="9105589" y="2077869"/>
            <a:ext cx="197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rnn_b (H,)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5167F05-D590-438C-9699-AC2BBADB7068}"/>
              </a:ext>
            </a:extLst>
          </p:cNvPr>
          <p:cNvSpPr/>
          <p:nvPr/>
        </p:nvSpPr>
        <p:spPr>
          <a:xfrm>
            <a:off x="3225087" y="2600517"/>
            <a:ext cx="1995407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76EC6B4-8B29-4EEE-B65A-43313252B75B}"/>
              </a:ext>
            </a:extLst>
          </p:cNvPr>
          <p:cNvSpPr/>
          <p:nvPr/>
        </p:nvSpPr>
        <p:spPr>
          <a:xfrm>
            <a:off x="3225087" y="296100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self.params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CCF4E2-87FD-43EE-BD12-0B0E0769197B}"/>
              </a:ext>
            </a:extLst>
          </p:cNvPr>
          <p:cNvSpPr/>
          <p:nvPr/>
        </p:nvSpPr>
        <p:spPr>
          <a:xfrm>
            <a:off x="3225087" y="332148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self.grads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0D325D0-709B-4B3A-A1B8-B3CD907AF1E5}"/>
              </a:ext>
            </a:extLst>
          </p:cNvPr>
          <p:cNvSpPr/>
          <p:nvPr/>
        </p:nvSpPr>
        <p:spPr>
          <a:xfrm>
            <a:off x="3225087" y="368197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self.layers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561145-F566-4856-89BF-A333135503DF}"/>
              </a:ext>
            </a:extLst>
          </p:cNvPr>
          <p:cNvSpPr/>
          <p:nvPr/>
        </p:nvSpPr>
        <p:spPr>
          <a:xfrm>
            <a:off x="3225087" y="402477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self.h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BFA7F6C-4982-44CD-A141-02025D536794}"/>
              </a:ext>
            </a:extLst>
          </p:cNvPr>
          <p:cNvCxnSpPr>
            <a:cxnSpLocks/>
            <a:stCxn id="52" idx="3"/>
            <a:endCxn id="4" idx="1"/>
          </p:cNvCxnSpPr>
          <p:nvPr/>
        </p:nvCxnSpPr>
        <p:spPr>
          <a:xfrm flipV="1">
            <a:off x="5220494" y="2624927"/>
            <a:ext cx="819426" cy="516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5DD1B0F2-9450-4BEB-B8C6-00B59866F10D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 flipV="1">
            <a:off x="6521312" y="2602380"/>
            <a:ext cx="1138121" cy="2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B7FF458F-9247-4A4D-BCF9-54670EB89ABB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>
            <a:off x="8140825" y="2602380"/>
            <a:ext cx="1173551" cy="2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F35EEF9C-5064-4267-9DB7-0A4A1437595B}"/>
              </a:ext>
            </a:extLst>
          </p:cNvPr>
          <p:cNvGrpSpPr/>
          <p:nvPr/>
        </p:nvGrpSpPr>
        <p:grpSpPr>
          <a:xfrm>
            <a:off x="6039919" y="3363564"/>
            <a:ext cx="481392" cy="641923"/>
            <a:chOff x="6535719" y="3955483"/>
            <a:chExt cx="1081455" cy="1442091"/>
          </a:xfrm>
        </p:grpSpPr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E5221DDE-45FC-425A-9B8B-017DD2924A75}"/>
                </a:ext>
              </a:extLst>
            </p:cNvPr>
            <p:cNvSpPr/>
            <p:nvPr/>
          </p:nvSpPr>
          <p:spPr>
            <a:xfrm>
              <a:off x="6535719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A7F22564-DC20-452B-9B33-67A6C2BCE74C}"/>
                </a:ext>
              </a:extLst>
            </p:cNvPr>
            <p:cNvSpPr/>
            <p:nvPr/>
          </p:nvSpPr>
          <p:spPr>
            <a:xfrm>
              <a:off x="6896204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693CEFE3-49D1-4B51-A20A-8823158AA362}"/>
                </a:ext>
              </a:extLst>
            </p:cNvPr>
            <p:cNvSpPr/>
            <p:nvPr/>
          </p:nvSpPr>
          <p:spPr>
            <a:xfrm>
              <a:off x="7256689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8F4176EB-B06D-432B-8AF5-A8275E87C9DD}"/>
                </a:ext>
              </a:extLst>
            </p:cNvPr>
            <p:cNvSpPr/>
            <p:nvPr/>
          </p:nvSpPr>
          <p:spPr>
            <a:xfrm>
              <a:off x="6535719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2F859FD-FA38-4B61-9B5D-46C0A31D1AED}"/>
                </a:ext>
              </a:extLst>
            </p:cNvPr>
            <p:cNvSpPr/>
            <p:nvPr/>
          </p:nvSpPr>
          <p:spPr>
            <a:xfrm>
              <a:off x="6896204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C9B290F3-47AB-410A-B1C6-DBF8C04DA253}"/>
                </a:ext>
              </a:extLst>
            </p:cNvPr>
            <p:cNvSpPr/>
            <p:nvPr/>
          </p:nvSpPr>
          <p:spPr>
            <a:xfrm>
              <a:off x="7256689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BCACF650-DF2C-4912-8B1E-EA4F9A221C17}"/>
                </a:ext>
              </a:extLst>
            </p:cNvPr>
            <p:cNvSpPr/>
            <p:nvPr/>
          </p:nvSpPr>
          <p:spPr>
            <a:xfrm>
              <a:off x="6535719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B789A1DA-0615-4797-AECE-3667313DECCE}"/>
                </a:ext>
              </a:extLst>
            </p:cNvPr>
            <p:cNvSpPr/>
            <p:nvPr/>
          </p:nvSpPr>
          <p:spPr>
            <a:xfrm>
              <a:off x="6896204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D1450D98-9766-4A36-8029-575DEBF365D8}"/>
                </a:ext>
              </a:extLst>
            </p:cNvPr>
            <p:cNvSpPr/>
            <p:nvPr/>
          </p:nvSpPr>
          <p:spPr>
            <a:xfrm>
              <a:off x="7256689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C603125E-E4D3-420A-88EE-4C6FC998363E}"/>
                </a:ext>
              </a:extLst>
            </p:cNvPr>
            <p:cNvSpPr/>
            <p:nvPr/>
          </p:nvSpPr>
          <p:spPr>
            <a:xfrm>
              <a:off x="6535719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96F87A82-A3D9-4A59-AAEA-0423F7C8050B}"/>
                </a:ext>
              </a:extLst>
            </p:cNvPr>
            <p:cNvSpPr/>
            <p:nvPr/>
          </p:nvSpPr>
          <p:spPr>
            <a:xfrm>
              <a:off x="6896204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A1A09DB-4989-4D2C-BE07-82313722609E}"/>
                </a:ext>
              </a:extLst>
            </p:cNvPr>
            <p:cNvSpPr/>
            <p:nvPr/>
          </p:nvSpPr>
          <p:spPr>
            <a:xfrm>
              <a:off x="7256689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229F451B-AE74-424A-8CFE-24189E92FCE6}"/>
              </a:ext>
            </a:extLst>
          </p:cNvPr>
          <p:cNvGrpSpPr/>
          <p:nvPr/>
        </p:nvGrpSpPr>
        <p:grpSpPr>
          <a:xfrm>
            <a:off x="7659432" y="3341017"/>
            <a:ext cx="481392" cy="481459"/>
            <a:chOff x="8155232" y="3932936"/>
            <a:chExt cx="1081455" cy="1081606"/>
          </a:xfrm>
        </p:grpSpPr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9F9CA216-BD86-4CD1-9225-94E4B7F33E7F}"/>
                </a:ext>
              </a:extLst>
            </p:cNvPr>
            <p:cNvSpPr/>
            <p:nvPr/>
          </p:nvSpPr>
          <p:spPr>
            <a:xfrm>
              <a:off x="815523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F31E2BFA-F302-40EA-83DF-CDB47E90912E}"/>
                </a:ext>
              </a:extLst>
            </p:cNvPr>
            <p:cNvSpPr/>
            <p:nvPr/>
          </p:nvSpPr>
          <p:spPr>
            <a:xfrm>
              <a:off x="8515717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0EBAD54-399B-4D72-85ED-0952469A29E2}"/>
                </a:ext>
              </a:extLst>
            </p:cNvPr>
            <p:cNvSpPr/>
            <p:nvPr/>
          </p:nvSpPr>
          <p:spPr>
            <a:xfrm>
              <a:off x="887620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32DD739A-9ED9-4AE9-B1A6-8A38811F84D2}"/>
                </a:ext>
              </a:extLst>
            </p:cNvPr>
            <p:cNvSpPr/>
            <p:nvPr/>
          </p:nvSpPr>
          <p:spPr>
            <a:xfrm>
              <a:off x="815523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FC8D6B28-0FEB-445D-A097-B38F55C4EE3D}"/>
                </a:ext>
              </a:extLst>
            </p:cNvPr>
            <p:cNvSpPr/>
            <p:nvPr/>
          </p:nvSpPr>
          <p:spPr>
            <a:xfrm>
              <a:off x="8515717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2CAD83D0-7EAE-4B7C-B841-50CA0D79AAE1}"/>
                </a:ext>
              </a:extLst>
            </p:cNvPr>
            <p:cNvSpPr/>
            <p:nvPr/>
          </p:nvSpPr>
          <p:spPr>
            <a:xfrm>
              <a:off x="887620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A1A5D724-5D12-40EB-8C7B-38E88CB9EE1C}"/>
                </a:ext>
              </a:extLst>
            </p:cNvPr>
            <p:cNvSpPr/>
            <p:nvPr/>
          </p:nvSpPr>
          <p:spPr>
            <a:xfrm>
              <a:off x="815523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3DD44236-2D98-4E62-8235-E41E6942C375}"/>
                </a:ext>
              </a:extLst>
            </p:cNvPr>
            <p:cNvSpPr/>
            <p:nvPr/>
          </p:nvSpPr>
          <p:spPr>
            <a:xfrm>
              <a:off x="8515717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D1189AFC-BD57-4E36-A2F1-5E7B9ABF211D}"/>
                </a:ext>
              </a:extLst>
            </p:cNvPr>
            <p:cNvSpPr/>
            <p:nvPr/>
          </p:nvSpPr>
          <p:spPr>
            <a:xfrm>
              <a:off x="887620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09" name="그룹 308">
            <a:extLst>
              <a:ext uri="{FF2B5EF4-FFF2-40B4-BE49-F238E27FC236}">
                <a16:creationId xmlns:a16="http://schemas.microsoft.com/office/drawing/2014/main" id="{08E13190-DC40-407E-BE63-912C4AC01EF1}"/>
              </a:ext>
            </a:extLst>
          </p:cNvPr>
          <p:cNvGrpSpPr/>
          <p:nvPr/>
        </p:nvGrpSpPr>
        <p:grpSpPr>
          <a:xfrm>
            <a:off x="9314375" y="3363564"/>
            <a:ext cx="481392" cy="160464"/>
            <a:chOff x="8164766" y="5583907"/>
            <a:chExt cx="1081455" cy="360485"/>
          </a:xfrm>
        </p:grpSpPr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BF6FED20-B56F-4650-84B4-259159E005BB}"/>
                </a:ext>
              </a:extLst>
            </p:cNvPr>
            <p:cNvSpPr/>
            <p:nvPr/>
          </p:nvSpPr>
          <p:spPr>
            <a:xfrm>
              <a:off x="8164766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ACD35B4F-1221-4A71-ADAE-65EE9E4D36BF}"/>
                </a:ext>
              </a:extLst>
            </p:cNvPr>
            <p:cNvSpPr/>
            <p:nvPr/>
          </p:nvSpPr>
          <p:spPr>
            <a:xfrm>
              <a:off x="8525251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638D24EA-0E41-4EDA-B031-492C82935727}"/>
                </a:ext>
              </a:extLst>
            </p:cNvPr>
            <p:cNvSpPr/>
            <p:nvPr/>
          </p:nvSpPr>
          <p:spPr>
            <a:xfrm>
              <a:off x="8885736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13" name="직선 화살표 연결선 312">
            <a:extLst>
              <a:ext uri="{FF2B5EF4-FFF2-40B4-BE49-F238E27FC236}">
                <a16:creationId xmlns:a16="http://schemas.microsoft.com/office/drawing/2014/main" id="{C1DAF1F6-2A86-4F8B-9213-A49736063518}"/>
              </a:ext>
            </a:extLst>
          </p:cNvPr>
          <p:cNvCxnSpPr>
            <a:cxnSpLocks/>
            <a:stCxn id="289" idx="3"/>
            <a:endCxn id="300" idx="1"/>
          </p:cNvCxnSpPr>
          <p:nvPr/>
        </p:nvCxnSpPr>
        <p:spPr>
          <a:xfrm flipV="1">
            <a:off x="6521311" y="3421249"/>
            <a:ext cx="1138121" cy="2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2F3539BA-65F5-4151-BBF6-0545956AB9E0}"/>
              </a:ext>
            </a:extLst>
          </p:cNvPr>
          <p:cNvCxnSpPr>
            <a:cxnSpLocks/>
            <a:stCxn id="302" idx="3"/>
            <a:endCxn id="310" idx="1"/>
          </p:cNvCxnSpPr>
          <p:nvPr/>
        </p:nvCxnSpPr>
        <p:spPr>
          <a:xfrm>
            <a:off x="8140824" y="3421249"/>
            <a:ext cx="1173551" cy="2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1D6ED509-85B5-4FA3-987F-D49FCF438453}"/>
              </a:ext>
            </a:extLst>
          </p:cNvPr>
          <p:cNvCxnSpPr>
            <a:cxnSpLocks/>
            <a:stCxn id="53" idx="3"/>
            <a:endCxn id="287" idx="1"/>
          </p:cNvCxnSpPr>
          <p:nvPr/>
        </p:nvCxnSpPr>
        <p:spPr>
          <a:xfrm flipV="1">
            <a:off x="5220494" y="3443796"/>
            <a:ext cx="819425" cy="5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E3EB9C9E-0F25-4D98-91C5-B4DC43DA3960}"/>
              </a:ext>
            </a:extLst>
          </p:cNvPr>
          <p:cNvSpPr/>
          <p:nvPr/>
        </p:nvSpPr>
        <p:spPr>
          <a:xfrm>
            <a:off x="3225087" y="438525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self.dh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4021393-DCAD-406C-B93A-63E3CA432B10}"/>
              </a:ext>
            </a:extLst>
          </p:cNvPr>
          <p:cNvSpPr txBox="1"/>
          <p:nvPr/>
        </p:nvSpPr>
        <p:spPr>
          <a:xfrm>
            <a:off x="208431" y="222112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F2B021F0-02FE-4E79-94DC-B8E27917B90C}"/>
              </a:ext>
            </a:extLst>
          </p:cNvPr>
          <p:cNvSpPr/>
          <p:nvPr/>
        </p:nvSpPr>
        <p:spPr>
          <a:xfrm>
            <a:off x="6039919" y="4134737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AE51F1B5-C6FE-4836-B73C-BA118994A6DA}"/>
              </a:ext>
            </a:extLst>
          </p:cNvPr>
          <p:cNvSpPr/>
          <p:nvPr/>
        </p:nvSpPr>
        <p:spPr>
          <a:xfrm>
            <a:off x="6200383" y="4134737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9328A8A6-2DF1-4567-B77C-CD1419AE79E8}"/>
              </a:ext>
            </a:extLst>
          </p:cNvPr>
          <p:cNvSpPr/>
          <p:nvPr/>
        </p:nvSpPr>
        <p:spPr>
          <a:xfrm>
            <a:off x="6360847" y="4134737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3F54590E-0528-44EA-80F6-014398031681}"/>
              </a:ext>
            </a:extLst>
          </p:cNvPr>
          <p:cNvSpPr/>
          <p:nvPr/>
        </p:nvSpPr>
        <p:spPr>
          <a:xfrm>
            <a:off x="6039919" y="429526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7E049D83-BA04-439D-882F-1DB66D509864}"/>
              </a:ext>
            </a:extLst>
          </p:cNvPr>
          <p:cNvSpPr/>
          <p:nvPr/>
        </p:nvSpPr>
        <p:spPr>
          <a:xfrm>
            <a:off x="6200383" y="429526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208EABA0-992F-42D9-9E51-C1C4ED9B4E03}"/>
              </a:ext>
            </a:extLst>
          </p:cNvPr>
          <p:cNvSpPr/>
          <p:nvPr/>
        </p:nvSpPr>
        <p:spPr>
          <a:xfrm>
            <a:off x="6360847" y="429526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9" name="직선 화살표 연결선 358">
            <a:extLst>
              <a:ext uri="{FF2B5EF4-FFF2-40B4-BE49-F238E27FC236}">
                <a16:creationId xmlns:a16="http://schemas.microsoft.com/office/drawing/2014/main" id="{1B3BB2A2-3514-44BF-BDE5-435756E129CA}"/>
              </a:ext>
            </a:extLst>
          </p:cNvPr>
          <p:cNvCxnSpPr>
            <a:cxnSpLocks/>
            <a:stCxn id="55" idx="3"/>
            <a:endCxn id="350" idx="1"/>
          </p:cNvCxnSpPr>
          <p:nvPr/>
        </p:nvCxnSpPr>
        <p:spPr>
          <a:xfrm>
            <a:off x="5220494" y="4205015"/>
            <a:ext cx="819425" cy="9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직선 화살표 연결선 370">
            <a:extLst>
              <a:ext uri="{FF2B5EF4-FFF2-40B4-BE49-F238E27FC236}">
                <a16:creationId xmlns:a16="http://schemas.microsoft.com/office/drawing/2014/main" id="{5866FD27-9A20-4A52-A317-92558F237830}"/>
              </a:ext>
            </a:extLst>
          </p:cNvPr>
          <p:cNvCxnSpPr>
            <a:cxnSpLocks/>
            <a:endCxn id="196" idx="1"/>
          </p:cNvCxnSpPr>
          <p:nvPr/>
        </p:nvCxnSpPr>
        <p:spPr>
          <a:xfrm flipV="1">
            <a:off x="5247233" y="4181951"/>
            <a:ext cx="1678105" cy="37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3792D0A6-3990-4163-8504-6C71C68EBFFE}"/>
              </a:ext>
            </a:extLst>
          </p:cNvPr>
          <p:cNvSpPr/>
          <p:nvPr/>
        </p:nvSpPr>
        <p:spPr>
          <a:xfrm>
            <a:off x="6151091" y="5817450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2D121F0C-FAC6-4083-8097-66D98B2EAEE2}"/>
              </a:ext>
            </a:extLst>
          </p:cNvPr>
          <p:cNvSpPr/>
          <p:nvPr/>
        </p:nvSpPr>
        <p:spPr>
          <a:xfrm>
            <a:off x="7569151" y="581638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1D3A3E5D-EB68-4600-9D7E-9DFCFF1975CC}"/>
              </a:ext>
            </a:extLst>
          </p:cNvPr>
          <p:cNvSpPr/>
          <p:nvPr/>
        </p:nvSpPr>
        <p:spPr>
          <a:xfrm>
            <a:off x="8985907" y="581633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6" name="직선 화살표 연결선 375">
            <a:extLst>
              <a:ext uri="{FF2B5EF4-FFF2-40B4-BE49-F238E27FC236}">
                <a16:creationId xmlns:a16="http://schemas.microsoft.com/office/drawing/2014/main" id="{6D903AED-5D44-4D57-8263-29F89158591D}"/>
              </a:ext>
            </a:extLst>
          </p:cNvPr>
          <p:cNvCxnSpPr>
            <a:cxnSpLocks/>
            <a:stCxn id="372" idx="3"/>
            <a:endCxn id="373" idx="1"/>
          </p:cNvCxnSpPr>
          <p:nvPr/>
        </p:nvCxnSpPr>
        <p:spPr>
          <a:xfrm flipV="1">
            <a:off x="7298380" y="5996628"/>
            <a:ext cx="270771" cy="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A148CEC4-A1E3-41AF-B161-B901C67B1B01}"/>
              </a:ext>
            </a:extLst>
          </p:cNvPr>
          <p:cNvCxnSpPr>
            <a:cxnSpLocks/>
            <a:stCxn id="373" idx="3"/>
            <a:endCxn id="374" idx="1"/>
          </p:cNvCxnSpPr>
          <p:nvPr/>
        </p:nvCxnSpPr>
        <p:spPr>
          <a:xfrm flipV="1">
            <a:off x="8716440" y="5996578"/>
            <a:ext cx="269467" cy="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0F471922-CA74-4686-AD43-03D34E6FA0D0}"/>
              </a:ext>
            </a:extLst>
          </p:cNvPr>
          <p:cNvSpPr/>
          <p:nvPr/>
        </p:nvSpPr>
        <p:spPr>
          <a:xfrm>
            <a:off x="6151091" y="5262638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EC5E2404-FED4-4749-B7B4-D1A5A1F05462}"/>
              </a:ext>
            </a:extLst>
          </p:cNvPr>
          <p:cNvSpPr/>
          <p:nvPr/>
        </p:nvSpPr>
        <p:spPr>
          <a:xfrm>
            <a:off x="7569151" y="526157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0E7620DA-97C8-44AD-AECE-2D2DC64A2E25}"/>
              </a:ext>
            </a:extLst>
          </p:cNvPr>
          <p:cNvSpPr/>
          <p:nvPr/>
        </p:nvSpPr>
        <p:spPr>
          <a:xfrm>
            <a:off x="8985907" y="526152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26243CBD-D739-4B39-B686-0360700A9E14}"/>
              </a:ext>
            </a:extLst>
          </p:cNvPr>
          <p:cNvCxnSpPr>
            <a:cxnSpLocks/>
            <a:stCxn id="54" idx="3"/>
            <a:endCxn id="378" idx="1"/>
          </p:cNvCxnSpPr>
          <p:nvPr/>
        </p:nvCxnSpPr>
        <p:spPr>
          <a:xfrm>
            <a:off x="5220494" y="3862215"/>
            <a:ext cx="930597" cy="1580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6F8EE9FE-0B1F-41D8-A061-03BD99259FA8}"/>
              </a:ext>
            </a:extLst>
          </p:cNvPr>
          <p:cNvCxnSpPr>
            <a:cxnSpLocks/>
            <a:stCxn id="378" idx="3"/>
            <a:endCxn id="379" idx="1"/>
          </p:cNvCxnSpPr>
          <p:nvPr/>
        </p:nvCxnSpPr>
        <p:spPr>
          <a:xfrm flipV="1">
            <a:off x="7298380" y="5441816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4FF0A53-D577-4F15-A9F4-24AE6C2F8345}"/>
              </a:ext>
            </a:extLst>
          </p:cNvPr>
          <p:cNvCxnSpPr>
            <a:cxnSpLocks/>
            <a:stCxn id="379" idx="3"/>
            <a:endCxn id="380" idx="1"/>
          </p:cNvCxnSpPr>
          <p:nvPr/>
        </p:nvCxnSpPr>
        <p:spPr>
          <a:xfrm flipV="1">
            <a:off x="8716440" y="5441766"/>
            <a:ext cx="269467" cy="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6317DD0-4D5D-47E4-9B67-7F45CB6CE270}"/>
              </a:ext>
            </a:extLst>
          </p:cNvPr>
          <p:cNvSpPr txBox="1"/>
          <p:nvPr/>
        </p:nvSpPr>
        <p:spPr>
          <a:xfrm>
            <a:off x="6422094" y="6202985"/>
            <a:ext cx="636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4" name="직선 화살표 연결선 383">
            <a:extLst>
              <a:ext uri="{FF2B5EF4-FFF2-40B4-BE49-F238E27FC236}">
                <a16:creationId xmlns:a16="http://schemas.microsoft.com/office/drawing/2014/main" id="{43A1B29E-3C47-4229-BDBB-131C8B4A60D3}"/>
              </a:ext>
            </a:extLst>
          </p:cNvPr>
          <p:cNvCxnSpPr>
            <a:cxnSpLocks/>
            <a:stCxn id="372" idx="0"/>
            <a:endCxn id="378" idx="2"/>
          </p:cNvCxnSpPr>
          <p:nvPr/>
        </p:nvCxnSpPr>
        <p:spPr>
          <a:xfrm flipV="1">
            <a:off x="6724736" y="5623123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화살표 연결선 384">
            <a:extLst>
              <a:ext uri="{FF2B5EF4-FFF2-40B4-BE49-F238E27FC236}">
                <a16:creationId xmlns:a16="http://schemas.microsoft.com/office/drawing/2014/main" id="{44A0A3B3-747D-4D89-A62A-06C1E568E0BE}"/>
              </a:ext>
            </a:extLst>
          </p:cNvPr>
          <p:cNvCxnSpPr>
            <a:cxnSpLocks/>
            <a:stCxn id="373" idx="0"/>
            <a:endCxn id="379" idx="2"/>
          </p:cNvCxnSpPr>
          <p:nvPr/>
        </p:nvCxnSpPr>
        <p:spPr>
          <a:xfrm flipV="1">
            <a:off x="8142796" y="562205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TextBox 385">
            <a:extLst>
              <a:ext uri="{FF2B5EF4-FFF2-40B4-BE49-F238E27FC236}">
                <a16:creationId xmlns:a16="http://schemas.microsoft.com/office/drawing/2014/main" id="{E37F26CB-E67A-448F-965B-227DAC4184DC}"/>
              </a:ext>
            </a:extLst>
          </p:cNvPr>
          <p:cNvSpPr txBox="1"/>
          <p:nvPr/>
        </p:nvSpPr>
        <p:spPr>
          <a:xfrm>
            <a:off x="7819896" y="6204348"/>
            <a:ext cx="607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CB57D7A-DA14-4842-9ABB-52FC669A12AE}"/>
              </a:ext>
            </a:extLst>
          </p:cNvPr>
          <p:cNvCxnSpPr>
            <a:cxnSpLocks/>
            <a:stCxn id="374" idx="0"/>
            <a:endCxn id="380" idx="2"/>
          </p:cNvCxnSpPr>
          <p:nvPr/>
        </p:nvCxnSpPr>
        <p:spPr>
          <a:xfrm flipV="1">
            <a:off x="9559552" y="562200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TextBox 388">
            <a:extLst>
              <a:ext uri="{FF2B5EF4-FFF2-40B4-BE49-F238E27FC236}">
                <a16:creationId xmlns:a16="http://schemas.microsoft.com/office/drawing/2014/main" id="{4505BC26-F388-4327-A4F0-2E8F27B76076}"/>
              </a:ext>
            </a:extLst>
          </p:cNvPr>
          <p:cNvSpPr txBox="1"/>
          <p:nvPr/>
        </p:nvSpPr>
        <p:spPr>
          <a:xfrm>
            <a:off x="9070405" y="6176820"/>
            <a:ext cx="1129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'goodbye'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5F182EB5-D1FF-4D94-BBC8-523386371212}"/>
              </a:ext>
            </a:extLst>
          </p:cNvPr>
          <p:cNvCxnSpPr>
            <a:cxnSpLocks/>
          </p:cNvCxnSpPr>
          <p:nvPr/>
        </p:nvCxnSpPr>
        <p:spPr>
          <a:xfrm flipV="1">
            <a:off x="5880320" y="5459008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6F4CEE5-7FEA-4B80-9E22-95BF3E1AC15C}"/>
              </a:ext>
            </a:extLst>
          </p:cNvPr>
          <p:cNvSpPr txBox="1"/>
          <p:nvPr/>
        </p:nvSpPr>
        <p:spPr>
          <a:xfrm>
            <a:off x="5600249" y="526152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5763C21E-CB18-4734-A137-78D6DEC75FEE}"/>
              </a:ext>
            </a:extLst>
          </p:cNvPr>
          <p:cNvCxnSpPr>
            <a:cxnSpLocks/>
          </p:cNvCxnSpPr>
          <p:nvPr/>
        </p:nvCxnSpPr>
        <p:spPr>
          <a:xfrm flipV="1">
            <a:off x="6722764" y="5068261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3F1F0974-1CC6-4E04-8693-8F1430A9EBBC}"/>
              </a:ext>
            </a:extLst>
          </p:cNvPr>
          <p:cNvCxnSpPr>
            <a:cxnSpLocks/>
          </p:cNvCxnSpPr>
          <p:nvPr/>
        </p:nvCxnSpPr>
        <p:spPr>
          <a:xfrm flipV="1">
            <a:off x="8140824" y="506719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직선 화살표 연결선 392">
            <a:extLst>
              <a:ext uri="{FF2B5EF4-FFF2-40B4-BE49-F238E27FC236}">
                <a16:creationId xmlns:a16="http://schemas.microsoft.com/office/drawing/2014/main" id="{7632D142-6D6A-4AD0-A012-48E1F2F500B2}"/>
              </a:ext>
            </a:extLst>
          </p:cNvPr>
          <p:cNvCxnSpPr>
            <a:cxnSpLocks/>
          </p:cNvCxnSpPr>
          <p:nvPr/>
        </p:nvCxnSpPr>
        <p:spPr>
          <a:xfrm flipV="1">
            <a:off x="9557580" y="506714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TextBox 393">
            <a:extLst>
              <a:ext uri="{FF2B5EF4-FFF2-40B4-BE49-F238E27FC236}">
                <a16:creationId xmlns:a16="http://schemas.microsoft.com/office/drawing/2014/main" id="{44D24CA8-6D68-4DF3-867F-B90CD884A6C7}"/>
              </a:ext>
            </a:extLst>
          </p:cNvPr>
          <p:cNvSpPr txBox="1"/>
          <p:nvPr/>
        </p:nvSpPr>
        <p:spPr>
          <a:xfrm>
            <a:off x="6688836" y="551132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E7864F5E-6BAC-464D-93ED-E3D1774043CC}"/>
              </a:ext>
            </a:extLst>
          </p:cNvPr>
          <p:cNvSpPr txBox="1"/>
          <p:nvPr/>
        </p:nvSpPr>
        <p:spPr>
          <a:xfrm>
            <a:off x="6704443" y="4936406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D09E69B-B8CD-4635-979B-2E27459B1574}"/>
              </a:ext>
            </a:extLst>
          </p:cNvPr>
          <p:cNvSpPr txBox="1"/>
          <p:nvPr/>
        </p:nvSpPr>
        <p:spPr>
          <a:xfrm>
            <a:off x="224788" y="409858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55A8A1-C520-4623-B608-DBCACD7DF135}"/>
              </a:ext>
            </a:extLst>
          </p:cNvPr>
          <p:cNvGrpSpPr/>
          <p:nvPr/>
        </p:nvGrpSpPr>
        <p:grpSpPr>
          <a:xfrm>
            <a:off x="296138" y="4501127"/>
            <a:ext cx="728135" cy="713468"/>
            <a:chOff x="296138" y="4501126"/>
            <a:chExt cx="1280113" cy="1254327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F85CF76-0FD5-48AF-B251-BAE082BFA621}"/>
                </a:ext>
              </a:extLst>
            </p:cNvPr>
            <p:cNvSpPr/>
            <p:nvPr/>
          </p:nvSpPr>
          <p:spPr>
            <a:xfrm>
              <a:off x="296138" y="4501126"/>
              <a:ext cx="1280113" cy="125432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F5F67AA-6ADF-4804-9CCD-32848B16F33B}"/>
                </a:ext>
              </a:extLst>
            </p:cNvPr>
            <p:cNvSpPr/>
            <p:nvPr/>
          </p:nvSpPr>
          <p:spPr>
            <a:xfrm>
              <a:off x="396448" y="4575921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84A84763-E16E-4566-9A83-122C0B837573}"/>
                </a:ext>
              </a:extLst>
            </p:cNvPr>
            <p:cNvSpPr/>
            <p:nvPr/>
          </p:nvSpPr>
          <p:spPr>
            <a:xfrm>
              <a:off x="756933" y="4575921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B867FA8-256C-4871-A965-19826DA5091A}"/>
                </a:ext>
              </a:extLst>
            </p:cNvPr>
            <p:cNvSpPr/>
            <p:nvPr/>
          </p:nvSpPr>
          <p:spPr>
            <a:xfrm>
              <a:off x="1117418" y="4575921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4011FE05-2D73-483E-898D-BAA4BD5F99BA}"/>
                </a:ext>
              </a:extLst>
            </p:cNvPr>
            <p:cNvSpPr/>
            <p:nvPr/>
          </p:nvSpPr>
          <p:spPr>
            <a:xfrm>
              <a:off x="396448" y="49365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673F5E1F-7D96-4696-BF2D-2E212FF70E8D}"/>
                </a:ext>
              </a:extLst>
            </p:cNvPr>
            <p:cNvSpPr/>
            <p:nvPr/>
          </p:nvSpPr>
          <p:spPr>
            <a:xfrm>
              <a:off x="756933" y="49365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9B6034C-F100-4F68-AC10-E13CB1F12016}"/>
                </a:ext>
              </a:extLst>
            </p:cNvPr>
            <p:cNvSpPr/>
            <p:nvPr/>
          </p:nvSpPr>
          <p:spPr>
            <a:xfrm>
              <a:off x="1117418" y="49365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2AA743F1-F2C3-4BBA-87B3-8E6B771B865D}"/>
                </a:ext>
              </a:extLst>
            </p:cNvPr>
            <p:cNvSpPr/>
            <p:nvPr/>
          </p:nvSpPr>
          <p:spPr>
            <a:xfrm>
              <a:off x="396448" y="529704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05768E50-8F33-45D9-8A89-6115F27E8A92}"/>
                </a:ext>
              </a:extLst>
            </p:cNvPr>
            <p:cNvSpPr/>
            <p:nvPr/>
          </p:nvSpPr>
          <p:spPr>
            <a:xfrm>
              <a:off x="756933" y="529704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829BAB55-A4CE-4A04-A2B5-3A232A0D209E}"/>
                </a:ext>
              </a:extLst>
            </p:cNvPr>
            <p:cNvSpPr/>
            <p:nvPr/>
          </p:nvSpPr>
          <p:spPr>
            <a:xfrm>
              <a:off x="1117418" y="529704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D7B2C3B3-4550-4DBD-A086-D8C3F892F03A}"/>
              </a:ext>
            </a:extLst>
          </p:cNvPr>
          <p:cNvSpPr txBox="1"/>
          <p:nvPr/>
        </p:nvSpPr>
        <p:spPr>
          <a:xfrm>
            <a:off x="719224" y="4098585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(N,T,H)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6F64BB9-5FE1-4FC4-9FF4-FBDE16FB009A}"/>
              </a:ext>
            </a:extLst>
          </p:cNvPr>
          <p:cNvSpPr txBox="1"/>
          <p:nvPr/>
        </p:nvSpPr>
        <p:spPr>
          <a:xfrm>
            <a:off x="719224" y="2200031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(N,T,D)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8F76C20-02FF-4CCD-ADF7-3069600E355D}"/>
              </a:ext>
            </a:extLst>
          </p:cNvPr>
          <p:cNvSpPr txBox="1"/>
          <p:nvPr/>
        </p:nvSpPr>
        <p:spPr>
          <a:xfrm>
            <a:off x="8109017" y="489611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080A848-509D-483D-B521-1447C4F8829A}"/>
              </a:ext>
            </a:extLst>
          </p:cNvPr>
          <p:cNvSpPr txBox="1"/>
          <p:nvPr/>
        </p:nvSpPr>
        <p:spPr>
          <a:xfrm>
            <a:off x="9527076" y="4889246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6765B4D-84FB-4494-9E15-2F2C20BD16FA}"/>
              </a:ext>
            </a:extLst>
          </p:cNvPr>
          <p:cNvSpPr txBox="1"/>
          <p:nvPr/>
        </p:nvSpPr>
        <p:spPr>
          <a:xfrm>
            <a:off x="8115401" y="5525854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3F1F43D-4D01-4FA4-AA73-36A7EAF992BD}"/>
              </a:ext>
            </a:extLst>
          </p:cNvPr>
          <p:cNvSpPr txBox="1"/>
          <p:nvPr/>
        </p:nvSpPr>
        <p:spPr>
          <a:xfrm>
            <a:off x="9535310" y="5542708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A398C-CCD9-4783-B76E-161F86EC3277}"/>
              </a:ext>
            </a:extLst>
          </p:cNvPr>
          <p:cNvSpPr txBox="1"/>
          <p:nvPr/>
        </p:nvSpPr>
        <p:spPr>
          <a:xfrm>
            <a:off x="234631" y="82113"/>
            <a:ext cx="3320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8487BC06-7977-4C35-8E4A-C5A67ECB0E9A}"/>
              </a:ext>
            </a:extLst>
          </p:cNvPr>
          <p:cNvSpPr/>
          <p:nvPr/>
        </p:nvSpPr>
        <p:spPr>
          <a:xfrm>
            <a:off x="350869" y="2598400"/>
            <a:ext cx="943185" cy="71843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2041EF-FF9E-4612-A1DA-5D87575C15BB}"/>
              </a:ext>
            </a:extLst>
          </p:cNvPr>
          <p:cNvSpPr/>
          <p:nvPr/>
        </p:nvSpPr>
        <p:spPr>
          <a:xfrm>
            <a:off x="408323" y="2641240"/>
            <a:ext cx="206473" cy="20647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F551243F-BA51-4A33-8F6B-C65014D04BF0}"/>
              </a:ext>
            </a:extLst>
          </p:cNvPr>
          <p:cNvSpPr/>
          <p:nvPr/>
        </p:nvSpPr>
        <p:spPr>
          <a:xfrm>
            <a:off x="614796" y="2641240"/>
            <a:ext cx="206473" cy="20647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F2D5EB35-C6E6-47E6-8F85-9A423676EF8A}"/>
              </a:ext>
            </a:extLst>
          </p:cNvPr>
          <p:cNvSpPr/>
          <p:nvPr/>
        </p:nvSpPr>
        <p:spPr>
          <a:xfrm>
            <a:off x="821270" y="2641240"/>
            <a:ext cx="206473" cy="20647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D76D2173-E416-4198-B499-6804D6C768B1}"/>
              </a:ext>
            </a:extLst>
          </p:cNvPr>
          <p:cNvSpPr/>
          <p:nvPr/>
        </p:nvSpPr>
        <p:spPr>
          <a:xfrm>
            <a:off x="408323" y="2847800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E3E085F3-AA3A-4A64-92EF-709B7DB1FA60}"/>
              </a:ext>
            </a:extLst>
          </p:cNvPr>
          <p:cNvSpPr/>
          <p:nvPr/>
        </p:nvSpPr>
        <p:spPr>
          <a:xfrm>
            <a:off x="614796" y="2847800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C41DB83-18CA-4468-B731-48CDF36BCF50}"/>
              </a:ext>
            </a:extLst>
          </p:cNvPr>
          <p:cNvSpPr/>
          <p:nvPr/>
        </p:nvSpPr>
        <p:spPr>
          <a:xfrm>
            <a:off x="821270" y="2847800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0153E41A-99A4-4E13-8272-D8C86AE66DCE}"/>
              </a:ext>
            </a:extLst>
          </p:cNvPr>
          <p:cNvSpPr/>
          <p:nvPr/>
        </p:nvSpPr>
        <p:spPr>
          <a:xfrm>
            <a:off x="408323" y="3054273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A4128276-9679-4AB2-95CE-BBFC3CACAE98}"/>
              </a:ext>
            </a:extLst>
          </p:cNvPr>
          <p:cNvSpPr/>
          <p:nvPr/>
        </p:nvSpPr>
        <p:spPr>
          <a:xfrm>
            <a:off x="614796" y="3054273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14C8894-CBD3-4312-920D-A766ABBA8C72}"/>
              </a:ext>
            </a:extLst>
          </p:cNvPr>
          <p:cNvSpPr/>
          <p:nvPr/>
        </p:nvSpPr>
        <p:spPr>
          <a:xfrm>
            <a:off x="821270" y="3054273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1D2CAB0-D391-43C1-BF3B-5412975F31EF}"/>
              </a:ext>
            </a:extLst>
          </p:cNvPr>
          <p:cNvSpPr/>
          <p:nvPr/>
        </p:nvSpPr>
        <p:spPr>
          <a:xfrm>
            <a:off x="1024273" y="2642192"/>
            <a:ext cx="206473" cy="20647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FEC65BA-0ECE-4801-906A-005769835347}"/>
              </a:ext>
            </a:extLst>
          </p:cNvPr>
          <p:cNvSpPr/>
          <p:nvPr/>
        </p:nvSpPr>
        <p:spPr>
          <a:xfrm>
            <a:off x="1024273" y="2848147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70BBA87-0232-49D6-9E65-02FA3FC924A8}"/>
              </a:ext>
            </a:extLst>
          </p:cNvPr>
          <p:cNvSpPr/>
          <p:nvPr/>
        </p:nvSpPr>
        <p:spPr>
          <a:xfrm>
            <a:off x="1024273" y="3054102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050A9D0-2EC1-49C4-A962-5A3DEFB9F7BE}"/>
              </a:ext>
            </a:extLst>
          </p:cNvPr>
          <p:cNvSpPr/>
          <p:nvPr/>
        </p:nvSpPr>
        <p:spPr>
          <a:xfrm>
            <a:off x="1290492" y="2598400"/>
            <a:ext cx="943185" cy="71843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27A0AE2-71E8-4A2A-9E91-5EC9B6AFDFF1}"/>
              </a:ext>
            </a:extLst>
          </p:cNvPr>
          <p:cNvSpPr/>
          <p:nvPr/>
        </p:nvSpPr>
        <p:spPr>
          <a:xfrm>
            <a:off x="1349183" y="2650145"/>
            <a:ext cx="206473" cy="20647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BD4958D-F7D5-4B44-A666-48BF301668D5}"/>
              </a:ext>
            </a:extLst>
          </p:cNvPr>
          <p:cNvSpPr/>
          <p:nvPr/>
        </p:nvSpPr>
        <p:spPr>
          <a:xfrm>
            <a:off x="1555656" y="2650145"/>
            <a:ext cx="206473" cy="20647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886E95F-19BD-49BF-9C6C-1DE4FD296D00}"/>
              </a:ext>
            </a:extLst>
          </p:cNvPr>
          <p:cNvSpPr/>
          <p:nvPr/>
        </p:nvSpPr>
        <p:spPr>
          <a:xfrm>
            <a:off x="1762130" y="2650145"/>
            <a:ext cx="206473" cy="20647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43C8E591-5EF4-4720-BA8A-FB671E17C348}"/>
              </a:ext>
            </a:extLst>
          </p:cNvPr>
          <p:cNvSpPr/>
          <p:nvPr/>
        </p:nvSpPr>
        <p:spPr>
          <a:xfrm>
            <a:off x="1349183" y="2856705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91DC1B5-8F88-4AEE-A353-8A3AD4791C57}"/>
              </a:ext>
            </a:extLst>
          </p:cNvPr>
          <p:cNvSpPr/>
          <p:nvPr/>
        </p:nvSpPr>
        <p:spPr>
          <a:xfrm>
            <a:off x="1555656" y="2856705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BD6AB987-671E-457D-AABA-F95213A469F4}"/>
              </a:ext>
            </a:extLst>
          </p:cNvPr>
          <p:cNvSpPr/>
          <p:nvPr/>
        </p:nvSpPr>
        <p:spPr>
          <a:xfrm>
            <a:off x="1762130" y="2856705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3642C9E7-37DA-40B9-A9AC-B564A766D044}"/>
              </a:ext>
            </a:extLst>
          </p:cNvPr>
          <p:cNvSpPr/>
          <p:nvPr/>
        </p:nvSpPr>
        <p:spPr>
          <a:xfrm>
            <a:off x="1349183" y="3063178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BA0EA3F1-F45B-4EDE-BEA0-9E1FA73D4F08}"/>
              </a:ext>
            </a:extLst>
          </p:cNvPr>
          <p:cNvSpPr/>
          <p:nvPr/>
        </p:nvSpPr>
        <p:spPr>
          <a:xfrm>
            <a:off x="1555656" y="3063178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C2F8589-F494-4C85-B1F2-0F30ABD56E11}"/>
              </a:ext>
            </a:extLst>
          </p:cNvPr>
          <p:cNvSpPr/>
          <p:nvPr/>
        </p:nvSpPr>
        <p:spPr>
          <a:xfrm>
            <a:off x="1762130" y="3063178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5DFF1B2-7D42-49A4-A83A-8D7AEF83384B}"/>
              </a:ext>
            </a:extLst>
          </p:cNvPr>
          <p:cNvSpPr/>
          <p:nvPr/>
        </p:nvSpPr>
        <p:spPr>
          <a:xfrm>
            <a:off x="1965133" y="2651097"/>
            <a:ext cx="206473" cy="20647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BAEF431-72BD-4D94-B70F-7DE298BFF173}"/>
              </a:ext>
            </a:extLst>
          </p:cNvPr>
          <p:cNvSpPr/>
          <p:nvPr/>
        </p:nvSpPr>
        <p:spPr>
          <a:xfrm>
            <a:off x="1965133" y="2857052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F2F120B3-74DD-4499-AFA5-332C8D5DF1C5}"/>
              </a:ext>
            </a:extLst>
          </p:cNvPr>
          <p:cNvSpPr/>
          <p:nvPr/>
        </p:nvSpPr>
        <p:spPr>
          <a:xfrm>
            <a:off x="1965133" y="3063007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9136AF75-F75C-49AF-B046-D20A349543DD}"/>
              </a:ext>
            </a:extLst>
          </p:cNvPr>
          <p:cNvGrpSpPr/>
          <p:nvPr/>
        </p:nvGrpSpPr>
        <p:grpSpPr>
          <a:xfrm>
            <a:off x="1024273" y="4501127"/>
            <a:ext cx="728135" cy="713468"/>
            <a:chOff x="296138" y="4501126"/>
            <a:chExt cx="1280113" cy="1254327"/>
          </a:xfrm>
        </p:grpSpPr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A47EAA85-D48B-4A5C-BCF5-3E88505FDEEA}"/>
                </a:ext>
              </a:extLst>
            </p:cNvPr>
            <p:cNvSpPr/>
            <p:nvPr/>
          </p:nvSpPr>
          <p:spPr>
            <a:xfrm>
              <a:off x="296138" y="4501126"/>
              <a:ext cx="1280113" cy="125432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C4996436-FFAF-46BB-A0C6-60122FEE993E}"/>
                </a:ext>
              </a:extLst>
            </p:cNvPr>
            <p:cNvSpPr/>
            <p:nvPr/>
          </p:nvSpPr>
          <p:spPr>
            <a:xfrm>
              <a:off x="396448" y="4575921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DA8F7C97-A544-48EB-A9E9-1419EA20C956}"/>
                </a:ext>
              </a:extLst>
            </p:cNvPr>
            <p:cNvSpPr/>
            <p:nvPr/>
          </p:nvSpPr>
          <p:spPr>
            <a:xfrm>
              <a:off x="756933" y="4575921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7D117317-08B2-4725-A7CA-4B99F6837E8B}"/>
                </a:ext>
              </a:extLst>
            </p:cNvPr>
            <p:cNvSpPr/>
            <p:nvPr/>
          </p:nvSpPr>
          <p:spPr>
            <a:xfrm>
              <a:off x="1117418" y="4575921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1A3AD4B1-54DA-488C-956D-4D95F2421C0F}"/>
                </a:ext>
              </a:extLst>
            </p:cNvPr>
            <p:cNvSpPr/>
            <p:nvPr/>
          </p:nvSpPr>
          <p:spPr>
            <a:xfrm>
              <a:off x="396448" y="49365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13CA0225-81CB-4777-99BC-413ADD7213EB}"/>
                </a:ext>
              </a:extLst>
            </p:cNvPr>
            <p:cNvSpPr/>
            <p:nvPr/>
          </p:nvSpPr>
          <p:spPr>
            <a:xfrm>
              <a:off x="756933" y="49365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8C82E1BD-9E76-4B44-8E0A-B95D780A3AAD}"/>
                </a:ext>
              </a:extLst>
            </p:cNvPr>
            <p:cNvSpPr/>
            <p:nvPr/>
          </p:nvSpPr>
          <p:spPr>
            <a:xfrm>
              <a:off x="1117418" y="49365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638A267C-F552-4FB8-9758-7F33CCFB25B7}"/>
                </a:ext>
              </a:extLst>
            </p:cNvPr>
            <p:cNvSpPr/>
            <p:nvPr/>
          </p:nvSpPr>
          <p:spPr>
            <a:xfrm>
              <a:off x="396448" y="529704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7CAC981-7627-4415-95ED-4E689150FB43}"/>
                </a:ext>
              </a:extLst>
            </p:cNvPr>
            <p:cNvSpPr/>
            <p:nvPr/>
          </p:nvSpPr>
          <p:spPr>
            <a:xfrm>
              <a:off x="756933" y="529704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07DC41E4-5CCD-4D20-99C6-E520DA050115}"/>
                </a:ext>
              </a:extLst>
            </p:cNvPr>
            <p:cNvSpPr/>
            <p:nvPr/>
          </p:nvSpPr>
          <p:spPr>
            <a:xfrm>
              <a:off x="1117418" y="529704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A116641-C4A9-447B-A7DD-5B3C02F1E0A2}"/>
              </a:ext>
            </a:extLst>
          </p:cNvPr>
          <p:cNvSpPr/>
          <p:nvPr/>
        </p:nvSpPr>
        <p:spPr>
          <a:xfrm>
            <a:off x="6925338" y="4101719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70EDF4F5-13A9-4491-A811-939F85B133E9}"/>
              </a:ext>
            </a:extLst>
          </p:cNvPr>
          <p:cNvSpPr/>
          <p:nvPr/>
        </p:nvSpPr>
        <p:spPr>
          <a:xfrm>
            <a:off x="7085802" y="4101719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BBCF0C18-6382-4BA1-9EC0-CA4FD4200102}"/>
              </a:ext>
            </a:extLst>
          </p:cNvPr>
          <p:cNvSpPr/>
          <p:nvPr/>
        </p:nvSpPr>
        <p:spPr>
          <a:xfrm>
            <a:off x="7246266" y="4101719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92CD2555-54AA-4C0B-AE0F-B827A513CFAB}"/>
              </a:ext>
            </a:extLst>
          </p:cNvPr>
          <p:cNvSpPr/>
          <p:nvPr/>
        </p:nvSpPr>
        <p:spPr>
          <a:xfrm>
            <a:off x="6925338" y="4262250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88051CE8-DD81-4EBA-BA04-771B2851C30A}"/>
              </a:ext>
            </a:extLst>
          </p:cNvPr>
          <p:cNvSpPr/>
          <p:nvPr/>
        </p:nvSpPr>
        <p:spPr>
          <a:xfrm>
            <a:off x="7085802" y="4262250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284111FC-D6EE-4590-BAFB-D7A21E23105D}"/>
              </a:ext>
            </a:extLst>
          </p:cNvPr>
          <p:cNvSpPr/>
          <p:nvPr/>
        </p:nvSpPr>
        <p:spPr>
          <a:xfrm>
            <a:off x="7246266" y="4262250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253D72F-C6BC-45A7-8FA7-E7C8F69B1A7E}"/>
              </a:ext>
            </a:extLst>
          </p:cNvPr>
          <p:cNvSpPr txBox="1"/>
          <p:nvPr/>
        </p:nvSpPr>
        <p:spPr>
          <a:xfrm>
            <a:off x="5815441" y="1603472"/>
            <a:ext cx="296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(2,4)(4,3)+(2,3)(3,3) = (2,3)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51859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AB4141D-B2F0-4F9D-A5C3-83966A84FD27}"/>
              </a:ext>
            </a:extLst>
          </p:cNvPr>
          <p:cNvSpPr/>
          <p:nvPr/>
        </p:nvSpPr>
        <p:spPr>
          <a:xfrm>
            <a:off x="1240564" y="5780024"/>
            <a:ext cx="1280109" cy="6607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24807B-FFC8-47E8-AB46-F72751F1DD45}"/>
              </a:ext>
            </a:extLst>
          </p:cNvPr>
          <p:cNvSpPr txBox="1"/>
          <p:nvPr/>
        </p:nvSpPr>
        <p:spPr>
          <a:xfrm>
            <a:off x="5458654" y="2084043"/>
            <a:ext cx="1596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affine_W(H,V)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5167F05-D590-438C-9699-AC2BBADB7068}"/>
              </a:ext>
            </a:extLst>
          </p:cNvPr>
          <p:cNvSpPr/>
          <p:nvPr/>
        </p:nvSpPr>
        <p:spPr>
          <a:xfrm>
            <a:off x="3225087" y="2600517"/>
            <a:ext cx="1995407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TimeAffine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76EC6B4-8B29-4EEE-B65A-43313252B75B}"/>
              </a:ext>
            </a:extLst>
          </p:cNvPr>
          <p:cNvSpPr/>
          <p:nvPr/>
        </p:nvSpPr>
        <p:spPr>
          <a:xfrm>
            <a:off x="3225087" y="296100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self.params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CCF4E2-87FD-43EE-BD12-0B0E0769197B}"/>
              </a:ext>
            </a:extLst>
          </p:cNvPr>
          <p:cNvSpPr/>
          <p:nvPr/>
        </p:nvSpPr>
        <p:spPr>
          <a:xfrm>
            <a:off x="3225087" y="332148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self.grads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0D325D0-709B-4B3A-A1B8-B3CD907AF1E5}"/>
              </a:ext>
            </a:extLst>
          </p:cNvPr>
          <p:cNvSpPr/>
          <p:nvPr/>
        </p:nvSpPr>
        <p:spPr>
          <a:xfrm>
            <a:off x="3225087" y="368197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BFA7F6C-4982-44CD-A141-02025D536794}"/>
              </a:ext>
            </a:extLst>
          </p:cNvPr>
          <p:cNvCxnSpPr>
            <a:cxnSpLocks/>
            <a:stCxn id="52" idx="3"/>
            <a:endCxn id="4" idx="1"/>
          </p:cNvCxnSpPr>
          <p:nvPr/>
        </p:nvCxnSpPr>
        <p:spPr>
          <a:xfrm flipV="1">
            <a:off x="5220494" y="2575536"/>
            <a:ext cx="378598" cy="565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B7FF458F-9247-4A4D-BCF9-54670EB89ABB}"/>
              </a:ext>
            </a:extLst>
          </p:cNvPr>
          <p:cNvCxnSpPr>
            <a:cxnSpLocks/>
            <a:stCxn id="167" idx="3"/>
          </p:cNvCxnSpPr>
          <p:nvPr/>
        </p:nvCxnSpPr>
        <p:spPr>
          <a:xfrm>
            <a:off x="6710679" y="2575536"/>
            <a:ext cx="3483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2F3539BA-65F5-4151-BBF6-0545956AB9E0}"/>
              </a:ext>
            </a:extLst>
          </p:cNvPr>
          <p:cNvCxnSpPr>
            <a:cxnSpLocks/>
            <a:stCxn id="192" idx="3"/>
            <a:endCxn id="310" idx="1"/>
          </p:cNvCxnSpPr>
          <p:nvPr/>
        </p:nvCxnSpPr>
        <p:spPr>
          <a:xfrm flipV="1">
            <a:off x="6720746" y="3220368"/>
            <a:ext cx="358337" cy="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1D6ED509-85B5-4FA3-987F-D49FCF438453}"/>
              </a:ext>
            </a:extLst>
          </p:cNvPr>
          <p:cNvCxnSpPr>
            <a:cxnSpLocks/>
            <a:stCxn id="53" idx="3"/>
            <a:endCxn id="174" idx="1"/>
          </p:cNvCxnSpPr>
          <p:nvPr/>
        </p:nvCxnSpPr>
        <p:spPr>
          <a:xfrm flipV="1">
            <a:off x="5220494" y="3221476"/>
            <a:ext cx="388665" cy="280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3792D0A6-3990-4163-8504-6C71C68EBFFE}"/>
              </a:ext>
            </a:extLst>
          </p:cNvPr>
          <p:cNvSpPr/>
          <p:nvPr/>
        </p:nvSpPr>
        <p:spPr>
          <a:xfrm>
            <a:off x="6151091" y="5817450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2D121F0C-FAC6-4083-8097-66D98B2EAEE2}"/>
              </a:ext>
            </a:extLst>
          </p:cNvPr>
          <p:cNvSpPr/>
          <p:nvPr/>
        </p:nvSpPr>
        <p:spPr>
          <a:xfrm>
            <a:off x="7569151" y="581638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1D3A3E5D-EB68-4600-9D7E-9DFCFF1975CC}"/>
              </a:ext>
            </a:extLst>
          </p:cNvPr>
          <p:cNvSpPr/>
          <p:nvPr/>
        </p:nvSpPr>
        <p:spPr>
          <a:xfrm>
            <a:off x="8985907" y="581633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6" name="직선 화살표 연결선 375">
            <a:extLst>
              <a:ext uri="{FF2B5EF4-FFF2-40B4-BE49-F238E27FC236}">
                <a16:creationId xmlns:a16="http://schemas.microsoft.com/office/drawing/2014/main" id="{6D903AED-5D44-4D57-8263-29F89158591D}"/>
              </a:ext>
            </a:extLst>
          </p:cNvPr>
          <p:cNvCxnSpPr>
            <a:cxnSpLocks/>
            <a:stCxn id="372" idx="3"/>
            <a:endCxn id="373" idx="1"/>
          </p:cNvCxnSpPr>
          <p:nvPr/>
        </p:nvCxnSpPr>
        <p:spPr>
          <a:xfrm flipV="1">
            <a:off x="7298380" y="5996628"/>
            <a:ext cx="270771" cy="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A148CEC4-A1E3-41AF-B161-B901C67B1B01}"/>
              </a:ext>
            </a:extLst>
          </p:cNvPr>
          <p:cNvCxnSpPr>
            <a:cxnSpLocks/>
            <a:stCxn id="373" idx="3"/>
            <a:endCxn id="374" idx="1"/>
          </p:cNvCxnSpPr>
          <p:nvPr/>
        </p:nvCxnSpPr>
        <p:spPr>
          <a:xfrm flipV="1">
            <a:off x="8716440" y="5996578"/>
            <a:ext cx="269467" cy="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0F471922-CA74-4686-AD43-03D34E6FA0D0}"/>
              </a:ext>
            </a:extLst>
          </p:cNvPr>
          <p:cNvSpPr/>
          <p:nvPr/>
        </p:nvSpPr>
        <p:spPr>
          <a:xfrm>
            <a:off x="6151091" y="5262638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EC5E2404-FED4-4749-B7B4-D1A5A1F05462}"/>
              </a:ext>
            </a:extLst>
          </p:cNvPr>
          <p:cNvSpPr/>
          <p:nvPr/>
        </p:nvSpPr>
        <p:spPr>
          <a:xfrm>
            <a:off x="7569151" y="526157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0E7620DA-97C8-44AD-AECE-2D2DC64A2E25}"/>
              </a:ext>
            </a:extLst>
          </p:cNvPr>
          <p:cNvSpPr/>
          <p:nvPr/>
        </p:nvSpPr>
        <p:spPr>
          <a:xfrm>
            <a:off x="8985907" y="526152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6F8EE9FE-0B1F-41D8-A061-03BD99259FA8}"/>
              </a:ext>
            </a:extLst>
          </p:cNvPr>
          <p:cNvCxnSpPr>
            <a:cxnSpLocks/>
            <a:stCxn id="378" idx="3"/>
            <a:endCxn id="379" idx="1"/>
          </p:cNvCxnSpPr>
          <p:nvPr/>
        </p:nvCxnSpPr>
        <p:spPr>
          <a:xfrm flipV="1">
            <a:off x="7298380" y="5441816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4FF0A53-D577-4F15-A9F4-24AE6C2F8345}"/>
              </a:ext>
            </a:extLst>
          </p:cNvPr>
          <p:cNvCxnSpPr>
            <a:cxnSpLocks/>
            <a:stCxn id="379" idx="3"/>
            <a:endCxn id="380" idx="1"/>
          </p:cNvCxnSpPr>
          <p:nvPr/>
        </p:nvCxnSpPr>
        <p:spPr>
          <a:xfrm flipV="1">
            <a:off x="8716440" y="5441766"/>
            <a:ext cx="269467" cy="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6317DD0-4D5D-47E4-9B67-7F45CB6CE270}"/>
              </a:ext>
            </a:extLst>
          </p:cNvPr>
          <p:cNvSpPr txBox="1"/>
          <p:nvPr/>
        </p:nvSpPr>
        <p:spPr>
          <a:xfrm>
            <a:off x="6422094" y="6202985"/>
            <a:ext cx="636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4" name="직선 화살표 연결선 383">
            <a:extLst>
              <a:ext uri="{FF2B5EF4-FFF2-40B4-BE49-F238E27FC236}">
                <a16:creationId xmlns:a16="http://schemas.microsoft.com/office/drawing/2014/main" id="{43A1B29E-3C47-4229-BDBB-131C8B4A60D3}"/>
              </a:ext>
            </a:extLst>
          </p:cNvPr>
          <p:cNvCxnSpPr>
            <a:cxnSpLocks/>
            <a:stCxn id="372" idx="0"/>
            <a:endCxn id="378" idx="2"/>
          </p:cNvCxnSpPr>
          <p:nvPr/>
        </p:nvCxnSpPr>
        <p:spPr>
          <a:xfrm flipV="1">
            <a:off x="6724736" y="5623123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화살표 연결선 384">
            <a:extLst>
              <a:ext uri="{FF2B5EF4-FFF2-40B4-BE49-F238E27FC236}">
                <a16:creationId xmlns:a16="http://schemas.microsoft.com/office/drawing/2014/main" id="{44A0A3B3-747D-4D89-A62A-06C1E568E0BE}"/>
              </a:ext>
            </a:extLst>
          </p:cNvPr>
          <p:cNvCxnSpPr>
            <a:cxnSpLocks/>
            <a:stCxn id="373" idx="0"/>
            <a:endCxn id="379" idx="2"/>
          </p:cNvCxnSpPr>
          <p:nvPr/>
        </p:nvCxnSpPr>
        <p:spPr>
          <a:xfrm flipV="1">
            <a:off x="8142796" y="562205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TextBox 385">
            <a:extLst>
              <a:ext uri="{FF2B5EF4-FFF2-40B4-BE49-F238E27FC236}">
                <a16:creationId xmlns:a16="http://schemas.microsoft.com/office/drawing/2014/main" id="{E37F26CB-E67A-448F-965B-227DAC4184DC}"/>
              </a:ext>
            </a:extLst>
          </p:cNvPr>
          <p:cNvSpPr txBox="1"/>
          <p:nvPr/>
        </p:nvSpPr>
        <p:spPr>
          <a:xfrm>
            <a:off x="7819896" y="6204348"/>
            <a:ext cx="607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CB57D7A-DA14-4842-9ABB-52FC669A12AE}"/>
              </a:ext>
            </a:extLst>
          </p:cNvPr>
          <p:cNvCxnSpPr>
            <a:cxnSpLocks/>
            <a:stCxn id="374" idx="0"/>
            <a:endCxn id="380" idx="2"/>
          </p:cNvCxnSpPr>
          <p:nvPr/>
        </p:nvCxnSpPr>
        <p:spPr>
          <a:xfrm flipV="1">
            <a:off x="9559552" y="562200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TextBox 388">
            <a:extLst>
              <a:ext uri="{FF2B5EF4-FFF2-40B4-BE49-F238E27FC236}">
                <a16:creationId xmlns:a16="http://schemas.microsoft.com/office/drawing/2014/main" id="{4505BC26-F388-4327-A4F0-2E8F27B76076}"/>
              </a:ext>
            </a:extLst>
          </p:cNvPr>
          <p:cNvSpPr txBox="1"/>
          <p:nvPr/>
        </p:nvSpPr>
        <p:spPr>
          <a:xfrm>
            <a:off x="9070405" y="6176820"/>
            <a:ext cx="1129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'goodbye'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5F182EB5-D1FF-4D94-BBC8-523386371212}"/>
              </a:ext>
            </a:extLst>
          </p:cNvPr>
          <p:cNvCxnSpPr>
            <a:cxnSpLocks/>
          </p:cNvCxnSpPr>
          <p:nvPr/>
        </p:nvCxnSpPr>
        <p:spPr>
          <a:xfrm flipV="1">
            <a:off x="5880320" y="5459008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6F4CEE5-7FEA-4B80-9E22-95BF3E1AC15C}"/>
              </a:ext>
            </a:extLst>
          </p:cNvPr>
          <p:cNvSpPr txBox="1"/>
          <p:nvPr/>
        </p:nvSpPr>
        <p:spPr>
          <a:xfrm>
            <a:off x="5600249" y="526152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5763C21E-CB18-4734-A137-78D6DEC75FEE}"/>
              </a:ext>
            </a:extLst>
          </p:cNvPr>
          <p:cNvCxnSpPr>
            <a:cxnSpLocks/>
          </p:cNvCxnSpPr>
          <p:nvPr/>
        </p:nvCxnSpPr>
        <p:spPr>
          <a:xfrm flipV="1">
            <a:off x="6722764" y="5068261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3F1F0974-1CC6-4E04-8693-8F1430A9EBBC}"/>
              </a:ext>
            </a:extLst>
          </p:cNvPr>
          <p:cNvCxnSpPr>
            <a:cxnSpLocks/>
          </p:cNvCxnSpPr>
          <p:nvPr/>
        </p:nvCxnSpPr>
        <p:spPr>
          <a:xfrm flipV="1">
            <a:off x="8140824" y="506719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직선 화살표 연결선 392">
            <a:extLst>
              <a:ext uri="{FF2B5EF4-FFF2-40B4-BE49-F238E27FC236}">
                <a16:creationId xmlns:a16="http://schemas.microsoft.com/office/drawing/2014/main" id="{7632D142-6D6A-4AD0-A012-48E1F2F500B2}"/>
              </a:ext>
            </a:extLst>
          </p:cNvPr>
          <p:cNvCxnSpPr>
            <a:cxnSpLocks/>
          </p:cNvCxnSpPr>
          <p:nvPr/>
        </p:nvCxnSpPr>
        <p:spPr>
          <a:xfrm flipV="1">
            <a:off x="9557580" y="506714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BD09E69B-B8CD-4635-979B-2E27459B1574}"/>
              </a:ext>
            </a:extLst>
          </p:cNvPr>
          <p:cNvSpPr txBox="1"/>
          <p:nvPr/>
        </p:nvSpPr>
        <p:spPr>
          <a:xfrm>
            <a:off x="491981" y="252441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7B2C3B3-4550-4DBD-A086-D8C3F892F03A}"/>
              </a:ext>
            </a:extLst>
          </p:cNvPr>
          <p:cNvSpPr txBox="1"/>
          <p:nvPr/>
        </p:nvSpPr>
        <p:spPr>
          <a:xfrm>
            <a:off x="986417" y="2524410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(N,T,H)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2B9AA96-58DC-4C30-9265-CD24F6DFA64E}"/>
              </a:ext>
            </a:extLst>
          </p:cNvPr>
          <p:cNvGrpSpPr/>
          <p:nvPr/>
        </p:nvGrpSpPr>
        <p:grpSpPr>
          <a:xfrm>
            <a:off x="5599092" y="2495304"/>
            <a:ext cx="1111587" cy="481392"/>
            <a:chOff x="6033004" y="1913394"/>
            <a:chExt cx="1111587" cy="48139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8908AE-AD0B-41F7-988E-32B85C28B6D5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6335CA2-525B-4558-8063-428C4FCE1EF7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8032C03-9AE6-4A18-A538-0A2099AFE221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CFD5D62-586A-4C68-AF91-1F7AD0C5BE94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4A546E9-373C-4B55-AA57-E93DD4172E0C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0DDF618-0F91-41B0-9B55-A1F05DC8F70B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FCEAEF-588E-42DF-8989-2D91E136696A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1B6559A-A2CC-4E6A-BD37-90E872FC42F6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034E5A-70EB-4585-B9E6-097F489022D3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D9D215B-4285-4843-B2DA-7F3D92F53B2F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1345B5-72DF-4487-ABF8-DD2C4A399CA0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83CC446-34E6-4894-A578-0FAE6733A81F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E36F249-FAC7-4DA8-A1E0-C0A7D2C47D5D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ED977C1-E082-47F2-A0A2-CA77410D8B9F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208CA743-41F2-4194-8331-04C62313E680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432A1F9-7BC6-4673-80E5-B6DBC5A73098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2DBD10E5-91CC-41F0-A91D-3BB772D095D6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5F28F83-69CB-41A3-A451-F1DCD6FB08E0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D377694F-F38B-4B3E-9D63-74E17FDAA723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E65FDAB-53EC-4A3F-945B-1CD0876E17C7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FDA30A2-3D73-486F-80D4-DDC70057AF17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8EE9B0F5-003E-4EB6-91D7-4EB22C791F56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2B6671B3-0A6A-46F1-B6D1-D2EAA6C2B6EA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12879736-683A-4511-AE99-A4B704E7C301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D7BF7DE-8B34-41D9-ACE0-83CA350538E8}"/>
              </a:ext>
            </a:extLst>
          </p:cNvPr>
          <p:cNvGrpSpPr/>
          <p:nvPr/>
        </p:nvGrpSpPr>
        <p:grpSpPr>
          <a:xfrm>
            <a:off x="5609159" y="3141244"/>
            <a:ext cx="1111587" cy="481392"/>
            <a:chOff x="6033004" y="1913394"/>
            <a:chExt cx="1111587" cy="481392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FDD507E-97F6-46C5-8316-626C0C3BBDA2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F8BCB80A-294F-4A95-9B61-0DD18A492E03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BDCABB6-D157-4AE5-BDC1-3B702B356EF1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1773F06-FF61-4F48-A301-F40A66E95C34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79B610D9-7A0E-4EA9-ABDF-6D6C6C67A152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4CE9317-BD13-410D-B730-FD91C9ADC950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A1B62C51-5F81-45C7-9D78-F3245115640F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53A3C883-8C13-4AA9-82C5-5E771952671D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788D0AE6-4271-48EE-97A3-67DFF2424CF9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9FD9D7F8-CC6F-4C17-8821-DEE477101B64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429D017-4A8B-4569-9C0E-82182F50460E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3B0B2EB5-11B3-4F1C-93CD-4BDFE077DC76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0AD06E9-4AAC-4353-86BE-CCC0D75D93DE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B424D20D-F58C-490B-B620-1173A93219D9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E807109-655C-4D1A-85C8-1447E7333E34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6CB6251-F567-4B4D-B4E9-3BA9F294A3BB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05A6E9A2-3761-489A-8BD8-CA694C977E42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D5A3449-9750-4A9A-9B6D-57EC93ABC740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56492445-B448-4152-AF9B-76EAC2497ED4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D2B127E0-B3C4-4502-87A0-37EE8C59103D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F8E9707D-A0E7-4DDD-B29D-8C0ED6E3C752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247AFAE0-BD68-4A51-8BA1-C41BB56362B1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991F03D5-AD34-4CFB-BD8A-FB2B6015A9AC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A77E243-5097-4E89-A86B-30728577C1C2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7ED1D11-A471-4CDB-8B30-6CCB476A4FCB}"/>
              </a:ext>
            </a:extLst>
          </p:cNvPr>
          <p:cNvGrpSpPr/>
          <p:nvPr/>
        </p:nvGrpSpPr>
        <p:grpSpPr>
          <a:xfrm>
            <a:off x="7079083" y="3140136"/>
            <a:ext cx="1116550" cy="163511"/>
            <a:chOff x="7079083" y="3140136"/>
            <a:chExt cx="1116550" cy="163511"/>
          </a:xfrm>
        </p:grpSpPr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BF6FED20-B56F-4650-84B4-259159E005BB}"/>
                </a:ext>
              </a:extLst>
            </p:cNvPr>
            <p:cNvSpPr/>
            <p:nvPr/>
          </p:nvSpPr>
          <p:spPr>
            <a:xfrm>
              <a:off x="7079083" y="3140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ACD35B4F-1221-4A71-ADAE-65EE9E4D36BF}"/>
                </a:ext>
              </a:extLst>
            </p:cNvPr>
            <p:cNvSpPr/>
            <p:nvPr/>
          </p:nvSpPr>
          <p:spPr>
            <a:xfrm>
              <a:off x="7239547" y="3140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638D24EA-0E41-4EDA-B031-492C82935727}"/>
                </a:ext>
              </a:extLst>
            </p:cNvPr>
            <p:cNvSpPr/>
            <p:nvPr/>
          </p:nvSpPr>
          <p:spPr>
            <a:xfrm>
              <a:off x="7400011" y="3140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7FDF6F2-FB39-4A9E-9B1A-75A9EDB065DD}"/>
                </a:ext>
              </a:extLst>
            </p:cNvPr>
            <p:cNvSpPr/>
            <p:nvPr/>
          </p:nvSpPr>
          <p:spPr>
            <a:xfrm>
              <a:off x="7560442" y="3143183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7406AA32-CB87-4D2A-9A18-AD68B746B66C}"/>
                </a:ext>
              </a:extLst>
            </p:cNvPr>
            <p:cNvSpPr/>
            <p:nvPr/>
          </p:nvSpPr>
          <p:spPr>
            <a:xfrm>
              <a:off x="7720906" y="3143183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A1ED3AD1-320F-4BC0-95E8-BB76DCAAFD10}"/>
                </a:ext>
              </a:extLst>
            </p:cNvPr>
            <p:cNvSpPr/>
            <p:nvPr/>
          </p:nvSpPr>
          <p:spPr>
            <a:xfrm>
              <a:off x="7881370" y="3143183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378EF928-1D49-4E8C-96C2-E705CB4FA758}"/>
                </a:ext>
              </a:extLst>
            </p:cNvPr>
            <p:cNvSpPr/>
            <p:nvPr/>
          </p:nvSpPr>
          <p:spPr>
            <a:xfrm>
              <a:off x="8035169" y="3140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DB06514-FF66-4A89-81C0-53E4756E92C2}"/>
              </a:ext>
            </a:extLst>
          </p:cNvPr>
          <p:cNvGrpSpPr/>
          <p:nvPr/>
        </p:nvGrpSpPr>
        <p:grpSpPr>
          <a:xfrm>
            <a:off x="7054661" y="2524410"/>
            <a:ext cx="1116550" cy="160464"/>
            <a:chOff x="7054661" y="2524410"/>
            <a:chExt cx="1116550" cy="160464"/>
          </a:xfrm>
        </p:grpSpPr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1AB064D-8CC0-468C-8135-B7596E73451E}"/>
                </a:ext>
              </a:extLst>
            </p:cNvPr>
            <p:cNvSpPr/>
            <p:nvPr/>
          </p:nvSpPr>
          <p:spPr>
            <a:xfrm>
              <a:off x="7054661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5D9AC72B-3D7D-4DBE-B859-FA18BE7A392D}"/>
                </a:ext>
              </a:extLst>
            </p:cNvPr>
            <p:cNvSpPr/>
            <p:nvPr/>
          </p:nvSpPr>
          <p:spPr>
            <a:xfrm>
              <a:off x="7215125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17C88FBB-58CE-4FA5-AEE1-3C8A9AD8A65B}"/>
                </a:ext>
              </a:extLst>
            </p:cNvPr>
            <p:cNvSpPr/>
            <p:nvPr/>
          </p:nvSpPr>
          <p:spPr>
            <a:xfrm>
              <a:off x="7375589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F854A02A-25D9-4388-8F82-F82B209E231E}"/>
                </a:ext>
              </a:extLst>
            </p:cNvPr>
            <p:cNvSpPr/>
            <p:nvPr/>
          </p:nvSpPr>
          <p:spPr>
            <a:xfrm>
              <a:off x="7536020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21A28DC8-6C05-4945-B34D-0516597FE940}"/>
                </a:ext>
              </a:extLst>
            </p:cNvPr>
            <p:cNvSpPr/>
            <p:nvPr/>
          </p:nvSpPr>
          <p:spPr>
            <a:xfrm>
              <a:off x="7696484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6160F0AE-DA7C-4C13-979E-1DB30E25EC94}"/>
                </a:ext>
              </a:extLst>
            </p:cNvPr>
            <p:cNvSpPr/>
            <p:nvPr/>
          </p:nvSpPr>
          <p:spPr>
            <a:xfrm>
              <a:off x="7856948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C3DABD65-E2A3-4309-BA27-A52C101434AC}"/>
                </a:ext>
              </a:extLst>
            </p:cNvPr>
            <p:cNvSpPr/>
            <p:nvPr/>
          </p:nvSpPr>
          <p:spPr>
            <a:xfrm>
              <a:off x="8010747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4758D91-C307-4506-A1C7-6A3BB10A8E3F}"/>
              </a:ext>
            </a:extLst>
          </p:cNvPr>
          <p:cNvSpPr txBox="1"/>
          <p:nvPr/>
        </p:nvSpPr>
        <p:spPr>
          <a:xfrm>
            <a:off x="7068723" y="2091218"/>
            <a:ext cx="1596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affine_b(V,)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7EB57EE-8F76-4EF3-91BA-9046C0D9519D}"/>
              </a:ext>
            </a:extLst>
          </p:cNvPr>
          <p:cNvGrpSpPr/>
          <p:nvPr/>
        </p:nvGrpSpPr>
        <p:grpSpPr>
          <a:xfrm>
            <a:off x="7062665" y="3622636"/>
            <a:ext cx="558355" cy="558433"/>
            <a:chOff x="5592736" y="3820642"/>
            <a:chExt cx="1081455" cy="1081606"/>
          </a:xfrm>
        </p:grpSpPr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16719FFB-9E9F-47B4-9EED-8E7ABF03FB9C}"/>
                </a:ext>
              </a:extLst>
            </p:cNvPr>
            <p:cNvSpPr/>
            <p:nvPr/>
          </p:nvSpPr>
          <p:spPr>
            <a:xfrm>
              <a:off x="5592736" y="382064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5547EB1D-D9AB-4813-A1DE-298ED2F83E99}"/>
                </a:ext>
              </a:extLst>
            </p:cNvPr>
            <p:cNvSpPr/>
            <p:nvPr/>
          </p:nvSpPr>
          <p:spPr>
            <a:xfrm>
              <a:off x="5953221" y="382064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5D500503-57B7-4898-980C-AB4CE28C87C3}"/>
                </a:ext>
              </a:extLst>
            </p:cNvPr>
            <p:cNvSpPr/>
            <p:nvPr/>
          </p:nvSpPr>
          <p:spPr>
            <a:xfrm>
              <a:off x="6313706" y="382064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219812A3-6F7D-4644-A76D-1141D84116D3}"/>
                </a:ext>
              </a:extLst>
            </p:cNvPr>
            <p:cNvSpPr/>
            <p:nvPr/>
          </p:nvSpPr>
          <p:spPr>
            <a:xfrm>
              <a:off x="5592736" y="41812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21381A0-F16E-4B25-96D1-6F979C5A5300}"/>
                </a:ext>
              </a:extLst>
            </p:cNvPr>
            <p:cNvSpPr/>
            <p:nvPr/>
          </p:nvSpPr>
          <p:spPr>
            <a:xfrm>
              <a:off x="5953221" y="41812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EA8C7F27-67D4-4277-BAAF-FEF08894A22F}"/>
                </a:ext>
              </a:extLst>
            </p:cNvPr>
            <p:cNvSpPr/>
            <p:nvPr/>
          </p:nvSpPr>
          <p:spPr>
            <a:xfrm>
              <a:off x="6313706" y="41812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DD5D8801-11AD-49CD-A5B3-FCC591023298}"/>
                </a:ext>
              </a:extLst>
            </p:cNvPr>
            <p:cNvSpPr/>
            <p:nvPr/>
          </p:nvSpPr>
          <p:spPr>
            <a:xfrm>
              <a:off x="5592736" y="454176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C5762AAC-744D-4627-839F-9045BCEB8DA0}"/>
                </a:ext>
              </a:extLst>
            </p:cNvPr>
            <p:cNvSpPr/>
            <p:nvPr/>
          </p:nvSpPr>
          <p:spPr>
            <a:xfrm>
              <a:off x="5953221" y="454176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5486CA6A-7A93-4D01-A718-D8587DCB774C}"/>
                </a:ext>
              </a:extLst>
            </p:cNvPr>
            <p:cNvSpPr/>
            <p:nvPr/>
          </p:nvSpPr>
          <p:spPr>
            <a:xfrm>
              <a:off x="6313706" y="454176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09C1D6-1227-4335-9718-23DFA19A46B6}"/>
              </a:ext>
            </a:extLst>
          </p:cNvPr>
          <p:cNvCxnSpPr>
            <a:cxnSpLocks/>
            <a:stCxn id="54" idx="3"/>
            <a:endCxn id="232" idx="1"/>
          </p:cNvCxnSpPr>
          <p:nvPr/>
        </p:nvCxnSpPr>
        <p:spPr>
          <a:xfrm>
            <a:off x="5220494" y="3862215"/>
            <a:ext cx="391201" cy="171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68C08A22-34C7-410C-BDCF-F6BCE3243499}"/>
              </a:ext>
            </a:extLst>
          </p:cNvPr>
          <p:cNvGrpSpPr/>
          <p:nvPr/>
        </p:nvGrpSpPr>
        <p:grpSpPr>
          <a:xfrm>
            <a:off x="5611695" y="3770566"/>
            <a:ext cx="536715" cy="525904"/>
            <a:chOff x="563331" y="2926951"/>
            <a:chExt cx="1280113" cy="1254327"/>
          </a:xfrm>
        </p:grpSpPr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19787E71-FE55-48A5-AD99-0F8D839914F2}"/>
                </a:ext>
              </a:extLst>
            </p:cNvPr>
            <p:cNvSpPr/>
            <p:nvPr/>
          </p:nvSpPr>
          <p:spPr>
            <a:xfrm>
              <a:off x="563331" y="2926951"/>
              <a:ext cx="1280113" cy="125432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3C020650-6DB9-4071-B927-693D97F210FD}"/>
                </a:ext>
              </a:extLst>
            </p:cNvPr>
            <p:cNvSpPr/>
            <p:nvPr/>
          </p:nvSpPr>
          <p:spPr>
            <a:xfrm>
              <a:off x="663641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82CDE278-911E-45F5-9D19-BFC07E5D6C9C}"/>
                </a:ext>
              </a:extLst>
            </p:cNvPr>
            <p:cNvSpPr/>
            <p:nvPr/>
          </p:nvSpPr>
          <p:spPr>
            <a:xfrm>
              <a:off x="1024126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A20E9C9D-DD1E-4724-A266-7AF292CC9270}"/>
                </a:ext>
              </a:extLst>
            </p:cNvPr>
            <p:cNvSpPr/>
            <p:nvPr/>
          </p:nvSpPr>
          <p:spPr>
            <a:xfrm>
              <a:off x="1384611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ABB476C3-A74A-4D43-981D-15D8AA91E851}"/>
                </a:ext>
              </a:extLst>
            </p:cNvPr>
            <p:cNvSpPr/>
            <p:nvPr/>
          </p:nvSpPr>
          <p:spPr>
            <a:xfrm>
              <a:off x="663641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4053F16-4299-4529-9AA4-BDA1E4D2CE6E}"/>
                </a:ext>
              </a:extLst>
            </p:cNvPr>
            <p:cNvSpPr/>
            <p:nvPr/>
          </p:nvSpPr>
          <p:spPr>
            <a:xfrm>
              <a:off x="1024126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46EBD07-B92E-4D73-9A67-8FDB8CAC5032}"/>
                </a:ext>
              </a:extLst>
            </p:cNvPr>
            <p:cNvSpPr/>
            <p:nvPr/>
          </p:nvSpPr>
          <p:spPr>
            <a:xfrm>
              <a:off x="1384611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E19322AE-8996-4D93-A09E-55194942E023}"/>
                </a:ext>
              </a:extLst>
            </p:cNvPr>
            <p:cNvSpPr/>
            <p:nvPr/>
          </p:nvSpPr>
          <p:spPr>
            <a:xfrm>
              <a:off x="663641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17953505-A766-4913-8BED-DEA105A15173}"/>
                </a:ext>
              </a:extLst>
            </p:cNvPr>
            <p:cNvSpPr/>
            <p:nvPr/>
          </p:nvSpPr>
          <p:spPr>
            <a:xfrm>
              <a:off x="1024126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79114AE1-AE8C-485C-AC9B-94734A5AC012}"/>
                </a:ext>
              </a:extLst>
            </p:cNvPr>
            <p:cNvSpPr/>
            <p:nvPr/>
          </p:nvSpPr>
          <p:spPr>
            <a:xfrm>
              <a:off x="1384611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79D94BE8-F7F0-45B2-87CE-0E67FB0FB09C}"/>
              </a:ext>
            </a:extLst>
          </p:cNvPr>
          <p:cNvGrpSpPr/>
          <p:nvPr/>
        </p:nvGrpSpPr>
        <p:grpSpPr>
          <a:xfrm>
            <a:off x="7907543" y="4071064"/>
            <a:ext cx="1111587" cy="481392"/>
            <a:chOff x="6033004" y="1913394"/>
            <a:chExt cx="1111587" cy="481392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AFF80304-D424-4A74-BC2F-8B61726D6F82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03474FAC-25D3-4FAD-B624-EE9C806C1D89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5E417D1-5643-4E16-98DB-CBA4BC065058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6360D0BA-7DCE-4764-9430-D211CACF4AB1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AD28DE94-873D-4870-B2CA-8D614C6F9320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4356C850-C70F-41D9-AE76-DEAE87A08DA3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9AD8A236-51F5-4399-AADA-2EFC121FB665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96D386E2-60BF-438A-8B4D-89CB2A849C3F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4571F747-F823-420B-9633-870A3B2FF34B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27AE93C-FAC2-4789-A5E6-B6456D5041DE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5BBFCB02-A3B5-4CFB-9D19-C05F44ADCAED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D3BB72C-793D-42D2-BE13-3BD32CA38274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2C4BE409-BF39-4DD6-9815-E2D75FF0010D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9852EEB0-F40F-4173-B62D-B08675E69DE3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87F98271-ED1A-4579-B8B5-F23F53792882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78AB66D8-C9BA-4446-A887-EA7202A94D46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A12E743F-927A-4187-B4BB-E5663D071DCE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99F1131C-D90C-4FBD-A8DF-07138587C34F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C018B57-C62C-41EB-9C0D-36779A2CE70C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71CC17AB-33E3-41E8-91A7-D2A04AB33561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A59CD3C3-D053-423C-958A-BB085685A1CE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1AE599C2-0260-4777-A7A2-47D2EBA51F3D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1D879B46-B06F-4692-924E-6845FFDE0BAD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D2B834A6-F872-45EC-A0AF-C8F3D89B5B85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0EC5F81-5761-4976-A540-522B61BB85D3}"/>
              </a:ext>
            </a:extLst>
          </p:cNvPr>
          <p:cNvSpPr txBox="1"/>
          <p:nvPr/>
        </p:nvSpPr>
        <p:spPr>
          <a:xfrm>
            <a:off x="7652497" y="4035308"/>
            <a:ext cx="272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1003A6E8-7DD6-4710-A2E8-04AD1A104266}"/>
              </a:ext>
            </a:extLst>
          </p:cNvPr>
          <p:cNvSpPr txBox="1"/>
          <p:nvPr/>
        </p:nvSpPr>
        <p:spPr>
          <a:xfrm>
            <a:off x="8189888" y="3715035"/>
            <a:ext cx="755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518142A8-8A04-4CBE-8AAB-0196D8420392}"/>
              </a:ext>
            </a:extLst>
          </p:cNvPr>
          <p:cNvSpPr txBox="1"/>
          <p:nvPr/>
        </p:nvSpPr>
        <p:spPr>
          <a:xfrm>
            <a:off x="6967898" y="3268566"/>
            <a:ext cx="755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(6,3)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2B581A54-DA77-4719-8CA6-D493B5EFC6FE}"/>
              </a:ext>
            </a:extLst>
          </p:cNvPr>
          <p:cNvGrpSpPr/>
          <p:nvPr/>
        </p:nvGrpSpPr>
        <p:grpSpPr>
          <a:xfrm>
            <a:off x="9536690" y="3700908"/>
            <a:ext cx="1111587" cy="481392"/>
            <a:chOff x="6033004" y="1913394"/>
            <a:chExt cx="1111587" cy="481392"/>
          </a:xfrm>
        </p:grpSpPr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EBFC8CD8-85EF-415D-8E24-5D4960B92CCA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5D69C981-D596-4071-931E-F0848460B22A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FE07E9E-1B67-4C15-ACDC-9999AE209F92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0FCF7064-6193-4389-8E61-6379051E4543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E42D9B4-356A-426C-83E2-1113197EA9F8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FF8D0C95-5963-477B-8063-4AA198863012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E6FEF7F1-64F5-4B72-9101-FFF3E362ECF8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AAC11456-E1E4-4065-9768-3D84F297BECB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81F0EA7-5A33-4D3A-B28B-B98DBBEF004C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081D49FC-986E-41C3-863F-0742BBBC66F9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F8E450BE-7B9F-4131-961C-367EA1BAAA5C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644F529-D0DA-4169-8825-737B6F9E43FF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466AB55B-8D95-4F67-9BBF-44A30CD22CCF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60E59B47-CC27-4B74-8C23-ACA5E5690EF0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D8595D22-29D7-49A6-8AED-3C5881ABD84A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4B11F74D-0DF8-4602-BDC4-A78287E98719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3B83726-7429-49A6-89D7-67B3AA5B53C2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65E3CB5E-04F1-4378-B06A-BFC75259A08F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DC270D5C-5B72-4604-B640-8FB8158C69F8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AA2BD2E1-2398-4278-84F3-0EE5A223AE47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C58AC5A-A140-4F79-BC34-E54FA16BE773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69033489-D669-4540-94A8-875805939204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626DA98F-EACD-408B-BF52-DA9363313715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4AFE2E2C-5257-4207-AD36-4F01D7758D93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29" name="TextBox 328">
            <a:extLst>
              <a:ext uri="{FF2B5EF4-FFF2-40B4-BE49-F238E27FC236}">
                <a16:creationId xmlns:a16="http://schemas.microsoft.com/office/drawing/2014/main" id="{302A4B26-F1CF-40C1-9D94-EC8614A05589}"/>
              </a:ext>
            </a:extLst>
          </p:cNvPr>
          <p:cNvSpPr txBox="1"/>
          <p:nvPr/>
        </p:nvSpPr>
        <p:spPr>
          <a:xfrm>
            <a:off x="9822962" y="3344879"/>
            <a:ext cx="755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(6,7)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E54F8152-823F-47F8-9924-55B3125DABBC}"/>
              </a:ext>
            </a:extLst>
          </p:cNvPr>
          <p:cNvSpPr txBox="1"/>
          <p:nvPr/>
        </p:nvSpPr>
        <p:spPr>
          <a:xfrm>
            <a:off x="9168003" y="4067722"/>
            <a:ext cx="272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C7329C3B-DB7E-47F4-A607-5EE274E7D89A}"/>
              </a:ext>
            </a:extLst>
          </p:cNvPr>
          <p:cNvGrpSpPr/>
          <p:nvPr/>
        </p:nvGrpSpPr>
        <p:grpSpPr>
          <a:xfrm>
            <a:off x="1320562" y="5870846"/>
            <a:ext cx="1111587" cy="481392"/>
            <a:chOff x="6033004" y="1913394"/>
            <a:chExt cx="1111587" cy="481392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18FD77B5-8CDD-4AEE-BFD3-7A0789D66637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73E11008-2B0B-428A-BD41-BEB5ABB856FE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03715503-FA17-46F2-898F-54FFDB211CCB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CD3CDAC2-70D6-4000-B8D9-6837AE573446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49007E2F-1512-432C-9C6C-001397186F2B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36E471E-3CCD-4853-81FC-95D5027D9442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8ADC95E4-1E7D-4BBC-A98A-914BEC56A08E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7AC84666-0212-4B31-AD00-4239CB49F1CF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948E8AC4-118F-4A6A-82E5-393F5808DD17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217003CB-79D6-4AC2-A516-F3A48D6B726F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AC5112AB-228C-4D62-9FFE-D6FEED7CFEC6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E69DDF23-28DE-43D8-A165-72AB25E66395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9D2254A2-7B2D-4359-9AA0-B9ADEA655A64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8303983D-3FA1-471F-AF46-42C3572C0595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B86200FF-7DC6-4F48-9EEE-8B6185FB88D0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FCF9EE83-EFA8-43A1-81CC-FB47C5F62AFA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B643FEFD-4E97-49BE-87BA-C1D45E9D116D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58ED23F6-38BE-498F-8A42-E9196C4406E8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1033E748-F222-4591-AFD1-C8C0F97AA911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5C51BFE0-7E96-41F4-B286-A10FB0E9B9C5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7761FDA7-4497-47B3-BAA0-E5098124FF1F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FFE38B4F-9061-47EF-B125-4AF1BF784695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E88ABA79-AA8C-4FEE-BC1E-2491FFAD9A1D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2BD3B725-304F-4A4B-8917-7FC2DF47E055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D92809CA-7489-4736-99B8-2DDF706750A9}"/>
              </a:ext>
            </a:extLst>
          </p:cNvPr>
          <p:cNvSpPr txBox="1"/>
          <p:nvPr/>
        </p:nvSpPr>
        <p:spPr>
          <a:xfrm>
            <a:off x="1639642" y="5441766"/>
            <a:ext cx="1221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 (N,T,V)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C8BC26C-6AB4-4E18-BA57-40CA4D84B318}"/>
              </a:ext>
            </a:extLst>
          </p:cNvPr>
          <p:cNvSpPr txBox="1"/>
          <p:nvPr/>
        </p:nvSpPr>
        <p:spPr>
          <a:xfrm>
            <a:off x="234631" y="82113"/>
            <a:ext cx="3320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E28380F-2B07-4F60-A45E-F20FF2702466}"/>
              </a:ext>
            </a:extLst>
          </p:cNvPr>
          <p:cNvSpPr/>
          <p:nvPr/>
        </p:nvSpPr>
        <p:spPr>
          <a:xfrm>
            <a:off x="550702" y="2923091"/>
            <a:ext cx="728135" cy="7134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09011007-2561-4ED2-9CC4-307AF4DF3D88}"/>
              </a:ext>
            </a:extLst>
          </p:cNvPr>
          <p:cNvSpPr/>
          <p:nvPr/>
        </p:nvSpPr>
        <p:spPr>
          <a:xfrm>
            <a:off x="607759" y="2965635"/>
            <a:ext cx="205046" cy="205046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CD0482CB-C68A-44BC-8428-852709688359}"/>
              </a:ext>
            </a:extLst>
          </p:cNvPr>
          <p:cNvSpPr/>
          <p:nvPr/>
        </p:nvSpPr>
        <p:spPr>
          <a:xfrm>
            <a:off x="812805" y="2965635"/>
            <a:ext cx="205046" cy="205046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81A3A6F0-4BC7-4556-9749-D8ABF6B51965}"/>
              </a:ext>
            </a:extLst>
          </p:cNvPr>
          <p:cNvSpPr/>
          <p:nvPr/>
        </p:nvSpPr>
        <p:spPr>
          <a:xfrm>
            <a:off x="1017850" y="2965635"/>
            <a:ext cx="205046" cy="205046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CFABC369-2611-4FF9-8627-6B56D62715F6}"/>
              </a:ext>
            </a:extLst>
          </p:cNvPr>
          <p:cNvSpPr/>
          <p:nvPr/>
        </p:nvSpPr>
        <p:spPr>
          <a:xfrm>
            <a:off x="607759" y="3170767"/>
            <a:ext cx="205046" cy="205046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34B259B3-55E9-4B8B-BB7B-A23DBD2D2A88}"/>
              </a:ext>
            </a:extLst>
          </p:cNvPr>
          <p:cNvSpPr/>
          <p:nvPr/>
        </p:nvSpPr>
        <p:spPr>
          <a:xfrm>
            <a:off x="812805" y="3170767"/>
            <a:ext cx="205046" cy="205046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1C8A3A74-D611-4777-AEB4-36670CFC1B78}"/>
              </a:ext>
            </a:extLst>
          </p:cNvPr>
          <p:cNvSpPr/>
          <p:nvPr/>
        </p:nvSpPr>
        <p:spPr>
          <a:xfrm>
            <a:off x="1017850" y="3170767"/>
            <a:ext cx="205046" cy="205046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3035E4B9-B664-4372-9FF9-6CC8DF6EC153}"/>
              </a:ext>
            </a:extLst>
          </p:cNvPr>
          <p:cNvSpPr/>
          <p:nvPr/>
        </p:nvSpPr>
        <p:spPr>
          <a:xfrm>
            <a:off x="607759" y="3375812"/>
            <a:ext cx="205046" cy="205046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5CA2488A-1F1C-4572-BC54-E63C54B46587}"/>
              </a:ext>
            </a:extLst>
          </p:cNvPr>
          <p:cNvSpPr/>
          <p:nvPr/>
        </p:nvSpPr>
        <p:spPr>
          <a:xfrm>
            <a:off x="812805" y="3375812"/>
            <a:ext cx="205046" cy="205046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CBE33D00-9B29-4745-866E-9499254D908F}"/>
              </a:ext>
            </a:extLst>
          </p:cNvPr>
          <p:cNvSpPr/>
          <p:nvPr/>
        </p:nvSpPr>
        <p:spPr>
          <a:xfrm>
            <a:off x="1017850" y="3375812"/>
            <a:ext cx="205046" cy="205046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6B9E29AA-9737-4E31-B4DE-567EAEE6AD5B}"/>
              </a:ext>
            </a:extLst>
          </p:cNvPr>
          <p:cNvSpPr/>
          <p:nvPr/>
        </p:nvSpPr>
        <p:spPr>
          <a:xfrm>
            <a:off x="1278837" y="2923091"/>
            <a:ext cx="728135" cy="7134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BC466CDB-D7CE-4C92-9B46-0091686C5DEA}"/>
              </a:ext>
            </a:extLst>
          </p:cNvPr>
          <p:cNvSpPr/>
          <p:nvPr/>
        </p:nvSpPr>
        <p:spPr>
          <a:xfrm>
            <a:off x="1335894" y="2965635"/>
            <a:ext cx="205046" cy="2050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76F6919D-97C1-4C2F-B109-90F6E9778A7A}"/>
              </a:ext>
            </a:extLst>
          </p:cNvPr>
          <p:cNvSpPr/>
          <p:nvPr/>
        </p:nvSpPr>
        <p:spPr>
          <a:xfrm>
            <a:off x="1540940" y="2965635"/>
            <a:ext cx="205046" cy="2050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0C4A1C87-6A64-4767-A71B-180B70B0681D}"/>
              </a:ext>
            </a:extLst>
          </p:cNvPr>
          <p:cNvSpPr/>
          <p:nvPr/>
        </p:nvSpPr>
        <p:spPr>
          <a:xfrm>
            <a:off x="1745985" y="2965635"/>
            <a:ext cx="205046" cy="2050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B92E7DF2-294B-48C3-9EE6-130DFF6D5345}"/>
              </a:ext>
            </a:extLst>
          </p:cNvPr>
          <p:cNvSpPr/>
          <p:nvPr/>
        </p:nvSpPr>
        <p:spPr>
          <a:xfrm>
            <a:off x="1335894" y="3170767"/>
            <a:ext cx="205046" cy="2050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12F38B2-CA00-4C8C-868A-121F52FFBD02}"/>
              </a:ext>
            </a:extLst>
          </p:cNvPr>
          <p:cNvSpPr/>
          <p:nvPr/>
        </p:nvSpPr>
        <p:spPr>
          <a:xfrm>
            <a:off x="1540940" y="3170767"/>
            <a:ext cx="205046" cy="2050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CA5118D3-C1A8-4C4F-84E6-B3CA043318AF}"/>
              </a:ext>
            </a:extLst>
          </p:cNvPr>
          <p:cNvSpPr/>
          <p:nvPr/>
        </p:nvSpPr>
        <p:spPr>
          <a:xfrm>
            <a:off x="1745985" y="3170767"/>
            <a:ext cx="205046" cy="2050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FB4648F-A727-436A-B81F-BCE1467BD366}"/>
              </a:ext>
            </a:extLst>
          </p:cNvPr>
          <p:cNvSpPr/>
          <p:nvPr/>
        </p:nvSpPr>
        <p:spPr>
          <a:xfrm>
            <a:off x="1335894" y="3375812"/>
            <a:ext cx="205046" cy="2050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47217147-703A-4134-A268-26697944302F}"/>
              </a:ext>
            </a:extLst>
          </p:cNvPr>
          <p:cNvSpPr/>
          <p:nvPr/>
        </p:nvSpPr>
        <p:spPr>
          <a:xfrm>
            <a:off x="1540940" y="3375812"/>
            <a:ext cx="205046" cy="2050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1661AF6A-3526-4977-AB80-E9B96AAFF3BB}"/>
              </a:ext>
            </a:extLst>
          </p:cNvPr>
          <p:cNvSpPr/>
          <p:nvPr/>
        </p:nvSpPr>
        <p:spPr>
          <a:xfrm>
            <a:off x="1745985" y="3375812"/>
            <a:ext cx="205046" cy="2050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AC8A5FFF-F817-4CEE-B2EC-9D46FD28F887}"/>
              </a:ext>
            </a:extLst>
          </p:cNvPr>
          <p:cNvSpPr/>
          <p:nvPr/>
        </p:nvSpPr>
        <p:spPr>
          <a:xfrm>
            <a:off x="802824" y="3844065"/>
            <a:ext cx="205046" cy="205046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94F92887-6340-497D-97B6-F5CC66F101DF}"/>
              </a:ext>
            </a:extLst>
          </p:cNvPr>
          <p:cNvSpPr/>
          <p:nvPr/>
        </p:nvSpPr>
        <p:spPr>
          <a:xfrm>
            <a:off x="1007870" y="3844065"/>
            <a:ext cx="205046" cy="205046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8A63EEEC-5C04-4AA8-B1C8-1F942E3B5A42}"/>
              </a:ext>
            </a:extLst>
          </p:cNvPr>
          <p:cNvSpPr/>
          <p:nvPr/>
        </p:nvSpPr>
        <p:spPr>
          <a:xfrm>
            <a:off x="1212915" y="3844065"/>
            <a:ext cx="205046" cy="205046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330BA857-956F-4E75-8E64-A245D842C95C}"/>
              </a:ext>
            </a:extLst>
          </p:cNvPr>
          <p:cNvSpPr/>
          <p:nvPr/>
        </p:nvSpPr>
        <p:spPr>
          <a:xfrm>
            <a:off x="802824" y="4049197"/>
            <a:ext cx="205046" cy="205046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459777FD-189B-4156-8B2A-558F5E7F9152}"/>
              </a:ext>
            </a:extLst>
          </p:cNvPr>
          <p:cNvSpPr/>
          <p:nvPr/>
        </p:nvSpPr>
        <p:spPr>
          <a:xfrm>
            <a:off x="1007870" y="4049197"/>
            <a:ext cx="205046" cy="205046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5291B2AD-8147-42B5-A658-9DA41FB82779}"/>
              </a:ext>
            </a:extLst>
          </p:cNvPr>
          <p:cNvSpPr/>
          <p:nvPr/>
        </p:nvSpPr>
        <p:spPr>
          <a:xfrm>
            <a:off x="1212915" y="4049197"/>
            <a:ext cx="205046" cy="205046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4EC0A4B4-B37E-4C93-8D24-5B822A4A704B}"/>
              </a:ext>
            </a:extLst>
          </p:cNvPr>
          <p:cNvSpPr/>
          <p:nvPr/>
        </p:nvSpPr>
        <p:spPr>
          <a:xfrm>
            <a:off x="802824" y="4254242"/>
            <a:ext cx="205046" cy="205046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F3E890A4-A609-437C-AE0F-0849DBB8FF4B}"/>
              </a:ext>
            </a:extLst>
          </p:cNvPr>
          <p:cNvSpPr/>
          <p:nvPr/>
        </p:nvSpPr>
        <p:spPr>
          <a:xfrm>
            <a:off x="1007870" y="4254242"/>
            <a:ext cx="205046" cy="205046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1466F33D-624F-46F4-961B-C398E48BB6BA}"/>
              </a:ext>
            </a:extLst>
          </p:cNvPr>
          <p:cNvSpPr/>
          <p:nvPr/>
        </p:nvSpPr>
        <p:spPr>
          <a:xfrm>
            <a:off x="1212915" y="4254242"/>
            <a:ext cx="205046" cy="205046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AAEAA952-BE63-4FE3-B925-102E768D37FC}"/>
              </a:ext>
            </a:extLst>
          </p:cNvPr>
          <p:cNvSpPr/>
          <p:nvPr/>
        </p:nvSpPr>
        <p:spPr>
          <a:xfrm>
            <a:off x="802824" y="4452331"/>
            <a:ext cx="205046" cy="2050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A92F2910-D8CC-46B9-BB28-462D16B71341}"/>
              </a:ext>
            </a:extLst>
          </p:cNvPr>
          <p:cNvSpPr/>
          <p:nvPr/>
        </p:nvSpPr>
        <p:spPr>
          <a:xfrm>
            <a:off x="1007870" y="4452331"/>
            <a:ext cx="205046" cy="2050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AC6D3435-4F9A-4863-B48C-C987EA731C20}"/>
              </a:ext>
            </a:extLst>
          </p:cNvPr>
          <p:cNvSpPr/>
          <p:nvPr/>
        </p:nvSpPr>
        <p:spPr>
          <a:xfrm>
            <a:off x="1212915" y="4452331"/>
            <a:ext cx="205046" cy="2050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B0526D1C-7BD2-4A0B-A34E-48222B66658E}"/>
              </a:ext>
            </a:extLst>
          </p:cNvPr>
          <p:cNvSpPr/>
          <p:nvPr/>
        </p:nvSpPr>
        <p:spPr>
          <a:xfrm>
            <a:off x="802824" y="4657463"/>
            <a:ext cx="205046" cy="2050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6C89E624-520A-46F2-92E7-DA8903654915}"/>
              </a:ext>
            </a:extLst>
          </p:cNvPr>
          <p:cNvSpPr/>
          <p:nvPr/>
        </p:nvSpPr>
        <p:spPr>
          <a:xfrm>
            <a:off x="1007870" y="4657463"/>
            <a:ext cx="205046" cy="2050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79B0C06B-1CBB-48C0-8B5A-4670E12F69F5}"/>
              </a:ext>
            </a:extLst>
          </p:cNvPr>
          <p:cNvSpPr/>
          <p:nvPr/>
        </p:nvSpPr>
        <p:spPr>
          <a:xfrm>
            <a:off x="1212915" y="4657463"/>
            <a:ext cx="205046" cy="2050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F9431879-3FE7-4382-802F-8956A5326289}"/>
              </a:ext>
            </a:extLst>
          </p:cNvPr>
          <p:cNvSpPr/>
          <p:nvPr/>
        </p:nvSpPr>
        <p:spPr>
          <a:xfrm>
            <a:off x="802824" y="4862508"/>
            <a:ext cx="205046" cy="2050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EDC51276-B847-482A-AC0F-E0CEE55B3409}"/>
              </a:ext>
            </a:extLst>
          </p:cNvPr>
          <p:cNvSpPr/>
          <p:nvPr/>
        </p:nvSpPr>
        <p:spPr>
          <a:xfrm>
            <a:off x="1007870" y="4862508"/>
            <a:ext cx="205046" cy="2050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11F8BFE3-8289-420E-878E-0A28E254B18C}"/>
              </a:ext>
            </a:extLst>
          </p:cNvPr>
          <p:cNvSpPr/>
          <p:nvPr/>
        </p:nvSpPr>
        <p:spPr>
          <a:xfrm>
            <a:off x="1212915" y="4862508"/>
            <a:ext cx="205046" cy="2050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D97B6441-68FB-4E44-8668-6233422C5F44}"/>
              </a:ext>
            </a:extLst>
          </p:cNvPr>
          <p:cNvGrpSpPr/>
          <p:nvPr/>
        </p:nvGrpSpPr>
        <p:grpSpPr>
          <a:xfrm>
            <a:off x="7062665" y="4179906"/>
            <a:ext cx="558355" cy="558433"/>
            <a:chOff x="5592736" y="3820642"/>
            <a:chExt cx="1081455" cy="1081606"/>
          </a:xfrm>
        </p:grpSpPr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B7F7E79B-235E-4C98-9C8D-7B050589B58B}"/>
                </a:ext>
              </a:extLst>
            </p:cNvPr>
            <p:cNvSpPr/>
            <p:nvPr/>
          </p:nvSpPr>
          <p:spPr>
            <a:xfrm>
              <a:off x="5592736" y="382064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6346CD78-0A97-430A-ABD4-30491C156F00}"/>
                </a:ext>
              </a:extLst>
            </p:cNvPr>
            <p:cNvSpPr/>
            <p:nvPr/>
          </p:nvSpPr>
          <p:spPr>
            <a:xfrm>
              <a:off x="5953221" y="382064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D276484F-C50B-4AB1-8BF6-BB6DA1C0AA7B}"/>
                </a:ext>
              </a:extLst>
            </p:cNvPr>
            <p:cNvSpPr/>
            <p:nvPr/>
          </p:nvSpPr>
          <p:spPr>
            <a:xfrm>
              <a:off x="6313706" y="382064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FA12414F-A555-40AA-BA29-1DCC73DB0BC6}"/>
                </a:ext>
              </a:extLst>
            </p:cNvPr>
            <p:cNvSpPr/>
            <p:nvPr/>
          </p:nvSpPr>
          <p:spPr>
            <a:xfrm>
              <a:off x="5592736" y="41812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C9781BF0-AD84-47B0-9C7C-B363B042B891}"/>
                </a:ext>
              </a:extLst>
            </p:cNvPr>
            <p:cNvSpPr/>
            <p:nvPr/>
          </p:nvSpPr>
          <p:spPr>
            <a:xfrm>
              <a:off x="5953221" y="41812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8D02A355-6195-4CF1-98D7-EC090CCD31A5}"/>
                </a:ext>
              </a:extLst>
            </p:cNvPr>
            <p:cNvSpPr/>
            <p:nvPr/>
          </p:nvSpPr>
          <p:spPr>
            <a:xfrm>
              <a:off x="6313706" y="41812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383A228D-A4B2-4DFA-BBAD-31B7400AC9C6}"/>
                </a:ext>
              </a:extLst>
            </p:cNvPr>
            <p:cNvSpPr/>
            <p:nvPr/>
          </p:nvSpPr>
          <p:spPr>
            <a:xfrm>
              <a:off x="5592736" y="454176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DD48E4F3-BAE1-451B-9C8E-805191D0323D}"/>
                </a:ext>
              </a:extLst>
            </p:cNvPr>
            <p:cNvSpPr/>
            <p:nvPr/>
          </p:nvSpPr>
          <p:spPr>
            <a:xfrm>
              <a:off x="5953221" y="454176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8A308AE9-AD68-4730-BDF3-C394A0D3965F}"/>
                </a:ext>
              </a:extLst>
            </p:cNvPr>
            <p:cNvSpPr/>
            <p:nvPr/>
          </p:nvSpPr>
          <p:spPr>
            <a:xfrm>
              <a:off x="6313706" y="454176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36C70AF8-016D-43D0-8E70-B2F4A724FD3B}"/>
              </a:ext>
            </a:extLst>
          </p:cNvPr>
          <p:cNvGrpSpPr/>
          <p:nvPr/>
        </p:nvGrpSpPr>
        <p:grpSpPr>
          <a:xfrm>
            <a:off x="9536690" y="4180200"/>
            <a:ext cx="1111587" cy="481392"/>
            <a:chOff x="6033004" y="1913394"/>
            <a:chExt cx="1111587" cy="481392"/>
          </a:xfrm>
        </p:grpSpPr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311E290A-9DA9-412A-B1A8-F6E93FA998AF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BA4D57E2-E1D8-402D-BBA9-B50F028F4BFC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7E5517C2-F444-4F0C-928A-E5B7AE472E25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E38A7B5-837C-4085-A6E9-5C077C119E10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FAEF3FE7-92E0-4E54-9A34-C52D90DFA6D8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C7D529D6-A16E-4529-B487-5403C4FC6927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1B3E6032-B961-4700-9FE0-25004511A946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CB6412EE-1A8E-486F-843A-4D6186A309FB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E0B9BB7E-6F55-4C31-8FD2-A334BE0E8AF7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30C0B576-62EF-4096-BA52-EC6107FD2F59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585F23FA-79F7-43FA-951A-711DF323B478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BE4CA27D-D0EC-4679-8C34-00EEF70A2BCB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217A49CC-2E21-4CB6-824E-528C26837E4B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7" name="직사각형 406">
              <a:extLst>
                <a:ext uri="{FF2B5EF4-FFF2-40B4-BE49-F238E27FC236}">
                  <a16:creationId xmlns:a16="http://schemas.microsoft.com/office/drawing/2014/main" id="{8761DCD7-5AD2-47D3-9354-0BB7A8E73AA9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8" name="직사각형 407">
              <a:extLst>
                <a:ext uri="{FF2B5EF4-FFF2-40B4-BE49-F238E27FC236}">
                  <a16:creationId xmlns:a16="http://schemas.microsoft.com/office/drawing/2014/main" id="{E3024114-B40B-4690-B021-818FAAF913F3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A024275A-9370-496C-8262-0CD39F4AAD40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0" name="직사각형 409">
              <a:extLst>
                <a:ext uri="{FF2B5EF4-FFF2-40B4-BE49-F238E27FC236}">
                  <a16:creationId xmlns:a16="http://schemas.microsoft.com/office/drawing/2014/main" id="{D62A36E0-D957-4679-B1CB-D1AB016B7318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1" name="직사각형 410">
              <a:extLst>
                <a:ext uri="{FF2B5EF4-FFF2-40B4-BE49-F238E27FC236}">
                  <a16:creationId xmlns:a16="http://schemas.microsoft.com/office/drawing/2014/main" id="{815C9C42-0C32-44FF-B835-88F446507D75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8C486A25-BE84-4ECA-9A20-6DA9EA37AD6D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17F5E5E8-E085-4434-AC1F-9D565A5C88A9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60685864-3DCC-41DC-B8EA-680F690AAA5A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C32C13F3-3FBE-4C1E-905F-BC50DD4B0FAE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31EB41CB-D2CE-4465-9776-D4F5CC94FBDD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E4B594E0-B386-456E-94BE-763447C4A56E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20A99422-580C-4565-8608-1830A966C0A2}"/>
              </a:ext>
            </a:extLst>
          </p:cNvPr>
          <p:cNvSpPr/>
          <p:nvPr/>
        </p:nvSpPr>
        <p:spPr>
          <a:xfrm>
            <a:off x="2515008" y="5780024"/>
            <a:ext cx="1280109" cy="6607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AB4E4C82-66C6-4A71-AA4F-B227FBDC1DEA}"/>
              </a:ext>
            </a:extLst>
          </p:cNvPr>
          <p:cNvGrpSpPr/>
          <p:nvPr/>
        </p:nvGrpSpPr>
        <p:grpSpPr>
          <a:xfrm>
            <a:off x="2595006" y="5870846"/>
            <a:ext cx="1111587" cy="481392"/>
            <a:chOff x="6033004" y="1913394"/>
            <a:chExt cx="1111587" cy="481392"/>
          </a:xfrm>
        </p:grpSpPr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6810818E-4243-4150-AD22-C31F672B77D5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CAB7935-1B2A-4C7E-B529-C31E53215523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DBCC4EF1-E9D5-47C2-A2DD-409BC2F8930E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016DF5CC-88D9-4310-AB65-6A4350C0D3AF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05D89F81-1B42-416C-8CA3-FA6768B3A23D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EDB54640-167F-4F90-897A-6229BDD8103B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99CA26EF-D80F-4255-8B75-55CF7C83A756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4B4DC091-184A-4CBB-95DE-4AF8DFC75A4B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732FE337-3919-4823-A202-E4B06E708CF9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0D2DD638-6104-4B83-9351-478062C03146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1BA798B6-1508-4DAB-B48F-633DF41A2985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58B4FF45-3146-49E0-93AD-12906656EBA5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DFDCFCD5-03D9-4719-929D-886A0E885844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B53E3F9A-61DE-4624-BD25-6FFC459705A8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A8E8CCFE-9525-4BAA-BC05-6FC51B16C2F0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7BE858D3-806A-4596-9998-D9B1BED4F0D2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AFA2CC24-ADF3-417F-A51A-E7A216DBEBEE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030FA69E-A87F-4DA1-87F8-CAAEBA09CD3B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220B65B5-D37C-471B-A167-DD81DCCD876B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378FB93E-D6E2-4FC3-910A-0F4AFBA5D34B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E39863E6-C672-4C4D-9F21-69102F384AAC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D8087DB4-1260-414E-8FFF-A5B69E3E70FC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625CF94A-CB16-47A7-9D4B-5C8A57A2A067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94A75187-779E-4548-8A84-BBDC96FBC3D2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45" name="그룹 444">
            <a:extLst>
              <a:ext uri="{FF2B5EF4-FFF2-40B4-BE49-F238E27FC236}">
                <a16:creationId xmlns:a16="http://schemas.microsoft.com/office/drawing/2014/main" id="{171E3039-DF81-463A-BFA4-14FB1A523E61}"/>
              </a:ext>
            </a:extLst>
          </p:cNvPr>
          <p:cNvGrpSpPr/>
          <p:nvPr/>
        </p:nvGrpSpPr>
        <p:grpSpPr>
          <a:xfrm>
            <a:off x="6143200" y="3770566"/>
            <a:ext cx="536715" cy="525904"/>
            <a:chOff x="563331" y="2926951"/>
            <a:chExt cx="1280113" cy="1254327"/>
          </a:xfrm>
        </p:grpSpPr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362E5735-71AF-41F7-8244-B1AC559ED740}"/>
                </a:ext>
              </a:extLst>
            </p:cNvPr>
            <p:cNvSpPr/>
            <p:nvPr/>
          </p:nvSpPr>
          <p:spPr>
            <a:xfrm>
              <a:off x="563331" y="2926951"/>
              <a:ext cx="1280113" cy="125432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60F3CBE2-3085-4983-96A2-5AC8EA565161}"/>
                </a:ext>
              </a:extLst>
            </p:cNvPr>
            <p:cNvSpPr/>
            <p:nvPr/>
          </p:nvSpPr>
          <p:spPr>
            <a:xfrm>
              <a:off x="663641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53BF053F-FB1A-4DCA-9228-4BAB3250A19F}"/>
                </a:ext>
              </a:extLst>
            </p:cNvPr>
            <p:cNvSpPr/>
            <p:nvPr/>
          </p:nvSpPr>
          <p:spPr>
            <a:xfrm>
              <a:off x="1024126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C21B64DD-85A0-4D9E-890E-26077006C99D}"/>
                </a:ext>
              </a:extLst>
            </p:cNvPr>
            <p:cNvSpPr/>
            <p:nvPr/>
          </p:nvSpPr>
          <p:spPr>
            <a:xfrm>
              <a:off x="1384611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6C99495-9621-4CCB-903F-062223B3F5AF}"/>
                </a:ext>
              </a:extLst>
            </p:cNvPr>
            <p:cNvSpPr/>
            <p:nvPr/>
          </p:nvSpPr>
          <p:spPr>
            <a:xfrm>
              <a:off x="663641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E936BDCE-9582-499D-B9D6-F6FC1F8D960A}"/>
                </a:ext>
              </a:extLst>
            </p:cNvPr>
            <p:cNvSpPr/>
            <p:nvPr/>
          </p:nvSpPr>
          <p:spPr>
            <a:xfrm>
              <a:off x="1024126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2" name="직사각형 451">
              <a:extLst>
                <a:ext uri="{FF2B5EF4-FFF2-40B4-BE49-F238E27FC236}">
                  <a16:creationId xmlns:a16="http://schemas.microsoft.com/office/drawing/2014/main" id="{D7B55ABF-D7BE-4D6D-9154-11D06B1F5555}"/>
                </a:ext>
              </a:extLst>
            </p:cNvPr>
            <p:cNvSpPr/>
            <p:nvPr/>
          </p:nvSpPr>
          <p:spPr>
            <a:xfrm>
              <a:off x="1384611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3" name="직사각형 452">
              <a:extLst>
                <a:ext uri="{FF2B5EF4-FFF2-40B4-BE49-F238E27FC236}">
                  <a16:creationId xmlns:a16="http://schemas.microsoft.com/office/drawing/2014/main" id="{8FC52B0A-C24F-4E82-B138-305B01167451}"/>
                </a:ext>
              </a:extLst>
            </p:cNvPr>
            <p:cNvSpPr/>
            <p:nvPr/>
          </p:nvSpPr>
          <p:spPr>
            <a:xfrm>
              <a:off x="663641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CD52349D-8CB7-415C-92FC-1E4E468CE331}"/>
                </a:ext>
              </a:extLst>
            </p:cNvPr>
            <p:cNvSpPr/>
            <p:nvPr/>
          </p:nvSpPr>
          <p:spPr>
            <a:xfrm>
              <a:off x="1024126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5" name="직사각형 454">
              <a:extLst>
                <a:ext uri="{FF2B5EF4-FFF2-40B4-BE49-F238E27FC236}">
                  <a16:creationId xmlns:a16="http://schemas.microsoft.com/office/drawing/2014/main" id="{CC75AE62-BA0F-4654-81DF-5A0CFC0BEA34}"/>
                </a:ext>
              </a:extLst>
            </p:cNvPr>
            <p:cNvSpPr/>
            <p:nvPr/>
          </p:nvSpPr>
          <p:spPr>
            <a:xfrm>
              <a:off x="1384611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520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913974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복습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자연어와 단어의 분산 표현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word2vec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word2vec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속도 개선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순환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(RNN)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게이트가 추가된 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RNN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RNN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을 사용한 문장 생성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어텐션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300705" y="1506637"/>
            <a:ext cx="790953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TwoLayerNet: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...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계층 생성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self.layers = [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Affine(W1, b1),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Sigmoid(),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Affine(W2, b2)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]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모든 가중치를 리스트에 모은다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self.params = []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layer in self.layers: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self.params += layer.params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model = TwoLayerNet(2, 4, 3)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065A0B-5599-4214-82EE-1D5BC31FF0CC}"/>
              </a:ext>
            </a:extLst>
          </p:cNvPr>
          <p:cNvSpPr/>
          <p:nvPr/>
        </p:nvSpPr>
        <p:spPr>
          <a:xfrm>
            <a:off x="6630388" y="298259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0AB378-B425-4E80-8311-8E4F01F1790B}"/>
              </a:ext>
            </a:extLst>
          </p:cNvPr>
          <p:cNvSpPr/>
          <p:nvPr/>
        </p:nvSpPr>
        <p:spPr>
          <a:xfrm>
            <a:off x="7113965" y="298259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DCD6AC-BA67-46A7-AD51-5AA76555959E}"/>
              </a:ext>
            </a:extLst>
          </p:cNvPr>
          <p:cNvSpPr/>
          <p:nvPr/>
        </p:nvSpPr>
        <p:spPr>
          <a:xfrm>
            <a:off x="7989771" y="298259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A2605D-5130-4F4D-900F-5FAB2A3E2EF4}"/>
              </a:ext>
            </a:extLst>
          </p:cNvPr>
          <p:cNvSpPr/>
          <p:nvPr/>
        </p:nvSpPr>
        <p:spPr>
          <a:xfrm>
            <a:off x="8473348" y="298259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DE6BBF-984D-4B26-B269-EAEA1B40723F}"/>
              </a:ext>
            </a:extLst>
          </p:cNvPr>
          <p:cNvSpPr/>
          <p:nvPr/>
        </p:nvSpPr>
        <p:spPr>
          <a:xfrm>
            <a:off x="9349154" y="298259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F8FDBF-00E1-4251-8578-11C5EA15D1FE}"/>
              </a:ext>
            </a:extLst>
          </p:cNvPr>
          <p:cNvSpPr/>
          <p:nvPr/>
        </p:nvSpPr>
        <p:spPr>
          <a:xfrm>
            <a:off x="9832731" y="298259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C0D4581-42B5-4AED-94BE-00019B007727}"/>
              </a:ext>
            </a:extLst>
          </p:cNvPr>
          <p:cNvCxnSpPr>
            <a:endCxn id="43" idx="1"/>
          </p:cNvCxnSpPr>
          <p:nvPr/>
        </p:nvCxnSpPr>
        <p:spPr>
          <a:xfrm flipV="1">
            <a:off x="7597542" y="3215592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6D81DB-D428-4B28-9F96-68C79B73082F}"/>
              </a:ext>
            </a:extLst>
          </p:cNvPr>
          <p:cNvCxnSpPr>
            <a:cxnSpLocks/>
            <a:stCxn id="48" idx="3"/>
            <a:endCxn id="52" idx="1"/>
          </p:cNvCxnSpPr>
          <p:nvPr/>
        </p:nvCxnSpPr>
        <p:spPr>
          <a:xfrm>
            <a:off x="8956925" y="3215591"/>
            <a:ext cx="3922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AE1B2C5-E1A0-4254-904F-20D4716FD2E9}"/>
              </a:ext>
            </a:extLst>
          </p:cNvPr>
          <p:cNvCxnSpPr>
            <a:cxnSpLocks/>
            <a:stCxn id="107" idx="3"/>
            <a:endCxn id="2" idx="1"/>
          </p:cNvCxnSpPr>
          <p:nvPr/>
        </p:nvCxnSpPr>
        <p:spPr>
          <a:xfrm flipV="1">
            <a:off x="5530203" y="3215592"/>
            <a:ext cx="1100185" cy="19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9B0524-144E-47D1-B8AD-BAD93C840E89}"/>
              </a:ext>
            </a:extLst>
          </p:cNvPr>
          <p:cNvSpPr/>
          <p:nvPr/>
        </p:nvSpPr>
        <p:spPr>
          <a:xfrm>
            <a:off x="5985865" y="4179739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14657B5-C264-44D9-925F-911122320A9F}"/>
              </a:ext>
            </a:extLst>
          </p:cNvPr>
          <p:cNvSpPr/>
          <p:nvPr/>
        </p:nvSpPr>
        <p:spPr>
          <a:xfrm>
            <a:off x="5985864" y="456736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78E3B4-4063-49F0-940C-FE0C6D637465}"/>
              </a:ext>
            </a:extLst>
          </p:cNvPr>
          <p:cNvSpPr/>
          <p:nvPr/>
        </p:nvSpPr>
        <p:spPr>
          <a:xfrm>
            <a:off x="5985863" y="493926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81" name="그룹 7180">
            <a:extLst>
              <a:ext uri="{FF2B5EF4-FFF2-40B4-BE49-F238E27FC236}">
                <a16:creationId xmlns:a16="http://schemas.microsoft.com/office/drawing/2014/main" id="{7DB59751-64F6-42DF-944F-7BA34FE2A1C6}"/>
              </a:ext>
            </a:extLst>
          </p:cNvPr>
          <p:cNvGrpSpPr/>
          <p:nvPr/>
        </p:nvGrpSpPr>
        <p:grpSpPr>
          <a:xfrm>
            <a:off x="7985492" y="5547833"/>
            <a:ext cx="762227" cy="381114"/>
            <a:chOff x="9311303" y="5675805"/>
            <a:chExt cx="762227" cy="38111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E2FDF9-3E4F-4161-ABF5-7CBD0516EA9E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0BACD36-F914-4CB5-ABDA-DC650E4EB63A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B216663-FAC6-4093-A7DB-B872A84BBFAB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892D016-1D05-427A-A7D5-BCCEA7B3710D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D1DC4E8-9F7E-459B-943D-2044C2017256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589E765-35C6-4FCE-AB9C-749782E373C8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81C939F-6CC2-4926-BF8E-4689B55F28BC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2E2654C-80EE-439F-B633-B4036239E8AD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87" name="그룹 7186">
            <a:extLst>
              <a:ext uri="{FF2B5EF4-FFF2-40B4-BE49-F238E27FC236}">
                <a16:creationId xmlns:a16="http://schemas.microsoft.com/office/drawing/2014/main" id="{103362E2-2DAE-4621-B0E4-9712E5712752}"/>
              </a:ext>
            </a:extLst>
          </p:cNvPr>
          <p:cNvGrpSpPr/>
          <p:nvPr/>
        </p:nvGrpSpPr>
        <p:grpSpPr>
          <a:xfrm>
            <a:off x="9144766" y="5583977"/>
            <a:ext cx="762227" cy="190557"/>
            <a:chOff x="10395461" y="5720791"/>
            <a:chExt cx="762227" cy="19055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5D0C492-D388-4ABF-BF74-B87012EF50E5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AB589A9-048F-437F-A81D-62B9BAA6E0F7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DEEB648-040B-41EF-871E-F3F9D8EBDD7A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D51728-9E60-4954-863B-AF22C89F0005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844EE54-8E41-40E6-ACCA-6596CB34AB22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flipH="1">
            <a:off x="6630388" y="3448588"/>
            <a:ext cx="241789" cy="7311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BA4249B-5852-4E3F-8993-66498E023166}"/>
              </a:ext>
            </a:extLst>
          </p:cNvPr>
          <p:cNvSpPr/>
          <p:nvPr/>
        </p:nvSpPr>
        <p:spPr>
          <a:xfrm>
            <a:off x="7925703" y="4560634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5232BC-73FA-418E-AD49-DB1A13347E61}"/>
              </a:ext>
            </a:extLst>
          </p:cNvPr>
          <p:cNvSpPr/>
          <p:nvPr/>
        </p:nvSpPr>
        <p:spPr>
          <a:xfrm>
            <a:off x="8409280" y="4560633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BF49AA7-36E7-4924-BF09-6F47E97AC672}"/>
              </a:ext>
            </a:extLst>
          </p:cNvPr>
          <p:cNvSpPr/>
          <p:nvPr/>
        </p:nvSpPr>
        <p:spPr>
          <a:xfrm>
            <a:off x="9285086" y="4560634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BC4C156-60B5-4844-AF9E-8FFCB586A4A8}"/>
              </a:ext>
            </a:extLst>
          </p:cNvPr>
          <p:cNvSpPr/>
          <p:nvPr/>
        </p:nvSpPr>
        <p:spPr>
          <a:xfrm>
            <a:off x="9768663" y="4560633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D7BB30-BB45-47A5-B2E9-E2C6506E70AE}"/>
              </a:ext>
            </a:extLst>
          </p:cNvPr>
          <p:cNvCxnSpPr>
            <a:endCxn id="92" idx="1"/>
          </p:cNvCxnSpPr>
          <p:nvPr/>
        </p:nvCxnSpPr>
        <p:spPr>
          <a:xfrm flipV="1">
            <a:off x="8892857" y="4793631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B5B4894-0FCD-47C4-ADD9-E45C12E670DA}"/>
              </a:ext>
            </a:extLst>
          </p:cNvPr>
          <p:cNvCxnSpPr>
            <a:cxnSpLocks/>
            <a:stCxn id="57" idx="3"/>
            <a:endCxn id="90" idx="1"/>
          </p:cNvCxnSpPr>
          <p:nvPr/>
        </p:nvCxnSpPr>
        <p:spPr>
          <a:xfrm>
            <a:off x="7274909" y="4765388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84F8A23-A7B8-4111-A971-255809552556}"/>
              </a:ext>
            </a:extLst>
          </p:cNvPr>
          <p:cNvSpPr/>
          <p:nvPr/>
        </p:nvSpPr>
        <p:spPr>
          <a:xfrm>
            <a:off x="4241159" y="2649877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TwoLayerNet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66E238E-61D2-45EC-836B-000F384A365A}"/>
              </a:ext>
            </a:extLst>
          </p:cNvPr>
          <p:cNvSpPr/>
          <p:nvPr/>
        </p:nvSpPr>
        <p:spPr>
          <a:xfrm>
            <a:off x="4241158" y="3037507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660A16A-1414-48C8-988F-AAA637708C04}"/>
              </a:ext>
            </a:extLst>
          </p:cNvPr>
          <p:cNvSpPr/>
          <p:nvPr/>
        </p:nvSpPr>
        <p:spPr>
          <a:xfrm>
            <a:off x="4241157" y="3409407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9B9A488F-D24E-4D22-8F38-5CB567ECA87B}"/>
              </a:ext>
            </a:extLst>
          </p:cNvPr>
          <p:cNvCxnSpPr>
            <a:cxnSpLocks/>
            <a:stCxn id="90" idx="2"/>
            <a:endCxn id="59" idx="0"/>
          </p:cNvCxnSpPr>
          <p:nvPr/>
        </p:nvCxnSpPr>
        <p:spPr>
          <a:xfrm flipH="1">
            <a:off x="8080771" y="5026627"/>
            <a:ext cx="86721" cy="521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ACB934D-E039-4C3A-A93E-A45C07FC0437}"/>
              </a:ext>
            </a:extLst>
          </p:cNvPr>
          <p:cNvCxnSpPr>
            <a:cxnSpLocks/>
            <a:stCxn id="92" idx="2"/>
            <a:endCxn id="68" idx="0"/>
          </p:cNvCxnSpPr>
          <p:nvPr/>
        </p:nvCxnSpPr>
        <p:spPr>
          <a:xfrm flipH="1">
            <a:off x="9240045" y="5026627"/>
            <a:ext cx="286830" cy="557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CAD40A6-F596-420C-8753-23B89D1F6D20}"/>
              </a:ext>
            </a:extLst>
          </p:cNvPr>
          <p:cNvSpPr txBox="1"/>
          <p:nvPr/>
        </p:nvSpPr>
        <p:spPr>
          <a:xfrm>
            <a:off x="8167492" y="6035040"/>
            <a:ext cx="465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AE4F36-1F24-4948-86F9-8E03CE2578DA}"/>
              </a:ext>
            </a:extLst>
          </p:cNvPr>
          <p:cNvSpPr txBox="1"/>
          <p:nvPr/>
        </p:nvSpPr>
        <p:spPr>
          <a:xfrm>
            <a:off x="9326522" y="5800117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7339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25167F05-D590-438C-9699-AC2BBADB7068}"/>
              </a:ext>
            </a:extLst>
          </p:cNvPr>
          <p:cNvSpPr/>
          <p:nvPr/>
        </p:nvSpPr>
        <p:spPr>
          <a:xfrm>
            <a:off x="3225087" y="2306701"/>
            <a:ext cx="1995407" cy="654302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TimeSoftmaxWithLoss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76EC6B4-8B29-4EEE-B65A-43313252B75B}"/>
              </a:ext>
            </a:extLst>
          </p:cNvPr>
          <p:cNvSpPr/>
          <p:nvPr/>
        </p:nvSpPr>
        <p:spPr>
          <a:xfrm>
            <a:off x="3225087" y="296100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self.params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CCF4E2-87FD-43EE-BD12-0B0E0769197B}"/>
              </a:ext>
            </a:extLst>
          </p:cNvPr>
          <p:cNvSpPr/>
          <p:nvPr/>
        </p:nvSpPr>
        <p:spPr>
          <a:xfrm>
            <a:off x="3225087" y="332148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self.grads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0D325D0-709B-4B3A-A1B8-B3CD907AF1E5}"/>
              </a:ext>
            </a:extLst>
          </p:cNvPr>
          <p:cNvSpPr/>
          <p:nvPr/>
        </p:nvSpPr>
        <p:spPr>
          <a:xfrm>
            <a:off x="3225087" y="368197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self.cache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3792D0A6-3990-4163-8504-6C71C68EBFFE}"/>
              </a:ext>
            </a:extLst>
          </p:cNvPr>
          <p:cNvSpPr/>
          <p:nvPr/>
        </p:nvSpPr>
        <p:spPr>
          <a:xfrm>
            <a:off x="6151091" y="5817450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2D121F0C-FAC6-4083-8097-66D98B2EAEE2}"/>
              </a:ext>
            </a:extLst>
          </p:cNvPr>
          <p:cNvSpPr/>
          <p:nvPr/>
        </p:nvSpPr>
        <p:spPr>
          <a:xfrm>
            <a:off x="7569151" y="581638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1D3A3E5D-EB68-4600-9D7E-9DFCFF1975CC}"/>
              </a:ext>
            </a:extLst>
          </p:cNvPr>
          <p:cNvSpPr/>
          <p:nvPr/>
        </p:nvSpPr>
        <p:spPr>
          <a:xfrm>
            <a:off x="8985907" y="581633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6" name="직선 화살표 연결선 375">
            <a:extLst>
              <a:ext uri="{FF2B5EF4-FFF2-40B4-BE49-F238E27FC236}">
                <a16:creationId xmlns:a16="http://schemas.microsoft.com/office/drawing/2014/main" id="{6D903AED-5D44-4D57-8263-29F89158591D}"/>
              </a:ext>
            </a:extLst>
          </p:cNvPr>
          <p:cNvCxnSpPr>
            <a:cxnSpLocks/>
            <a:stCxn id="372" idx="3"/>
            <a:endCxn id="373" idx="1"/>
          </p:cNvCxnSpPr>
          <p:nvPr/>
        </p:nvCxnSpPr>
        <p:spPr>
          <a:xfrm flipV="1">
            <a:off x="7298380" y="5996628"/>
            <a:ext cx="270771" cy="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A148CEC4-A1E3-41AF-B161-B901C67B1B01}"/>
              </a:ext>
            </a:extLst>
          </p:cNvPr>
          <p:cNvCxnSpPr>
            <a:cxnSpLocks/>
            <a:stCxn id="373" idx="3"/>
            <a:endCxn id="374" idx="1"/>
          </p:cNvCxnSpPr>
          <p:nvPr/>
        </p:nvCxnSpPr>
        <p:spPr>
          <a:xfrm flipV="1">
            <a:off x="8716440" y="5996578"/>
            <a:ext cx="269467" cy="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0F471922-CA74-4686-AD43-03D34E6FA0D0}"/>
              </a:ext>
            </a:extLst>
          </p:cNvPr>
          <p:cNvSpPr/>
          <p:nvPr/>
        </p:nvSpPr>
        <p:spPr>
          <a:xfrm>
            <a:off x="6151091" y="5262638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EC5E2404-FED4-4749-B7B4-D1A5A1F05462}"/>
              </a:ext>
            </a:extLst>
          </p:cNvPr>
          <p:cNvSpPr/>
          <p:nvPr/>
        </p:nvSpPr>
        <p:spPr>
          <a:xfrm>
            <a:off x="7569151" y="526157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0E7620DA-97C8-44AD-AECE-2D2DC64A2E25}"/>
              </a:ext>
            </a:extLst>
          </p:cNvPr>
          <p:cNvSpPr/>
          <p:nvPr/>
        </p:nvSpPr>
        <p:spPr>
          <a:xfrm>
            <a:off x="8985907" y="526152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6F8EE9FE-0B1F-41D8-A061-03BD99259FA8}"/>
              </a:ext>
            </a:extLst>
          </p:cNvPr>
          <p:cNvCxnSpPr>
            <a:cxnSpLocks/>
            <a:stCxn id="378" idx="3"/>
            <a:endCxn id="379" idx="1"/>
          </p:cNvCxnSpPr>
          <p:nvPr/>
        </p:nvCxnSpPr>
        <p:spPr>
          <a:xfrm flipV="1">
            <a:off x="7298380" y="5441816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4FF0A53-D577-4F15-A9F4-24AE6C2F8345}"/>
              </a:ext>
            </a:extLst>
          </p:cNvPr>
          <p:cNvCxnSpPr>
            <a:cxnSpLocks/>
            <a:stCxn id="379" idx="3"/>
            <a:endCxn id="380" idx="1"/>
          </p:cNvCxnSpPr>
          <p:nvPr/>
        </p:nvCxnSpPr>
        <p:spPr>
          <a:xfrm flipV="1">
            <a:off x="8716440" y="5441766"/>
            <a:ext cx="269467" cy="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6317DD0-4D5D-47E4-9B67-7F45CB6CE270}"/>
              </a:ext>
            </a:extLst>
          </p:cNvPr>
          <p:cNvSpPr txBox="1"/>
          <p:nvPr/>
        </p:nvSpPr>
        <p:spPr>
          <a:xfrm>
            <a:off x="6422094" y="6202985"/>
            <a:ext cx="636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4" name="직선 화살표 연결선 383">
            <a:extLst>
              <a:ext uri="{FF2B5EF4-FFF2-40B4-BE49-F238E27FC236}">
                <a16:creationId xmlns:a16="http://schemas.microsoft.com/office/drawing/2014/main" id="{43A1B29E-3C47-4229-BDBB-131C8B4A60D3}"/>
              </a:ext>
            </a:extLst>
          </p:cNvPr>
          <p:cNvCxnSpPr>
            <a:cxnSpLocks/>
            <a:stCxn id="372" idx="0"/>
            <a:endCxn id="378" idx="2"/>
          </p:cNvCxnSpPr>
          <p:nvPr/>
        </p:nvCxnSpPr>
        <p:spPr>
          <a:xfrm flipV="1">
            <a:off x="6724736" y="5623123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화살표 연결선 384">
            <a:extLst>
              <a:ext uri="{FF2B5EF4-FFF2-40B4-BE49-F238E27FC236}">
                <a16:creationId xmlns:a16="http://schemas.microsoft.com/office/drawing/2014/main" id="{44A0A3B3-747D-4D89-A62A-06C1E568E0BE}"/>
              </a:ext>
            </a:extLst>
          </p:cNvPr>
          <p:cNvCxnSpPr>
            <a:cxnSpLocks/>
            <a:stCxn id="373" idx="0"/>
            <a:endCxn id="379" idx="2"/>
          </p:cNvCxnSpPr>
          <p:nvPr/>
        </p:nvCxnSpPr>
        <p:spPr>
          <a:xfrm flipV="1">
            <a:off x="8142796" y="562205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TextBox 385">
            <a:extLst>
              <a:ext uri="{FF2B5EF4-FFF2-40B4-BE49-F238E27FC236}">
                <a16:creationId xmlns:a16="http://schemas.microsoft.com/office/drawing/2014/main" id="{E37F26CB-E67A-448F-965B-227DAC4184DC}"/>
              </a:ext>
            </a:extLst>
          </p:cNvPr>
          <p:cNvSpPr txBox="1"/>
          <p:nvPr/>
        </p:nvSpPr>
        <p:spPr>
          <a:xfrm>
            <a:off x="7819896" y="6204348"/>
            <a:ext cx="607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CB57D7A-DA14-4842-9ABB-52FC669A12AE}"/>
              </a:ext>
            </a:extLst>
          </p:cNvPr>
          <p:cNvCxnSpPr>
            <a:cxnSpLocks/>
            <a:stCxn id="374" idx="0"/>
            <a:endCxn id="380" idx="2"/>
          </p:cNvCxnSpPr>
          <p:nvPr/>
        </p:nvCxnSpPr>
        <p:spPr>
          <a:xfrm flipV="1">
            <a:off x="9559552" y="562200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TextBox 388">
            <a:extLst>
              <a:ext uri="{FF2B5EF4-FFF2-40B4-BE49-F238E27FC236}">
                <a16:creationId xmlns:a16="http://schemas.microsoft.com/office/drawing/2014/main" id="{4505BC26-F388-4327-A4F0-2E8F27B76076}"/>
              </a:ext>
            </a:extLst>
          </p:cNvPr>
          <p:cNvSpPr txBox="1"/>
          <p:nvPr/>
        </p:nvSpPr>
        <p:spPr>
          <a:xfrm>
            <a:off x="9070405" y="6176820"/>
            <a:ext cx="1129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'goodbye'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5F182EB5-D1FF-4D94-BBC8-523386371212}"/>
              </a:ext>
            </a:extLst>
          </p:cNvPr>
          <p:cNvCxnSpPr>
            <a:cxnSpLocks/>
          </p:cNvCxnSpPr>
          <p:nvPr/>
        </p:nvCxnSpPr>
        <p:spPr>
          <a:xfrm flipV="1">
            <a:off x="5880320" y="5459008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6F4CEE5-7FEA-4B80-9E22-95BF3E1AC15C}"/>
              </a:ext>
            </a:extLst>
          </p:cNvPr>
          <p:cNvSpPr txBox="1"/>
          <p:nvPr/>
        </p:nvSpPr>
        <p:spPr>
          <a:xfrm>
            <a:off x="5600249" y="526152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5763C21E-CB18-4734-A137-78D6DEC75FEE}"/>
              </a:ext>
            </a:extLst>
          </p:cNvPr>
          <p:cNvCxnSpPr>
            <a:cxnSpLocks/>
          </p:cNvCxnSpPr>
          <p:nvPr/>
        </p:nvCxnSpPr>
        <p:spPr>
          <a:xfrm flipV="1">
            <a:off x="6722764" y="5068261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3F1F0974-1CC6-4E04-8693-8F1430A9EBBC}"/>
              </a:ext>
            </a:extLst>
          </p:cNvPr>
          <p:cNvCxnSpPr>
            <a:cxnSpLocks/>
          </p:cNvCxnSpPr>
          <p:nvPr/>
        </p:nvCxnSpPr>
        <p:spPr>
          <a:xfrm flipV="1">
            <a:off x="8140824" y="506719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직선 화살표 연결선 392">
            <a:extLst>
              <a:ext uri="{FF2B5EF4-FFF2-40B4-BE49-F238E27FC236}">
                <a16:creationId xmlns:a16="http://schemas.microsoft.com/office/drawing/2014/main" id="{7632D142-6D6A-4AD0-A012-48E1F2F500B2}"/>
              </a:ext>
            </a:extLst>
          </p:cNvPr>
          <p:cNvCxnSpPr>
            <a:cxnSpLocks/>
          </p:cNvCxnSpPr>
          <p:nvPr/>
        </p:nvCxnSpPr>
        <p:spPr>
          <a:xfrm flipV="1">
            <a:off x="9557580" y="506714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09C1D6-1227-4335-9718-23DFA19A46B6}"/>
              </a:ext>
            </a:extLst>
          </p:cNvPr>
          <p:cNvCxnSpPr>
            <a:cxnSpLocks/>
            <a:stCxn id="54" idx="3"/>
            <a:endCxn id="419" idx="1"/>
          </p:cNvCxnSpPr>
          <p:nvPr/>
        </p:nvCxnSpPr>
        <p:spPr>
          <a:xfrm flipV="1">
            <a:off x="5220494" y="3426089"/>
            <a:ext cx="305478" cy="436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33C641D-C87D-4B62-9487-75F27582727C}"/>
              </a:ext>
            </a:extLst>
          </p:cNvPr>
          <p:cNvSpPr txBox="1"/>
          <p:nvPr/>
        </p:nvSpPr>
        <p:spPr>
          <a:xfrm>
            <a:off x="251125" y="97505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0C0259AE-0D62-4212-9A1E-3A3F8ACA5659}"/>
              </a:ext>
            </a:extLst>
          </p:cNvPr>
          <p:cNvSpPr txBox="1"/>
          <p:nvPr/>
        </p:nvSpPr>
        <p:spPr>
          <a:xfrm>
            <a:off x="-74130" y="1556103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mask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4B7DD994-64F0-4A02-8744-4795A1FE9D06}"/>
              </a:ext>
            </a:extLst>
          </p:cNvPr>
          <p:cNvSpPr txBox="1"/>
          <p:nvPr/>
        </p:nvSpPr>
        <p:spPr>
          <a:xfrm>
            <a:off x="7629858" y="2582833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D539AD8E-E595-488F-ACD9-353C2AB49A76}"/>
              </a:ext>
            </a:extLst>
          </p:cNvPr>
          <p:cNvSpPr txBox="1"/>
          <p:nvPr/>
        </p:nvSpPr>
        <p:spPr>
          <a:xfrm>
            <a:off x="6170502" y="265422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C1E7E008-AE66-43D9-8059-E1A1510EDF46}"/>
              </a:ext>
            </a:extLst>
          </p:cNvPr>
          <p:cNvSpPr txBox="1"/>
          <p:nvPr/>
        </p:nvSpPr>
        <p:spPr>
          <a:xfrm>
            <a:off x="8879827" y="2900270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mask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7" name="직선 화살표 연결선 426">
            <a:extLst>
              <a:ext uri="{FF2B5EF4-FFF2-40B4-BE49-F238E27FC236}">
                <a16:creationId xmlns:a16="http://schemas.microsoft.com/office/drawing/2014/main" id="{D38BB4B2-945A-4D3E-AF91-01497189AC5B}"/>
              </a:ext>
            </a:extLst>
          </p:cNvPr>
          <p:cNvCxnSpPr>
            <a:cxnSpLocks/>
            <a:stCxn id="270" idx="3"/>
            <a:endCxn id="278" idx="1"/>
          </p:cNvCxnSpPr>
          <p:nvPr/>
        </p:nvCxnSpPr>
        <p:spPr>
          <a:xfrm flipV="1">
            <a:off x="8390004" y="3375366"/>
            <a:ext cx="133313" cy="5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F98DED7-DFBC-4B77-B9D1-8BB712361B58}"/>
              </a:ext>
            </a:extLst>
          </p:cNvPr>
          <p:cNvGrpSpPr/>
          <p:nvPr/>
        </p:nvGrpSpPr>
        <p:grpSpPr>
          <a:xfrm>
            <a:off x="9935309" y="3202078"/>
            <a:ext cx="976532" cy="325511"/>
            <a:chOff x="9935308" y="3202078"/>
            <a:chExt cx="1081455" cy="360485"/>
          </a:xfrm>
        </p:grpSpPr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1F7D2EEA-32B0-417E-B024-856890335C2D}"/>
                </a:ext>
              </a:extLst>
            </p:cNvPr>
            <p:cNvSpPr/>
            <p:nvPr/>
          </p:nvSpPr>
          <p:spPr>
            <a:xfrm>
              <a:off x="9935308" y="32020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42A4B746-E723-4FCA-B3EB-404F670BFDCC}"/>
                </a:ext>
              </a:extLst>
            </p:cNvPr>
            <p:cNvSpPr/>
            <p:nvPr/>
          </p:nvSpPr>
          <p:spPr>
            <a:xfrm>
              <a:off x="10295793" y="32020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8784A8A2-D870-42D9-BDA7-2FEB50F180F3}"/>
                </a:ext>
              </a:extLst>
            </p:cNvPr>
            <p:cNvSpPr/>
            <p:nvPr/>
          </p:nvSpPr>
          <p:spPr>
            <a:xfrm>
              <a:off x="10656278" y="32020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V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A3FD784-908A-4A09-89E6-9E7FE74D8EE8}"/>
              </a:ext>
            </a:extLst>
          </p:cNvPr>
          <p:cNvCxnSpPr>
            <a:cxnSpLocks/>
            <a:stCxn id="283" idx="3"/>
            <a:endCxn id="429" idx="1"/>
          </p:cNvCxnSpPr>
          <p:nvPr/>
        </p:nvCxnSpPr>
        <p:spPr>
          <a:xfrm flipV="1">
            <a:off x="9780888" y="3364834"/>
            <a:ext cx="154421" cy="10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0BA1A2C-DBDE-4070-AC04-9E568169F0DC}"/>
              </a:ext>
            </a:extLst>
          </p:cNvPr>
          <p:cNvSpPr txBox="1"/>
          <p:nvPr/>
        </p:nvSpPr>
        <p:spPr>
          <a:xfrm>
            <a:off x="234631" y="82113"/>
            <a:ext cx="3320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C12CCF2D-67A4-472B-B5BC-FF89150D163F}"/>
              </a:ext>
            </a:extLst>
          </p:cNvPr>
          <p:cNvGrpSpPr/>
          <p:nvPr/>
        </p:nvGrpSpPr>
        <p:grpSpPr>
          <a:xfrm>
            <a:off x="884868" y="4624540"/>
            <a:ext cx="1111587" cy="481392"/>
            <a:chOff x="6033004" y="1913394"/>
            <a:chExt cx="1111587" cy="48139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AC303D76-E51A-4AC1-9CDB-DD102FB926D9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54E79E6C-1C1E-43DD-85FA-DF1BC414DF21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3C38326E-EBC3-48FF-A025-6A22F67CA87A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3943CCA2-D4E9-44B3-9149-A52C7EE8F077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413762D2-BBB8-49D1-929D-F161E59973E8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D72CC0E-2965-4003-88A1-53D5E6F22539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92610DA8-C3E2-42DB-A1AF-CB638CB169B2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AA960886-542E-450E-A1BD-28E54D3882D1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6B53DEA-FB8C-4FF9-881D-74A204E48AAB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EA9B8D1-CD8E-4614-AC46-B69050551B89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1F475BCC-DC57-41CF-BA7A-7B4AEBABB5C4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2EBDE66-B433-4A5B-845F-02182DB6C6A2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3938BDFA-540C-4B50-AF7A-F5379C5509CB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F38D4BC-083F-4D8D-B4FC-4F811B0EB686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5C71FCFB-4F92-4B9A-8CAA-D3CA3234428A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07D6C593-1194-43E2-A30C-4A95AAC4BCED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FE72073-D34E-49EA-A07B-3AD43B8973DC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06F1D18-6E29-4F07-A37F-B49E43EA3D52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1CB39D2E-3BA2-4A6B-A723-1A20E15F8AC3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31D5CD4F-C7B5-4DD6-B4AA-C5FA81219025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BDE8A5A-C841-4313-ADB5-6D8B68349CC8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3CA8B79-4397-4D57-8DDA-2FA149E84837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99DD66EE-6040-424C-84DA-0A48AC3F2C19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CE69FC4A-61BB-49ED-9A8B-6E107B473E5F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165BCBF-C084-4A11-BB78-D65E675D0E4C}"/>
              </a:ext>
            </a:extLst>
          </p:cNvPr>
          <p:cNvGrpSpPr/>
          <p:nvPr/>
        </p:nvGrpSpPr>
        <p:grpSpPr>
          <a:xfrm>
            <a:off x="884868" y="5105932"/>
            <a:ext cx="1111587" cy="481392"/>
            <a:chOff x="6033004" y="1913394"/>
            <a:chExt cx="1111587" cy="481392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A4D33415-3242-49DA-955F-A8BBDBF544E6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DDFCE10B-59FC-4885-A053-A40697F3796E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766FD6B-4D68-4545-AACD-F8782231C5AD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115E236-2BC6-4EDF-80C8-9613C87B0607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2144D86-FC06-4FA4-91B1-A6FC31FF55DF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6D0576BB-FA5A-47DC-B365-348FAEDFE242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A695664-1937-4838-A75A-DF9069B048CF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653EF529-3EA4-431E-A684-1DEF9FAFB48C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DD26BCF4-63BE-461F-BB90-45CC47B039DA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79BE797-AA4B-43E0-9189-6ABCAC11E071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77214A6A-B0E1-40C6-A4D0-9D7C60FD773C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4967180-2496-4510-9AEF-EB316CAB371B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DA97504D-7690-4353-B51E-06DA6500130C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29772739-DD66-4994-83BE-0A09A15C11A6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C27E83A5-F1F4-43E0-9E5F-2CF628AE918D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998B462C-B6DA-4B61-95B2-BF67E38A3076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4989361D-8746-4F6B-91DC-B48B3D6CE7F0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0D75170F-87C2-4930-80FD-DA20BA817C42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C7AFBC3F-AA67-4904-9582-1B78508364C7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C8A9D9B-7370-443B-983B-CF82C7C4D38D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DAA4E841-B527-4209-8A12-2238761234F4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199556A9-1B7B-41BD-871A-CBA700A651C3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1AD42496-40C1-4383-A0C0-14B337F3753F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C2791FE7-89D8-4549-A8D1-D2CC5310E0DB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7096C898-6739-45AF-9C05-4F565A235569}"/>
              </a:ext>
            </a:extLst>
          </p:cNvPr>
          <p:cNvSpPr txBox="1"/>
          <p:nvPr/>
        </p:nvSpPr>
        <p:spPr>
          <a:xfrm>
            <a:off x="516279" y="448817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AD52E41-8DC6-4832-99CB-976CF9A37220}"/>
              </a:ext>
            </a:extLst>
          </p:cNvPr>
          <p:cNvGrpSpPr/>
          <p:nvPr/>
        </p:nvGrpSpPr>
        <p:grpSpPr>
          <a:xfrm>
            <a:off x="606342" y="1505428"/>
            <a:ext cx="2173403" cy="360485"/>
            <a:chOff x="606342" y="2236954"/>
            <a:chExt cx="2173403" cy="360485"/>
          </a:xfrm>
        </p:grpSpPr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E009CFF0-1881-44AD-BFE5-3372F93B923D}"/>
                </a:ext>
              </a:extLst>
            </p:cNvPr>
            <p:cNvGrpSpPr/>
            <p:nvPr/>
          </p:nvGrpSpPr>
          <p:grpSpPr>
            <a:xfrm>
              <a:off x="1698290" y="2236954"/>
              <a:ext cx="1081455" cy="360485"/>
              <a:chOff x="571779" y="2282927"/>
              <a:chExt cx="1081455" cy="360485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0BE21530-082D-4225-A586-796B65EDF713}"/>
                  </a:ext>
                </a:extLst>
              </p:cNvPr>
              <p:cNvSpPr/>
              <p:nvPr/>
            </p:nvSpPr>
            <p:spPr>
              <a:xfrm>
                <a:off x="571779" y="2282927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330AB3C1-7729-4A88-B691-05DF0E106774}"/>
                  </a:ext>
                </a:extLst>
              </p:cNvPr>
              <p:cNvSpPr/>
              <p:nvPr/>
            </p:nvSpPr>
            <p:spPr>
              <a:xfrm>
                <a:off x="932264" y="2282927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5FD2415B-AB76-4D37-B0DB-15620F7EE1A2}"/>
                  </a:ext>
                </a:extLst>
              </p:cNvPr>
              <p:cNvSpPr/>
              <p:nvPr/>
            </p:nvSpPr>
            <p:spPr>
              <a:xfrm>
                <a:off x="1292749" y="2282927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8964E281-C016-435E-971B-81945B2CD3F7}"/>
                </a:ext>
              </a:extLst>
            </p:cNvPr>
            <p:cNvGrpSpPr/>
            <p:nvPr/>
          </p:nvGrpSpPr>
          <p:grpSpPr>
            <a:xfrm>
              <a:off x="606342" y="2236954"/>
              <a:ext cx="1081455" cy="360485"/>
              <a:chOff x="562817" y="2638374"/>
              <a:chExt cx="1081455" cy="360485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285F3957-1117-405C-86E1-E87F5F6B6FE2}"/>
                  </a:ext>
                </a:extLst>
              </p:cNvPr>
              <p:cNvSpPr/>
              <p:nvPr/>
            </p:nvSpPr>
            <p:spPr>
              <a:xfrm>
                <a:off x="562817" y="2638374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C2B760DA-DFBF-43BE-B1B4-555B05C1020E}"/>
                  </a:ext>
                </a:extLst>
              </p:cNvPr>
              <p:cNvSpPr/>
              <p:nvPr/>
            </p:nvSpPr>
            <p:spPr>
              <a:xfrm>
                <a:off x="923302" y="2638374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03029F1A-C555-429E-9A03-446A3771EFF5}"/>
                  </a:ext>
                </a:extLst>
              </p:cNvPr>
              <p:cNvSpPr/>
              <p:nvPr/>
            </p:nvSpPr>
            <p:spPr>
              <a:xfrm>
                <a:off x="1283787" y="2638374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</p:grp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07F391E-1DB4-4BF1-8868-B162939A5628}"/>
              </a:ext>
            </a:extLst>
          </p:cNvPr>
          <p:cNvSpPr/>
          <p:nvPr/>
        </p:nvSpPr>
        <p:spPr>
          <a:xfrm>
            <a:off x="636618" y="942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CAC9B7A-B7C9-49DC-9D46-A998B50E077B}"/>
              </a:ext>
            </a:extLst>
          </p:cNvPr>
          <p:cNvSpPr/>
          <p:nvPr/>
        </p:nvSpPr>
        <p:spPr>
          <a:xfrm>
            <a:off x="997103" y="942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280B62AE-5F71-4C05-AF49-56D788ECB7C6}"/>
              </a:ext>
            </a:extLst>
          </p:cNvPr>
          <p:cNvSpPr/>
          <p:nvPr/>
        </p:nvSpPr>
        <p:spPr>
          <a:xfrm>
            <a:off x="1355606" y="942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8664982B-F945-4E11-A8EE-67D00B6A1740}"/>
              </a:ext>
            </a:extLst>
          </p:cNvPr>
          <p:cNvSpPr/>
          <p:nvPr/>
        </p:nvSpPr>
        <p:spPr>
          <a:xfrm>
            <a:off x="1712127" y="94299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275AC76F-91A1-42A1-BF77-42D37726D839}"/>
              </a:ext>
            </a:extLst>
          </p:cNvPr>
          <p:cNvSpPr/>
          <p:nvPr/>
        </p:nvSpPr>
        <p:spPr>
          <a:xfrm>
            <a:off x="2074594" y="94299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B7E3481-55ED-45E1-80FE-F2A20BFD916D}"/>
              </a:ext>
            </a:extLst>
          </p:cNvPr>
          <p:cNvSpPr/>
          <p:nvPr/>
        </p:nvSpPr>
        <p:spPr>
          <a:xfrm>
            <a:off x="2433097" y="94299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D92809CA-7489-4736-99B8-2DDF706750A9}"/>
              </a:ext>
            </a:extLst>
          </p:cNvPr>
          <p:cNvSpPr txBox="1"/>
          <p:nvPr/>
        </p:nvSpPr>
        <p:spPr>
          <a:xfrm>
            <a:off x="531958" y="3334781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D59E20C-0CB5-4716-9DAD-5A31B3F12EC3}"/>
              </a:ext>
            </a:extLst>
          </p:cNvPr>
          <p:cNvGrpSpPr/>
          <p:nvPr/>
        </p:nvGrpSpPr>
        <p:grpSpPr>
          <a:xfrm>
            <a:off x="866045" y="3445378"/>
            <a:ext cx="1111587" cy="966306"/>
            <a:chOff x="591275" y="4533668"/>
            <a:chExt cx="1111587" cy="96630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ED79B06-B5CA-44C0-8BF8-733C3442A622}"/>
                </a:ext>
              </a:extLst>
            </p:cNvPr>
            <p:cNvGrpSpPr/>
            <p:nvPr/>
          </p:nvGrpSpPr>
          <p:grpSpPr>
            <a:xfrm>
              <a:off x="591275" y="4533668"/>
              <a:ext cx="1111587" cy="481392"/>
              <a:chOff x="1724657" y="4506321"/>
              <a:chExt cx="1111587" cy="481392"/>
            </a:xfrm>
          </p:grpSpPr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18FD77B5-8CDD-4AEE-BFD3-7A0789D66637}"/>
                  </a:ext>
                </a:extLst>
              </p:cNvPr>
              <p:cNvSpPr/>
              <p:nvPr/>
            </p:nvSpPr>
            <p:spPr>
              <a:xfrm>
                <a:off x="1724657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73E11008-2B0B-428A-BD41-BEB5ABB856FE}"/>
                  </a:ext>
                </a:extLst>
              </p:cNvPr>
              <p:cNvSpPr/>
              <p:nvPr/>
            </p:nvSpPr>
            <p:spPr>
              <a:xfrm>
                <a:off x="1885121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03715503-FA17-46F2-898F-54FFDB211CCB}"/>
                  </a:ext>
                </a:extLst>
              </p:cNvPr>
              <p:cNvSpPr/>
              <p:nvPr/>
            </p:nvSpPr>
            <p:spPr>
              <a:xfrm>
                <a:off x="2045585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35" name="직사각형 334">
                <a:extLst>
                  <a:ext uri="{FF2B5EF4-FFF2-40B4-BE49-F238E27FC236}">
                    <a16:creationId xmlns:a16="http://schemas.microsoft.com/office/drawing/2014/main" id="{CD3CDAC2-70D6-4000-B8D9-6837AE573446}"/>
                  </a:ext>
                </a:extLst>
              </p:cNvPr>
              <p:cNvSpPr/>
              <p:nvPr/>
            </p:nvSpPr>
            <p:spPr>
              <a:xfrm>
                <a:off x="1724657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36" name="직사각형 335">
                <a:extLst>
                  <a:ext uri="{FF2B5EF4-FFF2-40B4-BE49-F238E27FC236}">
                    <a16:creationId xmlns:a16="http://schemas.microsoft.com/office/drawing/2014/main" id="{49007E2F-1512-432C-9C6C-001397186F2B}"/>
                  </a:ext>
                </a:extLst>
              </p:cNvPr>
              <p:cNvSpPr/>
              <p:nvPr/>
            </p:nvSpPr>
            <p:spPr>
              <a:xfrm>
                <a:off x="1885121" y="4506321"/>
                <a:ext cx="160464" cy="160464"/>
              </a:xfrm>
              <a:prstGeom prst="rect">
                <a:avLst/>
              </a:prstGeom>
              <a:solidFill>
                <a:srgbClr val="FF66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37" name="직사각형 336">
                <a:extLst>
                  <a:ext uri="{FF2B5EF4-FFF2-40B4-BE49-F238E27FC236}">
                    <a16:creationId xmlns:a16="http://schemas.microsoft.com/office/drawing/2014/main" id="{436E471E-3CCD-4853-81FC-95D5027D9442}"/>
                  </a:ext>
                </a:extLst>
              </p:cNvPr>
              <p:cNvSpPr/>
              <p:nvPr/>
            </p:nvSpPr>
            <p:spPr>
              <a:xfrm>
                <a:off x="2045585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44" name="직사각형 343">
                <a:extLst>
                  <a:ext uri="{FF2B5EF4-FFF2-40B4-BE49-F238E27FC236}">
                    <a16:creationId xmlns:a16="http://schemas.microsoft.com/office/drawing/2014/main" id="{9D2254A2-7B2D-4359-9AA0-B9ADEA655A64}"/>
                  </a:ext>
                </a:extLst>
              </p:cNvPr>
              <p:cNvSpPr/>
              <p:nvPr/>
            </p:nvSpPr>
            <p:spPr>
              <a:xfrm>
                <a:off x="2193743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45" name="직사각형 344">
                <a:extLst>
                  <a:ext uri="{FF2B5EF4-FFF2-40B4-BE49-F238E27FC236}">
                    <a16:creationId xmlns:a16="http://schemas.microsoft.com/office/drawing/2014/main" id="{8303983D-3FA1-471F-AF46-42C3572C0595}"/>
                  </a:ext>
                </a:extLst>
              </p:cNvPr>
              <p:cNvSpPr/>
              <p:nvPr/>
            </p:nvSpPr>
            <p:spPr>
              <a:xfrm>
                <a:off x="2354207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B86200FF-7DC6-4F48-9EEE-8B6185FB88D0}"/>
                  </a:ext>
                </a:extLst>
              </p:cNvPr>
              <p:cNvSpPr/>
              <p:nvPr/>
            </p:nvSpPr>
            <p:spPr>
              <a:xfrm>
                <a:off x="2514671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00" name="직사각형 399">
                <a:extLst>
                  <a:ext uri="{FF2B5EF4-FFF2-40B4-BE49-F238E27FC236}">
                    <a16:creationId xmlns:a16="http://schemas.microsoft.com/office/drawing/2014/main" id="{FFE38B4F-9061-47EF-B125-4AF1BF784695}"/>
                  </a:ext>
                </a:extLst>
              </p:cNvPr>
              <p:cNvSpPr/>
              <p:nvPr/>
            </p:nvSpPr>
            <p:spPr>
              <a:xfrm>
                <a:off x="2675780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38" name="직사각형 337">
                <a:extLst>
                  <a:ext uri="{FF2B5EF4-FFF2-40B4-BE49-F238E27FC236}">
                    <a16:creationId xmlns:a16="http://schemas.microsoft.com/office/drawing/2014/main" id="{8ADC95E4-1E7D-4BBC-A98A-914BEC56A08E}"/>
                  </a:ext>
                </a:extLst>
              </p:cNvPr>
              <p:cNvSpPr/>
              <p:nvPr/>
            </p:nvSpPr>
            <p:spPr>
              <a:xfrm>
                <a:off x="1724657" y="466678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39" name="직사각형 338">
                <a:extLst>
                  <a:ext uri="{FF2B5EF4-FFF2-40B4-BE49-F238E27FC236}">
                    <a16:creationId xmlns:a16="http://schemas.microsoft.com/office/drawing/2014/main" id="{7AC84666-0212-4B31-AD00-4239CB49F1CF}"/>
                  </a:ext>
                </a:extLst>
              </p:cNvPr>
              <p:cNvSpPr/>
              <p:nvPr/>
            </p:nvSpPr>
            <p:spPr>
              <a:xfrm>
                <a:off x="1885121" y="466678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40" name="직사각형 339">
                <a:extLst>
                  <a:ext uri="{FF2B5EF4-FFF2-40B4-BE49-F238E27FC236}">
                    <a16:creationId xmlns:a16="http://schemas.microsoft.com/office/drawing/2014/main" id="{948E8AC4-118F-4A6A-82E5-393F5808DD17}"/>
                  </a:ext>
                </a:extLst>
              </p:cNvPr>
              <p:cNvSpPr/>
              <p:nvPr/>
            </p:nvSpPr>
            <p:spPr>
              <a:xfrm>
                <a:off x="2045585" y="4666785"/>
                <a:ext cx="160464" cy="160464"/>
              </a:xfrm>
              <a:prstGeom prst="rect">
                <a:avLst/>
              </a:prstGeom>
              <a:solidFill>
                <a:srgbClr val="FF66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47" name="직사각형 346">
                <a:extLst>
                  <a:ext uri="{FF2B5EF4-FFF2-40B4-BE49-F238E27FC236}">
                    <a16:creationId xmlns:a16="http://schemas.microsoft.com/office/drawing/2014/main" id="{FCF9EE83-EFA8-43A1-81CC-FB47C5F62AFA}"/>
                  </a:ext>
                </a:extLst>
              </p:cNvPr>
              <p:cNvSpPr/>
              <p:nvPr/>
            </p:nvSpPr>
            <p:spPr>
              <a:xfrm>
                <a:off x="2193743" y="466678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48" name="직사각형 347">
                <a:extLst>
                  <a:ext uri="{FF2B5EF4-FFF2-40B4-BE49-F238E27FC236}">
                    <a16:creationId xmlns:a16="http://schemas.microsoft.com/office/drawing/2014/main" id="{B643FEFD-4E97-49BE-87BA-C1D45E9D116D}"/>
                  </a:ext>
                </a:extLst>
              </p:cNvPr>
              <p:cNvSpPr/>
              <p:nvPr/>
            </p:nvSpPr>
            <p:spPr>
              <a:xfrm>
                <a:off x="2354207" y="466678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75" name="직사각형 374">
                <a:extLst>
                  <a:ext uri="{FF2B5EF4-FFF2-40B4-BE49-F238E27FC236}">
                    <a16:creationId xmlns:a16="http://schemas.microsoft.com/office/drawing/2014/main" id="{58ED23F6-38BE-498F-8A42-E9196C4406E8}"/>
                  </a:ext>
                </a:extLst>
              </p:cNvPr>
              <p:cNvSpPr/>
              <p:nvPr/>
            </p:nvSpPr>
            <p:spPr>
              <a:xfrm>
                <a:off x="2514671" y="466678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01" name="직사각형 400">
                <a:extLst>
                  <a:ext uri="{FF2B5EF4-FFF2-40B4-BE49-F238E27FC236}">
                    <a16:creationId xmlns:a16="http://schemas.microsoft.com/office/drawing/2014/main" id="{E88ABA79-AA8C-4FEE-BC1E-2491FFAD9A1D}"/>
                  </a:ext>
                </a:extLst>
              </p:cNvPr>
              <p:cNvSpPr/>
              <p:nvPr/>
            </p:nvSpPr>
            <p:spPr>
              <a:xfrm>
                <a:off x="2675780" y="466678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41" name="직사각형 340">
                <a:extLst>
                  <a:ext uri="{FF2B5EF4-FFF2-40B4-BE49-F238E27FC236}">
                    <a16:creationId xmlns:a16="http://schemas.microsoft.com/office/drawing/2014/main" id="{217003CB-79D6-4AC2-A516-F3A48D6B726F}"/>
                  </a:ext>
                </a:extLst>
              </p:cNvPr>
              <p:cNvSpPr/>
              <p:nvPr/>
            </p:nvSpPr>
            <p:spPr>
              <a:xfrm>
                <a:off x="1724657" y="4827249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42" name="직사각형 341">
                <a:extLst>
                  <a:ext uri="{FF2B5EF4-FFF2-40B4-BE49-F238E27FC236}">
                    <a16:creationId xmlns:a16="http://schemas.microsoft.com/office/drawing/2014/main" id="{AC5112AB-228C-4D62-9FFE-D6FEED7CFEC6}"/>
                  </a:ext>
                </a:extLst>
              </p:cNvPr>
              <p:cNvSpPr/>
              <p:nvPr/>
            </p:nvSpPr>
            <p:spPr>
              <a:xfrm>
                <a:off x="1885121" y="4827249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43" name="직사각형 342">
                <a:extLst>
                  <a:ext uri="{FF2B5EF4-FFF2-40B4-BE49-F238E27FC236}">
                    <a16:creationId xmlns:a16="http://schemas.microsoft.com/office/drawing/2014/main" id="{E69DDF23-28DE-43D8-A165-72AB25E66395}"/>
                  </a:ext>
                </a:extLst>
              </p:cNvPr>
              <p:cNvSpPr/>
              <p:nvPr/>
            </p:nvSpPr>
            <p:spPr>
              <a:xfrm>
                <a:off x="2045585" y="4827249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87" name="직사각형 386">
                <a:extLst>
                  <a:ext uri="{FF2B5EF4-FFF2-40B4-BE49-F238E27FC236}">
                    <a16:creationId xmlns:a16="http://schemas.microsoft.com/office/drawing/2014/main" id="{1033E748-F222-4591-AFD1-C8C0F97AA911}"/>
                  </a:ext>
                </a:extLst>
              </p:cNvPr>
              <p:cNvSpPr/>
              <p:nvPr/>
            </p:nvSpPr>
            <p:spPr>
              <a:xfrm>
                <a:off x="2193743" y="4827249"/>
                <a:ext cx="160464" cy="160464"/>
              </a:xfrm>
              <a:prstGeom prst="rect">
                <a:avLst/>
              </a:prstGeom>
              <a:solidFill>
                <a:srgbClr val="FF66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98" name="직사각형 397">
                <a:extLst>
                  <a:ext uri="{FF2B5EF4-FFF2-40B4-BE49-F238E27FC236}">
                    <a16:creationId xmlns:a16="http://schemas.microsoft.com/office/drawing/2014/main" id="{5C51BFE0-7E96-41F4-B286-A10FB0E9B9C5}"/>
                  </a:ext>
                </a:extLst>
              </p:cNvPr>
              <p:cNvSpPr/>
              <p:nvPr/>
            </p:nvSpPr>
            <p:spPr>
              <a:xfrm>
                <a:off x="2354207" y="4827249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99" name="직사각형 398">
                <a:extLst>
                  <a:ext uri="{FF2B5EF4-FFF2-40B4-BE49-F238E27FC236}">
                    <a16:creationId xmlns:a16="http://schemas.microsoft.com/office/drawing/2014/main" id="{7761FDA7-4497-47B3-BAA0-E5098124FF1F}"/>
                  </a:ext>
                </a:extLst>
              </p:cNvPr>
              <p:cNvSpPr/>
              <p:nvPr/>
            </p:nvSpPr>
            <p:spPr>
              <a:xfrm>
                <a:off x="2514671" y="4827249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02" name="직사각형 401">
                <a:extLst>
                  <a:ext uri="{FF2B5EF4-FFF2-40B4-BE49-F238E27FC236}">
                    <a16:creationId xmlns:a16="http://schemas.microsoft.com/office/drawing/2014/main" id="{2BD3B725-304F-4A4B-8917-7FC2DF47E055}"/>
                  </a:ext>
                </a:extLst>
              </p:cNvPr>
              <p:cNvSpPr/>
              <p:nvPr/>
            </p:nvSpPr>
            <p:spPr>
              <a:xfrm>
                <a:off x="2675780" y="4827249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F36DF18A-9B46-4F90-A214-80DB919B4D9F}"/>
                </a:ext>
              </a:extLst>
            </p:cNvPr>
            <p:cNvSpPr/>
            <p:nvPr/>
          </p:nvSpPr>
          <p:spPr>
            <a:xfrm>
              <a:off x="591275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E4E804DE-B6B8-430B-8DC0-72E5A9DA0EB6}"/>
                </a:ext>
              </a:extLst>
            </p:cNvPr>
            <p:cNvSpPr/>
            <p:nvPr/>
          </p:nvSpPr>
          <p:spPr>
            <a:xfrm>
              <a:off x="751739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D99ACC2-05F2-4E37-BA3F-5398DEA50406}"/>
                </a:ext>
              </a:extLst>
            </p:cNvPr>
            <p:cNvSpPr/>
            <p:nvPr/>
          </p:nvSpPr>
          <p:spPr>
            <a:xfrm>
              <a:off x="912203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45A556B9-0E29-4A7A-B61C-D5B43F628808}"/>
                </a:ext>
              </a:extLst>
            </p:cNvPr>
            <p:cNvSpPr/>
            <p:nvPr/>
          </p:nvSpPr>
          <p:spPr>
            <a:xfrm>
              <a:off x="591275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17C28979-C865-419C-A7DA-21AE24F65DD7}"/>
                </a:ext>
              </a:extLst>
            </p:cNvPr>
            <p:cNvSpPr/>
            <p:nvPr/>
          </p:nvSpPr>
          <p:spPr>
            <a:xfrm>
              <a:off x="751739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1B07D484-4D4C-40C1-B9BA-DC5B46B12A1A}"/>
                </a:ext>
              </a:extLst>
            </p:cNvPr>
            <p:cNvSpPr/>
            <p:nvPr/>
          </p:nvSpPr>
          <p:spPr>
            <a:xfrm>
              <a:off x="912203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3FFB83D8-1B02-49A2-BC8D-28C8EB8ADFAC}"/>
                </a:ext>
              </a:extLst>
            </p:cNvPr>
            <p:cNvSpPr/>
            <p:nvPr/>
          </p:nvSpPr>
          <p:spPr>
            <a:xfrm>
              <a:off x="1060361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165DBA04-FDE0-4E39-9972-6F39CC4169F5}"/>
                </a:ext>
              </a:extLst>
            </p:cNvPr>
            <p:cNvSpPr/>
            <p:nvPr/>
          </p:nvSpPr>
          <p:spPr>
            <a:xfrm>
              <a:off x="1220825" y="5018582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3E6BE864-DF22-4CC5-AFE0-67043EF7C9E7}"/>
                </a:ext>
              </a:extLst>
            </p:cNvPr>
            <p:cNvSpPr/>
            <p:nvPr/>
          </p:nvSpPr>
          <p:spPr>
            <a:xfrm>
              <a:off x="1381289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917D043F-5F81-461D-84FD-C546B31D681F}"/>
                </a:ext>
              </a:extLst>
            </p:cNvPr>
            <p:cNvSpPr/>
            <p:nvPr/>
          </p:nvSpPr>
          <p:spPr>
            <a:xfrm>
              <a:off x="1542398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AB53618C-1222-40E4-AE35-6F0A120E4403}"/>
                </a:ext>
              </a:extLst>
            </p:cNvPr>
            <p:cNvSpPr/>
            <p:nvPr/>
          </p:nvSpPr>
          <p:spPr>
            <a:xfrm>
              <a:off x="591275" y="517904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436BE5B8-E19B-4A0F-BDCA-E991DAB06233}"/>
                </a:ext>
              </a:extLst>
            </p:cNvPr>
            <p:cNvSpPr/>
            <p:nvPr/>
          </p:nvSpPr>
          <p:spPr>
            <a:xfrm>
              <a:off x="751739" y="5179046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5E192138-BF58-49F5-BC2F-0D15A1551ACE}"/>
                </a:ext>
              </a:extLst>
            </p:cNvPr>
            <p:cNvSpPr/>
            <p:nvPr/>
          </p:nvSpPr>
          <p:spPr>
            <a:xfrm>
              <a:off x="912203" y="517904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00E444C4-2BAA-44C7-BADA-B08DE238C68D}"/>
                </a:ext>
              </a:extLst>
            </p:cNvPr>
            <p:cNvSpPr/>
            <p:nvPr/>
          </p:nvSpPr>
          <p:spPr>
            <a:xfrm>
              <a:off x="1060361" y="517904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87AB3962-5D85-4660-B463-4ADCF99C16B2}"/>
                </a:ext>
              </a:extLst>
            </p:cNvPr>
            <p:cNvSpPr/>
            <p:nvPr/>
          </p:nvSpPr>
          <p:spPr>
            <a:xfrm>
              <a:off x="1220825" y="517904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E8CEC8D0-E91A-4062-96FA-814E1A558F3F}"/>
                </a:ext>
              </a:extLst>
            </p:cNvPr>
            <p:cNvSpPr/>
            <p:nvPr/>
          </p:nvSpPr>
          <p:spPr>
            <a:xfrm>
              <a:off x="1381289" y="517904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1128BA59-8A98-4F52-A1AD-E580E2C1874C}"/>
                </a:ext>
              </a:extLst>
            </p:cNvPr>
            <p:cNvSpPr/>
            <p:nvPr/>
          </p:nvSpPr>
          <p:spPr>
            <a:xfrm>
              <a:off x="1542398" y="517904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1B8D23F4-3140-4D5B-8C19-082AEE18FCC2}"/>
                </a:ext>
              </a:extLst>
            </p:cNvPr>
            <p:cNvSpPr/>
            <p:nvPr/>
          </p:nvSpPr>
          <p:spPr>
            <a:xfrm>
              <a:off x="591275" y="53395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F71EED9-850B-4E30-80DC-3D5B8694D160}"/>
                </a:ext>
              </a:extLst>
            </p:cNvPr>
            <p:cNvSpPr/>
            <p:nvPr/>
          </p:nvSpPr>
          <p:spPr>
            <a:xfrm>
              <a:off x="751739" y="53395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3E2BC0F0-1913-42AB-A532-2A091F3FA436}"/>
                </a:ext>
              </a:extLst>
            </p:cNvPr>
            <p:cNvSpPr/>
            <p:nvPr/>
          </p:nvSpPr>
          <p:spPr>
            <a:xfrm>
              <a:off x="912203" y="53395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5CFDAF49-C3FD-4BE6-A985-9F3359B40AE9}"/>
                </a:ext>
              </a:extLst>
            </p:cNvPr>
            <p:cNvSpPr/>
            <p:nvPr/>
          </p:nvSpPr>
          <p:spPr>
            <a:xfrm>
              <a:off x="1060361" y="53395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A1BABCC-14D1-43D4-8D09-1A3E6376EBD0}"/>
                </a:ext>
              </a:extLst>
            </p:cNvPr>
            <p:cNvSpPr/>
            <p:nvPr/>
          </p:nvSpPr>
          <p:spPr>
            <a:xfrm>
              <a:off x="1220825" y="53395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D9E0F6D5-7681-41B9-8BE2-2BCFD7BD537B}"/>
                </a:ext>
              </a:extLst>
            </p:cNvPr>
            <p:cNvSpPr/>
            <p:nvPr/>
          </p:nvSpPr>
          <p:spPr>
            <a:xfrm>
              <a:off x="1381289" y="5339510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25E89435-B197-4AD0-BB0D-A7F01620F986}"/>
                </a:ext>
              </a:extLst>
            </p:cNvPr>
            <p:cNvSpPr/>
            <p:nvPr/>
          </p:nvSpPr>
          <p:spPr>
            <a:xfrm>
              <a:off x="1542398" y="53395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7C79828-0642-4DE2-BF15-39B17AC62AB8}"/>
              </a:ext>
            </a:extLst>
          </p:cNvPr>
          <p:cNvGrpSpPr/>
          <p:nvPr/>
        </p:nvGrpSpPr>
        <p:grpSpPr>
          <a:xfrm>
            <a:off x="5525972" y="3296863"/>
            <a:ext cx="1542928" cy="258452"/>
            <a:chOff x="5492642" y="3593736"/>
            <a:chExt cx="1542928" cy="25845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64E90F8-0F1B-4A37-BCC5-412BA12493EE}"/>
                </a:ext>
              </a:extLst>
            </p:cNvPr>
            <p:cNvGrpSpPr/>
            <p:nvPr/>
          </p:nvGrpSpPr>
          <p:grpSpPr>
            <a:xfrm>
              <a:off x="5492642" y="3593736"/>
              <a:ext cx="775356" cy="258452"/>
              <a:chOff x="5891134" y="2953392"/>
              <a:chExt cx="1081455" cy="360485"/>
            </a:xfrm>
          </p:grpSpPr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40C6199D-92D5-4A8B-9F32-02E2BE11A4D9}"/>
                  </a:ext>
                </a:extLst>
              </p:cNvPr>
              <p:cNvSpPr/>
              <p:nvPr/>
            </p:nvSpPr>
            <p:spPr>
              <a:xfrm>
                <a:off x="5891134" y="2953392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1161C037-42EB-4BBA-A690-B56E51447ABD}"/>
                  </a:ext>
                </a:extLst>
              </p:cNvPr>
              <p:cNvSpPr/>
              <p:nvPr/>
            </p:nvSpPr>
            <p:spPr>
              <a:xfrm>
                <a:off x="6251619" y="2953392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C9A254BF-53AF-492A-825D-0F69A1D29866}"/>
                  </a:ext>
                </a:extLst>
              </p:cNvPr>
              <p:cNvSpPr/>
              <p:nvPr/>
            </p:nvSpPr>
            <p:spPr>
              <a:xfrm>
                <a:off x="6612104" y="2953392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3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148CFE21-33F2-476A-9F1D-F07507BF4F34}"/>
                </a:ext>
              </a:extLst>
            </p:cNvPr>
            <p:cNvGrpSpPr/>
            <p:nvPr/>
          </p:nvGrpSpPr>
          <p:grpSpPr>
            <a:xfrm>
              <a:off x="6260214" y="3593736"/>
              <a:ext cx="775356" cy="258452"/>
              <a:chOff x="5891134" y="2953392"/>
              <a:chExt cx="1081455" cy="360485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BB296FA6-BFA9-4EAB-AB3B-98535CDF54C0}"/>
                  </a:ext>
                </a:extLst>
              </p:cNvPr>
              <p:cNvSpPr/>
              <p:nvPr/>
            </p:nvSpPr>
            <p:spPr>
              <a:xfrm>
                <a:off x="5891134" y="2953392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4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71F67B8F-19E5-4B75-9602-825EE4629B23}"/>
                  </a:ext>
                </a:extLst>
              </p:cNvPr>
              <p:cNvSpPr/>
              <p:nvPr/>
            </p:nvSpPr>
            <p:spPr>
              <a:xfrm>
                <a:off x="6251619" y="2953392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898640CB-C675-4FDE-82B3-C9237CBED424}"/>
                  </a:ext>
                </a:extLst>
              </p:cNvPr>
              <p:cNvSpPr/>
              <p:nvPr/>
            </p:nvSpPr>
            <p:spPr>
              <a:xfrm>
                <a:off x="6612104" y="2953392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4AE50EEF-0BC6-4635-AC01-300E89811422}"/>
              </a:ext>
            </a:extLst>
          </p:cNvPr>
          <p:cNvGrpSpPr/>
          <p:nvPr/>
        </p:nvGrpSpPr>
        <p:grpSpPr>
          <a:xfrm>
            <a:off x="7278417" y="3031909"/>
            <a:ext cx="1111587" cy="966306"/>
            <a:chOff x="591275" y="4533668"/>
            <a:chExt cx="1111587" cy="966306"/>
          </a:xfrm>
        </p:grpSpPr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E982FCFF-4CE3-4DB0-AEA0-57B9285A16E7}"/>
                </a:ext>
              </a:extLst>
            </p:cNvPr>
            <p:cNvGrpSpPr/>
            <p:nvPr/>
          </p:nvGrpSpPr>
          <p:grpSpPr>
            <a:xfrm>
              <a:off x="591275" y="4533668"/>
              <a:ext cx="1111587" cy="481392"/>
              <a:chOff x="1724657" y="4506321"/>
              <a:chExt cx="1111587" cy="481392"/>
            </a:xfrm>
          </p:grpSpPr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9890E2EB-A8C0-4DBE-B9E7-BB3B4DB9F2CD}"/>
                  </a:ext>
                </a:extLst>
              </p:cNvPr>
              <p:cNvSpPr/>
              <p:nvPr/>
            </p:nvSpPr>
            <p:spPr>
              <a:xfrm>
                <a:off x="1724657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63E4A59D-65B8-4026-A39D-1FC383A3E634}"/>
                  </a:ext>
                </a:extLst>
              </p:cNvPr>
              <p:cNvSpPr/>
              <p:nvPr/>
            </p:nvSpPr>
            <p:spPr>
              <a:xfrm>
                <a:off x="1885121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96E51B01-5F01-436D-83A6-1E6A91095CF7}"/>
                  </a:ext>
                </a:extLst>
              </p:cNvPr>
              <p:cNvSpPr/>
              <p:nvPr/>
            </p:nvSpPr>
            <p:spPr>
              <a:xfrm>
                <a:off x="2045585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A0806174-3AF2-4A89-97AC-42A3A44142C5}"/>
                  </a:ext>
                </a:extLst>
              </p:cNvPr>
              <p:cNvSpPr/>
              <p:nvPr/>
            </p:nvSpPr>
            <p:spPr>
              <a:xfrm>
                <a:off x="1724657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64C6391F-D6C0-4A03-AC45-3982FA45702D}"/>
                  </a:ext>
                </a:extLst>
              </p:cNvPr>
              <p:cNvSpPr/>
              <p:nvPr/>
            </p:nvSpPr>
            <p:spPr>
              <a:xfrm>
                <a:off x="1885121" y="4506321"/>
                <a:ext cx="160464" cy="160464"/>
              </a:xfrm>
              <a:prstGeom prst="rect">
                <a:avLst/>
              </a:prstGeom>
              <a:solidFill>
                <a:srgbClr val="FF66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79D95C07-B349-44F6-BCB4-B995EAD32DEC}"/>
                  </a:ext>
                </a:extLst>
              </p:cNvPr>
              <p:cNvSpPr/>
              <p:nvPr/>
            </p:nvSpPr>
            <p:spPr>
              <a:xfrm>
                <a:off x="2045585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670E5AAF-83A4-409C-A027-0D008730CD70}"/>
                  </a:ext>
                </a:extLst>
              </p:cNvPr>
              <p:cNvSpPr/>
              <p:nvPr/>
            </p:nvSpPr>
            <p:spPr>
              <a:xfrm>
                <a:off x="2193743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347AFEBB-E62E-4C0B-91AE-CF9F9691EC0F}"/>
                  </a:ext>
                </a:extLst>
              </p:cNvPr>
              <p:cNvSpPr/>
              <p:nvPr/>
            </p:nvSpPr>
            <p:spPr>
              <a:xfrm>
                <a:off x="2354207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EE56C4E2-B650-4650-B811-A1399AF6B01E}"/>
                  </a:ext>
                </a:extLst>
              </p:cNvPr>
              <p:cNvSpPr/>
              <p:nvPr/>
            </p:nvSpPr>
            <p:spPr>
              <a:xfrm>
                <a:off x="2514671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139C541E-527A-446F-B15B-2A4DDA109455}"/>
                  </a:ext>
                </a:extLst>
              </p:cNvPr>
              <p:cNvSpPr/>
              <p:nvPr/>
            </p:nvSpPr>
            <p:spPr>
              <a:xfrm>
                <a:off x="2675780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3E56175B-1B1E-4143-881C-02E2D40F1BC5}"/>
                  </a:ext>
                </a:extLst>
              </p:cNvPr>
              <p:cNvSpPr/>
              <p:nvPr/>
            </p:nvSpPr>
            <p:spPr>
              <a:xfrm>
                <a:off x="1724657" y="466678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273DF08A-7B6C-45A4-963F-D0596DAD40D8}"/>
                  </a:ext>
                </a:extLst>
              </p:cNvPr>
              <p:cNvSpPr/>
              <p:nvPr/>
            </p:nvSpPr>
            <p:spPr>
              <a:xfrm>
                <a:off x="1885121" y="466678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F51F85C2-B7BD-4414-8216-F91D76413039}"/>
                  </a:ext>
                </a:extLst>
              </p:cNvPr>
              <p:cNvSpPr/>
              <p:nvPr/>
            </p:nvSpPr>
            <p:spPr>
              <a:xfrm>
                <a:off x="2045585" y="4666785"/>
                <a:ext cx="160464" cy="160464"/>
              </a:xfrm>
              <a:prstGeom prst="rect">
                <a:avLst/>
              </a:prstGeom>
              <a:solidFill>
                <a:srgbClr val="FF66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00A9748E-EFF4-443D-8716-7AE5DF3F87ED}"/>
                  </a:ext>
                </a:extLst>
              </p:cNvPr>
              <p:cNvSpPr/>
              <p:nvPr/>
            </p:nvSpPr>
            <p:spPr>
              <a:xfrm>
                <a:off x="2193743" y="466678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9917B2A4-057C-4D79-8971-AED7A8411C7B}"/>
                  </a:ext>
                </a:extLst>
              </p:cNvPr>
              <p:cNvSpPr/>
              <p:nvPr/>
            </p:nvSpPr>
            <p:spPr>
              <a:xfrm>
                <a:off x="2354207" y="466678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8FE003B2-B160-43AA-9132-93FA5823FC44}"/>
                  </a:ext>
                </a:extLst>
              </p:cNvPr>
              <p:cNvSpPr/>
              <p:nvPr/>
            </p:nvSpPr>
            <p:spPr>
              <a:xfrm>
                <a:off x="2514671" y="466678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6B92763F-6A5B-45DC-B222-1A6F9EA406A6}"/>
                  </a:ext>
                </a:extLst>
              </p:cNvPr>
              <p:cNvSpPr/>
              <p:nvPr/>
            </p:nvSpPr>
            <p:spPr>
              <a:xfrm>
                <a:off x="2675780" y="466678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7084A7EC-FB95-4372-ADD2-270272C4C926}"/>
                  </a:ext>
                </a:extLst>
              </p:cNvPr>
              <p:cNvSpPr/>
              <p:nvPr/>
            </p:nvSpPr>
            <p:spPr>
              <a:xfrm>
                <a:off x="1724657" y="4827249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63E621F5-06CF-4124-A71A-6F2DB95DF3D1}"/>
                  </a:ext>
                </a:extLst>
              </p:cNvPr>
              <p:cNvSpPr/>
              <p:nvPr/>
            </p:nvSpPr>
            <p:spPr>
              <a:xfrm>
                <a:off x="1885121" y="4827249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6A2BB3CB-8F73-4355-9E40-8285812FF037}"/>
                  </a:ext>
                </a:extLst>
              </p:cNvPr>
              <p:cNvSpPr/>
              <p:nvPr/>
            </p:nvSpPr>
            <p:spPr>
              <a:xfrm>
                <a:off x="2045585" y="4827249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16B19252-8B91-4FA5-8D9D-F7271D70362F}"/>
                  </a:ext>
                </a:extLst>
              </p:cNvPr>
              <p:cNvSpPr/>
              <p:nvPr/>
            </p:nvSpPr>
            <p:spPr>
              <a:xfrm>
                <a:off x="2193743" y="4827249"/>
                <a:ext cx="160464" cy="160464"/>
              </a:xfrm>
              <a:prstGeom prst="rect">
                <a:avLst/>
              </a:prstGeom>
              <a:solidFill>
                <a:srgbClr val="FF66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B9A90166-CED9-4BB1-92B4-0ED2615C45EA}"/>
                  </a:ext>
                </a:extLst>
              </p:cNvPr>
              <p:cNvSpPr/>
              <p:nvPr/>
            </p:nvSpPr>
            <p:spPr>
              <a:xfrm>
                <a:off x="2354207" y="4827249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43927D86-8DB7-457A-B715-ACEF133C9E4D}"/>
                  </a:ext>
                </a:extLst>
              </p:cNvPr>
              <p:cNvSpPr/>
              <p:nvPr/>
            </p:nvSpPr>
            <p:spPr>
              <a:xfrm>
                <a:off x="2514671" y="4827249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682C24D3-3925-406D-B1DA-21E33DFD3C0C}"/>
                  </a:ext>
                </a:extLst>
              </p:cNvPr>
              <p:cNvSpPr/>
              <p:nvPr/>
            </p:nvSpPr>
            <p:spPr>
              <a:xfrm>
                <a:off x="2675780" y="4827249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CD146B5A-5273-48A9-B1FF-8AD98791D9ED}"/>
                </a:ext>
              </a:extLst>
            </p:cNvPr>
            <p:cNvSpPr/>
            <p:nvPr/>
          </p:nvSpPr>
          <p:spPr>
            <a:xfrm>
              <a:off x="591275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E420B4B3-5881-402E-8895-864762A864F5}"/>
                </a:ext>
              </a:extLst>
            </p:cNvPr>
            <p:cNvSpPr/>
            <p:nvPr/>
          </p:nvSpPr>
          <p:spPr>
            <a:xfrm>
              <a:off x="751739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DAE23E8E-064A-481E-9410-9D1588C5F0A4}"/>
                </a:ext>
              </a:extLst>
            </p:cNvPr>
            <p:cNvSpPr/>
            <p:nvPr/>
          </p:nvSpPr>
          <p:spPr>
            <a:xfrm>
              <a:off x="912203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6E760155-FA6C-46A2-9EDC-866CC4CC5714}"/>
                </a:ext>
              </a:extLst>
            </p:cNvPr>
            <p:cNvSpPr/>
            <p:nvPr/>
          </p:nvSpPr>
          <p:spPr>
            <a:xfrm>
              <a:off x="591275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A5E75023-1D59-4620-AE99-837C5AE1826A}"/>
                </a:ext>
              </a:extLst>
            </p:cNvPr>
            <p:cNvSpPr/>
            <p:nvPr/>
          </p:nvSpPr>
          <p:spPr>
            <a:xfrm>
              <a:off x="751739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44C1357B-570C-444B-B522-1805915B09C5}"/>
                </a:ext>
              </a:extLst>
            </p:cNvPr>
            <p:cNvSpPr/>
            <p:nvPr/>
          </p:nvSpPr>
          <p:spPr>
            <a:xfrm>
              <a:off x="912203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C04DD272-D803-47E7-B207-9E508EB168D7}"/>
                </a:ext>
              </a:extLst>
            </p:cNvPr>
            <p:cNvSpPr/>
            <p:nvPr/>
          </p:nvSpPr>
          <p:spPr>
            <a:xfrm>
              <a:off x="1060361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6E862580-F7F6-4E0B-8C50-12922B5A3AF1}"/>
                </a:ext>
              </a:extLst>
            </p:cNvPr>
            <p:cNvSpPr/>
            <p:nvPr/>
          </p:nvSpPr>
          <p:spPr>
            <a:xfrm>
              <a:off x="1220825" y="5018582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46B3951B-3F95-4D8B-B982-C3C69829A148}"/>
                </a:ext>
              </a:extLst>
            </p:cNvPr>
            <p:cNvSpPr/>
            <p:nvPr/>
          </p:nvSpPr>
          <p:spPr>
            <a:xfrm>
              <a:off x="1381289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B5B7AE1A-0C80-4CB2-A630-C3F3BF1E32A7}"/>
                </a:ext>
              </a:extLst>
            </p:cNvPr>
            <p:cNvSpPr/>
            <p:nvPr/>
          </p:nvSpPr>
          <p:spPr>
            <a:xfrm>
              <a:off x="1542398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42A8DB2C-FF20-4106-A994-797FB6B72792}"/>
                </a:ext>
              </a:extLst>
            </p:cNvPr>
            <p:cNvSpPr/>
            <p:nvPr/>
          </p:nvSpPr>
          <p:spPr>
            <a:xfrm>
              <a:off x="591275" y="517904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C6478CD3-BB71-4608-8515-DCEB1FBD4637}"/>
                </a:ext>
              </a:extLst>
            </p:cNvPr>
            <p:cNvSpPr/>
            <p:nvPr/>
          </p:nvSpPr>
          <p:spPr>
            <a:xfrm>
              <a:off x="751739" y="5179046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2900C335-53FE-43D1-A308-2B459EC0A4EF}"/>
                </a:ext>
              </a:extLst>
            </p:cNvPr>
            <p:cNvSpPr/>
            <p:nvPr/>
          </p:nvSpPr>
          <p:spPr>
            <a:xfrm>
              <a:off x="912203" y="517904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9745C11-F474-47C4-B0B7-DB75D57E28F0}"/>
                </a:ext>
              </a:extLst>
            </p:cNvPr>
            <p:cNvSpPr/>
            <p:nvPr/>
          </p:nvSpPr>
          <p:spPr>
            <a:xfrm>
              <a:off x="1060361" y="517904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3D7CFF60-CC39-4E68-B121-E389F8C83DD6}"/>
                </a:ext>
              </a:extLst>
            </p:cNvPr>
            <p:cNvSpPr/>
            <p:nvPr/>
          </p:nvSpPr>
          <p:spPr>
            <a:xfrm>
              <a:off x="1220825" y="517904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1871192-D5AF-4E91-AB4A-D64DF20C0592}"/>
                </a:ext>
              </a:extLst>
            </p:cNvPr>
            <p:cNvSpPr/>
            <p:nvPr/>
          </p:nvSpPr>
          <p:spPr>
            <a:xfrm>
              <a:off x="1381289" y="517904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967BFD8E-07A5-466A-8A76-A1E116009C65}"/>
                </a:ext>
              </a:extLst>
            </p:cNvPr>
            <p:cNvSpPr/>
            <p:nvPr/>
          </p:nvSpPr>
          <p:spPr>
            <a:xfrm>
              <a:off x="1542398" y="517904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8754D863-0EC7-4BE6-8F1C-55B50390F82B}"/>
                </a:ext>
              </a:extLst>
            </p:cNvPr>
            <p:cNvSpPr/>
            <p:nvPr/>
          </p:nvSpPr>
          <p:spPr>
            <a:xfrm>
              <a:off x="591275" y="53395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A57D4418-69B3-4DCB-83E6-15D2DC7C93C5}"/>
                </a:ext>
              </a:extLst>
            </p:cNvPr>
            <p:cNvSpPr/>
            <p:nvPr/>
          </p:nvSpPr>
          <p:spPr>
            <a:xfrm>
              <a:off x="751739" y="53395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E820B06C-BDF1-4F81-94A3-9856273014F8}"/>
                </a:ext>
              </a:extLst>
            </p:cNvPr>
            <p:cNvSpPr/>
            <p:nvPr/>
          </p:nvSpPr>
          <p:spPr>
            <a:xfrm>
              <a:off x="912203" y="53395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A5E5EA49-0DE9-413E-B5E1-E47E2CCC38B8}"/>
                </a:ext>
              </a:extLst>
            </p:cNvPr>
            <p:cNvSpPr/>
            <p:nvPr/>
          </p:nvSpPr>
          <p:spPr>
            <a:xfrm>
              <a:off x="1060361" y="53395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BE192B9-39E3-4B03-80BE-6009558FA5A5}"/>
                </a:ext>
              </a:extLst>
            </p:cNvPr>
            <p:cNvSpPr/>
            <p:nvPr/>
          </p:nvSpPr>
          <p:spPr>
            <a:xfrm>
              <a:off x="1220825" y="53395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D32C04D7-3F23-4290-8E75-E277B9DBCAA0}"/>
                </a:ext>
              </a:extLst>
            </p:cNvPr>
            <p:cNvSpPr/>
            <p:nvPr/>
          </p:nvSpPr>
          <p:spPr>
            <a:xfrm>
              <a:off x="1381289" y="5339510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BA26517B-B967-4355-B536-CD03C002F004}"/>
                </a:ext>
              </a:extLst>
            </p:cNvPr>
            <p:cNvSpPr/>
            <p:nvPr/>
          </p:nvSpPr>
          <p:spPr>
            <a:xfrm>
              <a:off x="1542398" y="53395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2BD8CAE1-2517-4791-AD5B-3926596B8821}"/>
              </a:ext>
            </a:extLst>
          </p:cNvPr>
          <p:cNvCxnSpPr>
            <a:cxnSpLocks/>
            <a:stCxn id="219" idx="3"/>
            <a:endCxn id="250" idx="1"/>
          </p:cNvCxnSpPr>
          <p:nvPr/>
        </p:nvCxnSpPr>
        <p:spPr>
          <a:xfrm flipV="1">
            <a:off x="7068900" y="3112141"/>
            <a:ext cx="209517" cy="313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6B24605B-39D2-485A-B2E3-D47E0D2C8FCD}"/>
              </a:ext>
            </a:extLst>
          </p:cNvPr>
          <p:cNvGrpSpPr/>
          <p:nvPr/>
        </p:nvGrpSpPr>
        <p:grpSpPr>
          <a:xfrm>
            <a:off x="8523317" y="3271074"/>
            <a:ext cx="1257571" cy="208583"/>
            <a:chOff x="606342" y="2236954"/>
            <a:chExt cx="2173403" cy="360485"/>
          </a:xfrm>
        </p:grpSpPr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7E2BE2C0-E32F-43D4-AD9F-A4A115425E61}"/>
                </a:ext>
              </a:extLst>
            </p:cNvPr>
            <p:cNvGrpSpPr/>
            <p:nvPr/>
          </p:nvGrpSpPr>
          <p:grpSpPr>
            <a:xfrm>
              <a:off x="1698290" y="2236954"/>
              <a:ext cx="1081455" cy="360485"/>
              <a:chOff x="571779" y="2282927"/>
              <a:chExt cx="1081455" cy="360485"/>
            </a:xfrm>
          </p:grpSpPr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30CC930E-5894-467C-A7CD-738A269E50B6}"/>
                  </a:ext>
                </a:extLst>
              </p:cNvPr>
              <p:cNvSpPr/>
              <p:nvPr/>
            </p:nvSpPr>
            <p:spPr>
              <a:xfrm>
                <a:off x="571779" y="2282927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D9656906-E6F4-4031-99D6-A5582380611D}"/>
                  </a:ext>
                </a:extLst>
              </p:cNvPr>
              <p:cNvSpPr/>
              <p:nvPr/>
            </p:nvSpPr>
            <p:spPr>
              <a:xfrm>
                <a:off x="932264" y="2282927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48AA739C-8AED-4444-96C9-460DD9F0337E}"/>
                  </a:ext>
                </a:extLst>
              </p:cNvPr>
              <p:cNvSpPr/>
              <p:nvPr/>
            </p:nvSpPr>
            <p:spPr>
              <a:xfrm>
                <a:off x="1292749" y="2282927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277" name="그룹 276">
              <a:extLst>
                <a:ext uri="{FF2B5EF4-FFF2-40B4-BE49-F238E27FC236}">
                  <a16:creationId xmlns:a16="http://schemas.microsoft.com/office/drawing/2014/main" id="{056A5384-D7B4-4D64-867E-68DADA00B814}"/>
                </a:ext>
              </a:extLst>
            </p:cNvPr>
            <p:cNvGrpSpPr/>
            <p:nvPr/>
          </p:nvGrpSpPr>
          <p:grpSpPr>
            <a:xfrm>
              <a:off x="606342" y="2236954"/>
              <a:ext cx="1081455" cy="360485"/>
              <a:chOff x="562817" y="2638374"/>
              <a:chExt cx="1081455" cy="360485"/>
            </a:xfrm>
          </p:grpSpPr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E2947C7A-56EB-4A0F-B1C6-46E5303D6BF6}"/>
                  </a:ext>
                </a:extLst>
              </p:cNvPr>
              <p:cNvSpPr/>
              <p:nvPr/>
            </p:nvSpPr>
            <p:spPr>
              <a:xfrm>
                <a:off x="562817" y="2638374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E28AA7C6-49FD-42A3-862C-84B5C4ACF824}"/>
                  </a:ext>
                </a:extLst>
              </p:cNvPr>
              <p:cNvSpPr/>
              <p:nvPr/>
            </p:nvSpPr>
            <p:spPr>
              <a:xfrm>
                <a:off x="923302" y="2638374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55833500-666F-4B0D-B05E-1A8B42204C2D}"/>
                  </a:ext>
                </a:extLst>
              </p:cNvPr>
              <p:cNvSpPr/>
              <p:nvPr/>
            </p:nvSpPr>
            <p:spPr>
              <a:xfrm>
                <a:off x="1283787" y="2638374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985967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25167F05-D590-438C-9699-AC2BBADB7068}"/>
              </a:ext>
            </a:extLst>
          </p:cNvPr>
          <p:cNvSpPr/>
          <p:nvPr/>
        </p:nvSpPr>
        <p:spPr>
          <a:xfrm>
            <a:off x="3225087" y="2306701"/>
            <a:ext cx="1995407" cy="654302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TimeSoftmaxWithLoss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76EC6B4-8B29-4EEE-B65A-43313252B75B}"/>
              </a:ext>
            </a:extLst>
          </p:cNvPr>
          <p:cNvSpPr/>
          <p:nvPr/>
        </p:nvSpPr>
        <p:spPr>
          <a:xfrm>
            <a:off x="3225087" y="296100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self.params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CCF4E2-87FD-43EE-BD12-0B0E0769197B}"/>
              </a:ext>
            </a:extLst>
          </p:cNvPr>
          <p:cNvSpPr/>
          <p:nvPr/>
        </p:nvSpPr>
        <p:spPr>
          <a:xfrm>
            <a:off x="3225087" y="332148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self.grads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0D325D0-709B-4B3A-A1B8-B3CD907AF1E5}"/>
              </a:ext>
            </a:extLst>
          </p:cNvPr>
          <p:cNvSpPr/>
          <p:nvPr/>
        </p:nvSpPr>
        <p:spPr>
          <a:xfrm>
            <a:off x="3225087" y="368197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self.cache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3792D0A6-3990-4163-8504-6C71C68EBFFE}"/>
              </a:ext>
            </a:extLst>
          </p:cNvPr>
          <p:cNvSpPr/>
          <p:nvPr/>
        </p:nvSpPr>
        <p:spPr>
          <a:xfrm>
            <a:off x="6151091" y="5817450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2D121F0C-FAC6-4083-8097-66D98B2EAEE2}"/>
              </a:ext>
            </a:extLst>
          </p:cNvPr>
          <p:cNvSpPr/>
          <p:nvPr/>
        </p:nvSpPr>
        <p:spPr>
          <a:xfrm>
            <a:off x="7569151" y="581638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1D3A3E5D-EB68-4600-9D7E-9DFCFF1975CC}"/>
              </a:ext>
            </a:extLst>
          </p:cNvPr>
          <p:cNvSpPr/>
          <p:nvPr/>
        </p:nvSpPr>
        <p:spPr>
          <a:xfrm>
            <a:off x="8985907" y="581633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6" name="직선 화살표 연결선 375">
            <a:extLst>
              <a:ext uri="{FF2B5EF4-FFF2-40B4-BE49-F238E27FC236}">
                <a16:creationId xmlns:a16="http://schemas.microsoft.com/office/drawing/2014/main" id="{6D903AED-5D44-4D57-8263-29F89158591D}"/>
              </a:ext>
            </a:extLst>
          </p:cNvPr>
          <p:cNvCxnSpPr>
            <a:cxnSpLocks/>
            <a:stCxn id="372" idx="3"/>
            <a:endCxn id="373" idx="1"/>
          </p:cNvCxnSpPr>
          <p:nvPr/>
        </p:nvCxnSpPr>
        <p:spPr>
          <a:xfrm flipV="1">
            <a:off x="7298380" y="5996628"/>
            <a:ext cx="270771" cy="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A148CEC4-A1E3-41AF-B161-B901C67B1B01}"/>
              </a:ext>
            </a:extLst>
          </p:cNvPr>
          <p:cNvCxnSpPr>
            <a:cxnSpLocks/>
            <a:stCxn id="373" idx="3"/>
            <a:endCxn id="374" idx="1"/>
          </p:cNvCxnSpPr>
          <p:nvPr/>
        </p:nvCxnSpPr>
        <p:spPr>
          <a:xfrm flipV="1">
            <a:off x="8716440" y="5996578"/>
            <a:ext cx="269467" cy="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0F471922-CA74-4686-AD43-03D34E6FA0D0}"/>
              </a:ext>
            </a:extLst>
          </p:cNvPr>
          <p:cNvSpPr/>
          <p:nvPr/>
        </p:nvSpPr>
        <p:spPr>
          <a:xfrm>
            <a:off x="6151091" y="5262638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EC5E2404-FED4-4749-B7B4-D1A5A1F05462}"/>
              </a:ext>
            </a:extLst>
          </p:cNvPr>
          <p:cNvSpPr/>
          <p:nvPr/>
        </p:nvSpPr>
        <p:spPr>
          <a:xfrm>
            <a:off x="7569151" y="526157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0E7620DA-97C8-44AD-AECE-2D2DC64A2E25}"/>
              </a:ext>
            </a:extLst>
          </p:cNvPr>
          <p:cNvSpPr/>
          <p:nvPr/>
        </p:nvSpPr>
        <p:spPr>
          <a:xfrm>
            <a:off x="8985907" y="526152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6F8EE9FE-0B1F-41D8-A061-03BD99259FA8}"/>
              </a:ext>
            </a:extLst>
          </p:cNvPr>
          <p:cNvCxnSpPr>
            <a:cxnSpLocks/>
            <a:stCxn id="378" idx="3"/>
            <a:endCxn id="379" idx="1"/>
          </p:cNvCxnSpPr>
          <p:nvPr/>
        </p:nvCxnSpPr>
        <p:spPr>
          <a:xfrm flipV="1">
            <a:off x="7298380" y="5441816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4FF0A53-D577-4F15-A9F4-24AE6C2F8345}"/>
              </a:ext>
            </a:extLst>
          </p:cNvPr>
          <p:cNvCxnSpPr>
            <a:cxnSpLocks/>
            <a:stCxn id="379" idx="3"/>
            <a:endCxn id="380" idx="1"/>
          </p:cNvCxnSpPr>
          <p:nvPr/>
        </p:nvCxnSpPr>
        <p:spPr>
          <a:xfrm flipV="1">
            <a:off x="8716440" y="5441766"/>
            <a:ext cx="269467" cy="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6317DD0-4D5D-47E4-9B67-7F45CB6CE270}"/>
              </a:ext>
            </a:extLst>
          </p:cNvPr>
          <p:cNvSpPr txBox="1"/>
          <p:nvPr/>
        </p:nvSpPr>
        <p:spPr>
          <a:xfrm>
            <a:off x="6422094" y="6202985"/>
            <a:ext cx="636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4" name="직선 화살표 연결선 383">
            <a:extLst>
              <a:ext uri="{FF2B5EF4-FFF2-40B4-BE49-F238E27FC236}">
                <a16:creationId xmlns:a16="http://schemas.microsoft.com/office/drawing/2014/main" id="{43A1B29E-3C47-4229-BDBB-131C8B4A60D3}"/>
              </a:ext>
            </a:extLst>
          </p:cNvPr>
          <p:cNvCxnSpPr>
            <a:cxnSpLocks/>
            <a:stCxn id="372" idx="0"/>
            <a:endCxn id="378" idx="2"/>
          </p:cNvCxnSpPr>
          <p:nvPr/>
        </p:nvCxnSpPr>
        <p:spPr>
          <a:xfrm flipV="1">
            <a:off x="6724736" y="5623123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화살표 연결선 384">
            <a:extLst>
              <a:ext uri="{FF2B5EF4-FFF2-40B4-BE49-F238E27FC236}">
                <a16:creationId xmlns:a16="http://schemas.microsoft.com/office/drawing/2014/main" id="{44A0A3B3-747D-4D89-A62A-06C1E568E0BE}"/>
              </a:ext>
            </a:extLst>
          </p:cNvPr>
          <p:cNvCxnSpPr>
            <a:cxnSpLocks/>
            <a:stCxn id="373" idx="0"/>
            <a:endCxn id="379" idx="2"/>
          </p:cNvCxnSpPr>
          <p:nvPr/>
        </p:nvCxnSpPr>
        <p:spPr>
          <a:xfrm flipV="1">
            <a:off x="8142796" y="562205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TextBox 385">
            <a:extLst>
              <a:ext uri="{FF2B5EF4-FFF2-40B4-BE49-F238E27FC236}">
                <a16:creationId xmlns:a16="http://schemas.microsoft.com/office/drawing/2014/main" id="{E37F26CB-E67A-448F-965B-227DAC4184DC}"/>
              </a:ext>
            </a:extLst>
          </p:cNvPr>
          <p:cNvSpPr txBox="1"/>
          <p:nvPr/>
        </p:nvSpPr>
        <p:spPr>
          <a:xfrm>
            <a:off x="7819896" y="6204348"/>
            <a:ext cx="607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CB57D7A-DA14-4842-9ABB-52FC669A12AE}"/>
              </a:ext>
            </a:extLst>
          </p:cNvPr>
          <p:cNvCxnSpPr>
            <a:cxnSpLocks/>
            <a:stCxn id="374" idx="0"/>
            <a:endCxn id="380" idx="2"/>
          </p:cNvCxnSpPr>
          <p:nvPr/>
        </p:nvCxnSpPr>
        <p:spPr>
          <a:xfrm flipV="1">
            <a:off x="9559552" y="562200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TextBox 388">
            <a:extLst>
              <a:ext uri="{FF2B5EF4-FFF2-40B4-BE49-F238E27FC236}">
                <a16:creationId xmlns:a16="http://schemas.microsoft.com/office/drawing/2014/main" id="{4505BC26-F388-4327-A4F0-2E8F27B76076}"/>
              </a:ext>
            </a:extLst>
          </p:cNvPr>
          <p:cNvSpPr txBox="1"/>
          <p:nvPr/>
        </p:nvSpPr>
        <p:spPr>
          <a:xfrm>
            <a:off x="9070405" y="6176820"/>
            <a:ext cx="1129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'goodbye'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5F182EB5-D1FF-4D94-BBC8-523386371212}"/>
              </a:ext>
            </a:extLst>
          </p:cNvPr>
          <p:cNvCxnSpPr>
            <a:cxnSpLocks/>
          </p:cNvCxnSpPr>
          <p:nvPr/>
        </p:nvCxnSpPr>
        <p:spPr>
          <a:xfrm flipV="1">
            <a:off x="5880320" y="5459008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6F4CEE5-7FEA-4B80-9E22-95BF3E1AC15C}"/>
              </a:ext>
            </a:extLst>
          </p:cNvPr>
          <p:cNvSpPr txBox="1"/>
          <p:nvPr/>
        </p:nvSpPr>
        <p:spPr>
          <a:xfrm>
            <a:off x="5600249" y="526152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5763C21E-CB18-4734-A137-78D6DEC75FEE}"/>
              </a:ext>
            </a:extLst>
          </p:cNvPr>
          <p:cNvCxnSpPr>
            <a:cxnSpLocks/>
          </p:cNvCxnSpPr>
          <p:nvPr/>
        </p:nvCxnSpPr>
        <p:spPr>
          <a:xfrm flipV="1">
            <a:off x="6722764" y="5068261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3F1F0974-1CC6-4E04-8693-8F1430A9EBBC}"/>
              </a:ext>
            </a:extLst>
          </p:cNvPr>
          <p:cNvCxnSpPr>
            <a:cxnSpLocks/>
          </p:cNvCxnSpPr>
          <p:nvPr/>
        </p:nvCxnSpPr>
        <p:spPr>
          <a:xfrm flipV="1">
            <a:off x="8140824" y="506719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직선 화살표 연결선 392">
            <a:extLst>
              <a:ext uri="{FF2B5EF4-FFF2-40B4-BE49-F238E27FC236}">
                <a16:creationId xmlns:a16="http://schemas.microsoft.com/office/drawing/2014/main" id="{7632D142-6D6A-4AD0-A012-48E1F2F500B2}"/>
              </a:ext>
            </a:extLst>
          </p:cNvPr>
          <p:cNvCxnSpPr>
            <a:cxnSpLocks/>
          </p:cNvCxnSpPr>
          <p:nvPr/>
        </p:nvCxnSpPr>
        <p:spPr>
          <a:xfrm flipV="1">
            <a:off x="9557580" y="506714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>
            <a:extLst>
              <a:ext uri="{FF2B5EF4-FFF2-40B4-BE49-F238E27FC236}">
                <a16:creationId xmlns:a16="http://schemas.microsoft.com/office/drawing/2014/main" id="{0C0259AE-0D62-4212-9A1E-3A3F8ACA5659}"/>
              </a:ext>
            </a:extLst>
          </p:cNvPr>
          <p:cNvSpPr txBox="1"/>
          <p:nvPr/>
        </p:nvSpPr>
        <p:spPr>
          <a:xfrm>
            <a:off x="-74130" y="1904447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mask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BA1A2C-DBDE-4070-AC04-9E568169F0DC}"/>
              </a:ext>
            </a:extLst>
          </p:cNvPr>
          <p:cNvSpPr txBox="1"/>
          <p:nvPr/>
        </p:nvSpPr>
        <p:spPr>
          <a:xfrm>
            <a:off x="234631" y="82113"/>
            <a:ext cx="1802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4562BA3-90A5-482B-BE08-5FF37CE8F46A}"/>
              </a:ext>
            </a:extLst>
          </p:cNvPr>
          <p:cNvSpPr txBox="1"/>
          <p:nvPr/>
        </p:nvSpPr>
        <p:spPr>
          <a:xfrm>
            <a:off x="925616" y="4275613"/>
            <a:ext cx="420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07EF3F2-F4A3-4552-895D-5571E6EF08C0}"/>
              </a:ext>
            </a:extLst>
          </p:cNvPr>
          <p:cNvSpPr/>
          <p:nvPr/>
        </p:nvSpPr>
        <p:spPr>
          <a:xfrm>
            <a:off x="700983" y="5419834"/>
            <a:ext cx="64003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0.1 - 1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F795A12-ABA1-4E33-9A22-59B58DDA2ED0}"/>
              </a:ext>
            </a:extLst>
          </p:cNvPr>
          <p:cNvSpPr/>
          <p:nvPr/>
        </p:nvSpPr>
        <p:spPr>
          <a:xfrm>
            <a:off x="1341020" y="5419834"/>
            <a:ext cx="64003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0.2 - 1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3F5535E5-C778-4A71-B2B0-F75C92A952A5}"/>
              </a:ext>
            </a:extLst>
          </p:cNvPr>
          <p:cNvSpPr/>
          <p:nvPr/>
        </p:nvSpPr>
        <p:spPr>
          <a:xfrm>
            <a:off x="1981056" y="5419834"/>
            <a:ext cx="64003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0.3 - 1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E9B5F21E-9DDD-45C8-8A8A-BF7796CFC25D}"/>
              </a:ext>
            </a:extLst>
          </p:cNvPr>
          <p:cNvSpPr/>
          <p:nvPr/>
        </p:nvSpPr>
        <p:spPr>
          <a:xfrm>
            <a:off x="693347" y="5936539"/>
            <a:ext cx="64003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-0.9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43DCC9C-0A6A-45E8-88D8-906559EE41F0}"/>
              </a:ext>
            </a:extLst>
          </p:cNvPr>
          <p:cNvSpPr/>
          <p:nvPr/>
        </p:nvSpPr>
        <p:spPr>
          <a:xfrm>
            <a:off x="1333384" y="5936539"/>
            <a:ext cx="64003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-0.8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C9A758B-D895-4481-9467-C8780683E2C7}"/>
              </a:ext>
            </a:extLst>
          </p:cNvPr>
          <p:cNvSpPr/>
          <p:nvPr/>
        </p:nvSpPr>
        <p:spPr>
          <a:xfrm>
            <a:off x="1973420" y="5936539"/>
            <a:ext cx="64003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-0.7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EE9B7F-A2C6-4066-B954-CA835A360FE2}"/>
              </a:ext>
            </a:extLst>
          </p:cNvPr>
          <p:cNvSpPr txBox="1"/>
          <p:nvPr/>
        </p:nvSpPr>
        <p:spPr>
          <a:xfrm>
            <a:off x="146089" y="1121641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41996EF3-886D-476D-B0D7-CAA6308BBF90}"/>
              </a:ext>
            </a:extLst>
          </p:cNvPr>
          <p:cNvCxnSpPr>
            <a:cxnSpLocks/>
            <a:endCxn id="208" idx="1"/>
          </p:cNvCxnSpPr>
          <p:nvPr/>
        </p:nvCxnSpPr>
        <p:spPr>
          <a:xfrm flipV="1">
            <a:off x="5220494" y="3426089"/>
            <a:ext cx="305478" cy="436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8582E9DF-CA8C-4FB3-B6C3-5574DFED50AE}"/>
              </a:ext>
            </a:extLst>
          </p:cNvPr>
          <p:cNvSpPr txBox="1"/>
          <p:nvPr/>
        </p:nvSpPr>
        <p:spPr>
          <a:xfrm>
            <a:off x="7629858" y="2582833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87189ED-1B7C-4208-8884-F7E24251D60C}"/>
              </a:ext>
            </a:extLst>
          </p:cNvPr>
          <p:cNvSpPr txBox="1"/>
          <p:nvPr/>
        </p:nvSpPr>
        <p:spPr>
          <a:xfrm>
            <a:off x="6170502" y="265422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B1999FA-6671-47C9-B06F-FEB1B1D8C6BD}"/>
              </a:ext>
            </a:extLst>
          </p:cNvPr>
          <p:cNvSpPr txBox="1"/>
          <p:nvPr/>
        </p:nvSpPr>
        <p:spPr>
          <a:xfrm>
            <a:off x="8879827" y="2900270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mask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4D520D08-2CED-453A-AAFB-88FDF3DF6593}"/>
              </a:ext>
            </a:extLst>
          </p:cNvPr>
          <p:cNvCxnSpPr>
            <a:cxnSpLocks/>
            <a:stCxn id="261" idx="3"/>
            <a:endCxn id="266" idx="1"/>
          </p:cNvCxnSpPr>
          <p:nvPr/>
        </p:nvCxnSpPr>
        <p:spPr>
          <a:xfrm flipV="1">
            <a:off x="8390004" y="3375366"/>
            <a:ext cx="133313" cy="5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40A4B193-EB78-4673-A74E-1131D74FD1D7}"/>
              </a:ext>
            </a:extLst>
          </p:cNvPr>
          <p:cNvGrpSpPr/>
          <p:nvPr/>
        </p:nvGrpSpPr>
        <p:grpSpPr>
          <a:xfrm>
            <a:off x="9935309" y="3202078"/>
            <a:ext cx="976532" cy="325511"/>
            <a:chOff x="9935308" y="3202078"/>
            <a:chExt cx="1081455" cy="360485"/>
          </a:xfrm>
        </p:grpSpPr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CCD88863-971F-4A82-A488-3718BDA95412}"/>
                </a:ext>
              </a:extLst>
            </p:cNvPr>
            <p:cNvSpPr/>
            <p:nvPr/>
          </p:nvSpPr>
          <p:spPr>
            <a:xfrm>
              <a:off x="9935308" y="32020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696208C4-276F-42CD-8AE1-14427BAF7182}"/>
                </a:ext>
              </a:extLst>
            </p:cNvPr>
            <p:cNvSpPr/>
            <p:nvPr/>
          </p:nvSpPr>
          <p:spPr>
            <a:xfrm>
              <a:off x="10295793" y="32020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9252B1C-B336-4301-8B49-14E7D5CA7C67}"/>
                </a:ext>
              </a:extLst>
            </p:cNvPr>
            <p:cNvSpPr/>
            <p:nvPr/>
          </p:nvSpPr>
          <p:spPr>
            <a:xfrm>
              <a:off x="10656278" y="32020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V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2067F1FD-D7C2-45F6-9C8A-ABE32759C960}"/>
              </a:ext>
            </a:extLst>
          </p:cNvPr>
          <p:cNvCxnSpPr>
            <a:cxnSpLocks/>
            <a:stCxn id="271" idx="3"/>
            <a:endCxn id="198" idx="1"/>
          </p:cNvCxnSpPr>
          <p:nvPr/>
        </p:nvCxnSpPr>
        <p:spPr>
          <a:xfrm flipV="1">
            <a:off x="9780888" y="3364834"/>
            <a:ext cx="154421" cy="10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117AB04F-8373-4C3F-9610-DB4B93D08B49}"/>
              </a:ext>
            </a:extLst>
          </p:cNvPr>
          <p:cNvGrpSpPr/>
          <p:nvPr/>
        </p:nvGrpSpPr>
        <p:grpSpPr>
          <a:xfrm>
            <a:off x="5525972" y="3296863"/>
            <a:ext cx="1542928" cy="258452"/>
            <a:chOff x="5492642" y="3593736"/>
            <a:chExt cx="1542928" cy="258452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D3A9840F-96BD-4306-8B11-9D93A161DFA3}"/>
                </a:ext>
              </a:extLst>
            </p:cNvPr>
            <p:cNvGrpSpPr/>
            <p:nvPr/>
          </p:nvGrpSpPr>
          <p:grpSpPr>
            <a:xfrm>
              <a:off x="5492642" y="3593736"/>
              <a:ext cx="775356" cy="258452"/>
              <a:chOff x="5891134" y="2953392"/>
              <a:chExt cx="1081455" cy="360485"/>
            </a:xfrm>
          </p:grpSpPr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2667AD69-6898-4E84-9477-7FE097C80D01}"/>
                  </a:ext>
                </a:extLst>
              </p:cNvPr>
              <p:cNvSpPr/>
              <p:nvPr/>
            </p:nvSpPr>
            <p:spPr>
              <a:xfrm>
                <a:off x="5891134" y="2953392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B565E61D-008F-405C-B406-FCAF8A4EA838}"/>
                  </a:ext>
                </a:extLst>
              </p:cNvPr>
              <p:cNvSpPr/>
              <p:nvPr/>
            </p:nvSpPr>
            <p:spPr>
              <a:xfrm>
                <a:off x="6251619" y="2953392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4E360AA6-D4DA-4B39-B640-297567AD645E}"/>
                  </a:ext>
                </a:extLst>
              </p:cNvPr>
              <p:cNvSpPr/>
              <p:nvPr/>
            </p:nvSpPr>
            <p:spPr>
              <a:xfrm>
                <a:off x="6612104" y="2953392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3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5383B01A-EAE3-4763-95C0-3E868E7EF651}"/>
                </a:ext>
              </a:extLst>
            </p:cNvPr>
            <p:cNvGrpSpPr/>
            <p:nvPr/>
          </p:nvGrpSpPr>
          <p:grpSpPr>
            <a:xfrm>
              <a:off x="6260214" y="3593736"/>
              <a:ext cx="775356" cy="258452"/>
              <a:chOff x="5891134" y="2953392"/>
              <a:chExt cx="1081455" cy="360485"/>
            </a:xfrm>
          </p:grpSpPr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5119FAD6-D8EB-4D7E-8448-554716D808BF}"/>
                  </a:ext>
                </a:extLst>
              </p:cNvPr>
              <p:cNvSpPr/>
              <p:nvPr/>
            </p:nvSpPr>
            <p:spPr>
              <a:xfrm>
                <a:off x="5891134" y="2953392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4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A08B4298-694E-4E6A-943D-E638A1D6A7FD}"/>
                  </a:ext>
                </a:extLst>
              </p:cNvPr>
              <p:cNvSpPr/>
              <p:nvPr/>
            </p:nvSpPr>
            <p:spPr>
              <a:xfrm>
                <a:off x="6251619" y="2953392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DD7B7A67-521E-494C-8A52-18390D9F1704}"/>
                  </a:ext>
                </a:extLst>
              </p:cNvPr>
              <p:cNvSpPr/>
              <p:nvPr/>
            </p:nvSpPr>
            <p:spPr>
              <a:xfrm>
                <a:off x="6612104" y="2953392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61C2F5EB-23DA-4EF2-9795-9BDD1147A712}"/>
              </a:ext>
            </a:extLst>
          </p:cNvPr>
          <p:cNvGrpSpPr/>
          <p:nvPr/>
        </p:nvGrpSpPr>
        <p:grpSpPr>
          <a:xfrm>
            <a:off x="7278417" y="3031909"/>
            <a:ext cx="1111587" cy="966306"/>
            <a:chOff x="591275" y="4533668"/>
            <a:chExt cx="1111587" cy="966306"/>
          </a:xfrm>
        </p:grpSpPr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A2783006-1FB5-48FD-A1EF-D9FDBCBFAA17}"/>
                </a:ext>
              </a:extLst>
            </p:cNvPr>
            <p:cNvGrpSpPr/>
            <p:nvPr/>
          </p:nvGrpSpPr>
          <p:grpSpPr>
            <a:xfrm>
              <a:off x="591275" y="4533668"/>
              <a:ext cx="1111587" cy="481392"/>
              <a:chOff x="1724657" y="4506321"/>
              <a:chExt cx="1111587" cy="481392"/>
            </a:xfrm>
          </p:grpSpPr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CF60698F-1128-42D2-942C-154E61367430}"/>
                  </a:ext>
                </a:extLst>
              </p:cNvPr>
              <p:cNvSpPr/>
              <p:nvPr/>
            </p:nvSpPr>
            <p:spPr>
              <a:xfrm>
                <a:off x="1724657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5C19E1D7-42D5-4ABD-8863-444C23948773}"/>
                  </a:ext>
                </a:extLst>
              </p:cNvPr>
              <p:cNvSpPr/>
              <p:nvPr/>
            </p:nvSpPr>
            <p:spPr>
              <a:xfrm>
                <a:off x="1885121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97C14166-997D-4CBB-AA36-BD5CB652A5BA}"/>
                  </a:ext>
                </a:extLst>
              </p:cNvPr>
              <p:cNvSpPr/>
              <p:nvPr/>
            </p:nvSpPr>
            <p:spPr>
              <a:xfrm>
                <a:off x="2045585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7081E8C9-2A53-4733-B477-8A1D35237CD5}"/>
                  </a:ext>
                </a:extLst>
              </p:cNvPr>
              <p:cNvSpPr/>
              <p:nvPr/>
            </p:nvSpPr>
            <p:spPr>
              <a:xfrm>
                <a:off x="1724657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A1B4008B-E440-476C-8093-A6B742572698}"/>
                  </a:ext>
                </a:extLst>
              </p:cNvPr>
              <p:cNvSpPr/>
              <p:nvPr/>
            </p:nvSpPr>
            <p:spPr>
              <a:xfrm>
                <a:off x="1885121" y="4506321"/>
                <a:ext cx="160464" cy="160464"/>
              </a:xfrm>
              <a:prstGeom prst="rect">
                <a:avLst/>
              </a:prstGeom>
              <a:solidFill>
                <a:srgbClr val="FF66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7BBC5403-10A6-461E-8802-B6B885456E92}"/>
                  </a:ext>
                </a:extLst>
              </p:cNvPr>
              <p:cNvSpPr/>
              <p:nvPr/>
            </p:nvSpPr>
            <p:spPr>
              <a:xfrm>
                <a:off x="2045585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3024D17E-1094-4912-9BEB-90D3A279CDA4}"/>
                  </a:ext>
                </a:extLst>
              </p:cNvPr>
              <p:cNvSpPr/>
              <p:nvPr/>
            </p:nvSpPr>
            <p:spPr>
              <a:xfrm>
                <a:off x="2193743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F68A8C41-07A8-4BCB-A07D-4DB2BEFD880A}"/>
                  </a:ext>
                </a:extLst>
              </p:cNvPr>
              <p:cNvSpPr/>
              <p:nvPr/>
            </p:nvSpPr>
            <p:spPr>
              <a:xfrm>
                <a:off x="2354207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63056531-248B-415B-A4FA-03F2723DC957}"/>
                  </a:ext>
                </a:extLst>
              </p:cNvPr>
              <p:cNvSpPr/>
              <p:nvPr/>
            </p:nvSpPr>
            <p:spPr>
              <a:xfrm>
                <a:off x="2514671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3C981FDC-6628-4ECE-8DC3-3909E6C0767A}"/>
                  </a:ext>
                </a:extLst>
              </p:cNvPr>
              <p:cNvSpPr/>
              <p:nvPr/>
            </p:nvSpPr>
            <p:spPr>
              <a:xfrm>
                <a:off x="2675780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AC88A7DD-D435-44BE-9CA3-64A694C87EC3}"/>
                  </a:ext>
                </a:extLst>
              </p:cNvPr>
              <p:cNvSpPr/>
              <p:nvPr/>
            </p:nvSpPr>
            <p:spPr>
              <a:xfrm>
                <a:off x="1724657" y="466678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C234224D-FB0B-452D-8B71-DCE7A667A209}"/>
                  </a:ext>
                </a:extLst>
              </p:cNvPr>
              <p:cNvSpPr/>
              <p:nvPr/>
            </p:nvSpPr>
            <p:spPr>
              <a:xfrm>
                <a:off x="1885121" y="466678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BEB2684C-A15B-42E6-92A3-829DF4455FA0}"/>
                  </a:ext>
                </a:extLst>
              </p:cNvPr>
              <p:cNvSpPr/>
              <p:nvPr/>
            </p:nvSpPr>
            <p:spPr>
              <a:xfrm>
                <a:off x="2045585" y="4666785"/>
                <a:ext cx="160464" cy="160464"/>
              </a:xfrm>
              <a:prstGeom prst="rect">
                <a:avLst/>
              </a:prstGeom>
              <a:solidFill>
                <a:srgbClr val="FF66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294DD4FC-80CF-4CEA-961F-8DF80D6D0113}"/>
                  </a:ext>
                </a:extLst>
              </p:cNvPr>
              <p:cNvSpPr/>
              <p:nvPr/>
            </p:nvSpPr>
            <p:spPr>
              <a:xfrm>
                <a:off x="2193743" y="466678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FF917C6E-9997-4654-96EB-E6B4A2414C6F}"/>
                  </a:ext>
                </a:extLst>
              </p:cNvPr>
              <p:cNvSpPr/>
              <p:nvPr/>
            </p:nvSpPr>
            <p:spPr>
              <a:xfrm>
                <a:off x="2354207" y="466678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260633E5-645E-4D51-829C-188C3BCA4C35}"/>
                  </a:ext>
                </a:extLst>
              </p:cNvPr>
              <p:cNvSpPr/>
              <p:nvPr/>
            </p:nvSpPr>
            <p:spPr>
              <a:xfrm>
                <a:off x="2514671" y="466678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EB2FD0AC-4340-4AAF-B19A-940874318F20}"/>
                  </a:ext>
                </a:extLst>
              </p:cNvPr>
              <p:cNvSpPr/>
              <p:nvPr/>
            </p:nvSpPr>
            <p:spPr>
              <a:xfrm>
                <a:off x="2675780" y="466678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6B42D621-C0F1-47CA-94E3-F11D5104AC0A}"/>
                  </a:ext>
                </a:extLst>
              </p:cNvPr>
              <p:cNvSpPr/>
              <p:nvPr/>
            </p:nvSpPr>
            <p:spPr>
              <a:xfrm>
                <a:off x="1724657" y="4827249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FAFE5B4B-2CDB-49D1-B80A-6C2FF3B40E36}"/>
                  </a:ext>
                </a:extLst>
              </p:cNvPr>
              <p:cNvSpPr/>
              <p:nvPr/>
            </p:nvSpPr>
            <p:spPr>
              <a:xfrm>
                <a:off x="1885121" y="4827249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3C5EE205-83D8-434B-8286-E3E769072913}"/>
                  </a:ext>
                </a:extLst>
              </p:cNvPr>
              <p:cNvSpPr/>
              <p:nvPr/>
            </p:nvSpPr>
            <p:spPr>
              <a:xfrm>
                <a:off x="2045585" y="4827249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D3FCAEB0-6BFD-4226-9867-53AA7DD8CCCC}"/>
                  </a:ext>
                </a:extLst>
              </p:cNvPr>
              <p:cNvSpPr/>
              <p:nvPr/>
            </p:nvSpPr>
            <p:spPr>
              <a:xfrm>
                <a:off x="2193743" y="4827249"/>
                <a:ext cx="160464" cy="160464"/>
              </a:xfrm>
              <a:prstGeom prst="rect">
                <a:avLst/>
              </a:prstGeom>
              <a:solidFill>
                <a:srgbClr val="FF66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B82B5F5D-2ECE-4C01-BC29-675B9FF2B914}"/>
                  </a:ext>
                </a:extLst>
              </p:cNvPr>
              <p:cNvSpPr/>
              <p:nvPr/>
            </p:nvSpPr>
            <p:spPr>
              <a:xfrm>
                <a:off x="2354207" y="4827249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9B09D456-6B87-45AA-9605-E59515E8630D}"/>
                  </a:ext>
                </a:extLst>
              </p:cNvPr>
              <p:cNvSpPr/>
              <p:nvPr/>
            </p:nvSpPr>
            <p:spPr>
              <a:xfrm>
                <a:off x="2514671" y="4827249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839C94E0-E713-4459-BE15-BBB222CE711D}"/>
                  </a:ext>
                </a:extLst>
              </p:cNvPr>
              <p:cNvSpPr/>
              <p:nvPr/>
            </p:nvSpPr>
            <p:spPr>
              <a:xfrm>
                <a:off x="2675780" y="4827249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95CA6323-8B00-4E20-9890-962842D48E12}"/>
                </a:ext>
              </a:extLst>
            </p:cNvPr>
            <p:cNvSpPr/>
            <p:nvPr/>
          </p:nvSpPr>
          <p:spPr>
            <a:xfrm>
              <a:off x="591275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769029BB-4006-4BD9-9ECA-4308B1766FC3}"/>
                </a:ext>
              </a:extLst>
            </p:cNvPr>
            <p:cNvSpPr/>
            <p:nvPr/>
          </p:nvSpPr>
          <p:spPr>
            <a:xfrm>
              <a:off x="751739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7AF502E1-E1CA-4DE1-BCAA-E8C1F9ADBB90}"/>
                </a:ext>
              </a:extLst>
            </p:cNvPr>
            <p:cNvSpPr/>
            <p:nvPr/>
          </p:nvSpPr>
          <p:spPr>
            <a:xfrm>
              <a:off x="912203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370B19-06DB-432A-A14B-A4C04D21E92E}"/>
                </a:ext>
              </a:extLst>
            </p:cNvPr>
            <p:cNvSpPr/>
            <p:nvPr/>
          </p:nvSpPr>
          <p:spPr>
            <a:xfrm>
              <a:off x="591275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722066C8-8317-4357-A7F5-A080C5F5ED15}"/>
                </a:ext>
              </a:extLst>
            </p:cNvPr>
            <p:cNvSpPr/>
            <p:nvPr/>
          </p:nvSpPr>
          <p:spPr>
            <a:xfrm>
              <a:off x="751739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0E29C763-9D83-438A-8551-EB00CB82434C}"/>
                </a:ext>
              </a:extLst>
            </p:cNvPr>
            <p:cNvSpPr/>
            <p:nvPr/>
          </p:nvSpPr>
          <p:spPr>
            <a:xfrm>
              <a:off x="912203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4941B739-6F3F-456F-92CB-7C4994FB95A0}"/>
                </a:ext>
              </a:extLst>
            </p:cNvPr>
            <p:cNvSpPr/>
            <p:nvPr/>
          </p:nvSpPr>
          <p:spPr>
            <a:xfrm>
              <a:off x="1060361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EBAFFF5C-D03F-47A2-814C-D9A778A82A79}"/>
                </a:ext>
              </a:extLst>
            </p:cNvPr>
            <p:cNvSpPr/>
            <p:nvPr/>
          </p:nvSpPr>
          <p:spPr>
            <a:xfrm>
              <a:off x="1220825" y="5018582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7BEC5EA9-1781-4725-B66B-9BA4FDDC4191}"/>
                </a:ext>
              </a:extLst>
            </p:cNvPr>
            <p:cNvSpPr/>
            <p:nvPr/>
          </p:nvSpPr>
          <p:spPr>
            <a:xfrm>
              <a:off x="1381289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6C516F0-C272-45C6-80A5-760E933D9FD4}"/>
                </a:ext>
              </a:extLst>
            </p:cNvPr>
            <p:cNvSpPr/>
            <p:nvPr/>
          </p:nvSpPr>
          <p:spPr>
            <a:xfrm>
              <a:off x="1542398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A3CA868B-1E64-4CCE-B1EC-5E07BF80CBAE}"/>
                </a:ext>
              </a:extLst>
            </p:cNvPr>
            <p:cNvSpPr/>
            <p:nvPr/>
          </p:nvSpPr>
          <p:spPr>
            <a:xfrm>
              <a:off x="591275" y="517904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88240AF2-B194-4BAF-8993-53A6CF24A5B1}"/>
                </a:ext>
              </a:extLst>
            </p:cNvPr>
            <p:cNvSpPr/>
            <p:nvPr/>
          </p:nvSpPr>
          <p:spPr>
            <a:xfrm>
              <a:off x="751739" y="5179046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4CCC7395-FEF2-4E35-8BAD-C4351BCC8AE7}"/>
                </a:ext>
              </a:extLst>
            </p:cNvPr>
            <p:cNvSpPr/>
            <p:nvPr/>
          </p:nvSpPr>
          <p:spPr>
            <a:xfrm>
              <a:off x="912203" y="517904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595EA3CB-5A86-4A2C-ABE4-EEA0D4E50C64}"/>
                </a:ext>
              </a:extLst>
            </p:cNvPr>
            <p:cNvSpPr/>
            <p:nvPr/>
          </p:nvSpPr>
          <p:spPr>
            <a:xfrm>
              <a:off x="1060361" y="517904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FC818256-0FCC-40DD-A863-3833977C12D5}"/>
                </a:ext>
              </a:extLst>
            </p:cNvPr>
            <p:cNvSpPr/>
            <p:nvPr/>
          </p:nvSpPr>
          <p:spPr>
            <a:xfrm>
              <a:off x="1220825" y="517904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C3249B11-1E1E-4ACF-9BEA-D881921817CA}"/>
                </a:ext>
              </a:extLst>
            </p:cNvPr>
            <p:cNvSpPr/>
            <p:nvPr/>
          </p:nvSpPr>
          <p:spPr>
            <a:xfrm>
              <a:off x="1381289" y="517904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8C74E847-6286-4760-B99A-B16AC5E058E2}"/>
                </a:ext>
              </a:extLst>
            </p:cNvPr>
            <p:cNvSpPr/>
            <p:nvPr/>
          </p:nvSpPr>
          <p:spPr>
            <a:xfrm>
              <a:off x="1542398" y="517904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DFE84825-E693-4DF8-8218-1678414B69FD}"/>
                </a:ext>
              </a:extLst>
            </p:cNvPr>
            <p:cNvSpPr/>
            <p:nvPr/>
          </p:nvSpPr>
          <p:spPr>
            <a:xfrm>
              <a:off x="591275" y="53395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35EA7186-6783-4CDB-B571-88DCFEB0BCAD}"/>
                </a:ext>
              </a:extLst>
            </p:cNvPr>
            <p:cNvSpPr/>
            <p:nvPr/>
          </p:nvSpPr>
          <p:spPr>
            <a:xfrm>
              <a:off x="751739" y="53395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CAF8539C-13EA-4B78-9D9A-7767BA9F2391}"/>
                </a:ext>
              </a:extLst>
            </p:cNvPr>
            <p:cNvSpPr/>
            <p:nvPr/>
          </p:nvSpPr>
          <p:spPr>
            <a:xfrm>
              <a:off x="912203" y="53395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DA2965EE-168F-4D9B-A854-5198B7B3CE9E}"/>
                </a:ext>
              </a:extLst>
            </p:cNvPr>
            <p:cNvSpPr/>
            <p:nvPr/>
          </p:nvSpPr>
          <p:spPr>
            <a:xfrm>
              <a:off x="1060361" y="53395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21074EF5-B708-4B91-9C93-6EB2D7A8B4C9}"/>
                </a:ext>
              </a:extLst>
            </p:cNvPr>
            <p:cNvSpPr/>
            <p:nvPr/>
          </p:nvSpPr>
          <p:spPr>
            <a:xfrm>
              <a:off x="1220825" y="53395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A281054-A137-4EB1-91D9-E542E5509A3B}"/>
                </a:ext>
              </a:extLst>
            </p:cNvPr>
            <p:cNvSpPr/>
            <p:nvPr/>
          </p:nvSpPr>
          <p:spPr>
            <a:xfrm>
              <a:off x="1381289" y="5339510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6E390A68-9507-4600-8B9D-0729EB929209}"/>
                </a:ext>
              </a:extLst>
            </p:cNvPr>
            <p:cNvSpPr/>
            <p:nvPr/>
          </p:nvSpPr>
          <p:spPr>
            <a:xfrm>
              <a:off x="1542398" y="53395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30B5CABD-DF22-403D-8710-13139D46F683}"/>
              </a:ext>
            </a:extLst>
          </p:cNvPr>
          <p:cNvCxnSpPr>
            <a:cxnSpLocks/>
            <a:stCxn id="207" idx="3"/>
            <a:endCxn id="241" idx="1"/>
          </p:cNvCxnSpPr>
          <p:nvPr/>
        </p:nvCxnSpPr>
        <p:spPr>
          <a:xfrm flipV="1">
            <a:off x="7068900" y="3112141"/>
            <a:ext cx="209517" cy="313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8ACE8EE2-FEA4-4E1B-9050-2F8A11D7F47D}"/>
              </a:ext>
            </a:extLst>
          </p:cNvPr>
          <p:cNvGrpSpPr/>
          <p:nvPr/>
        </p:nvGrpSpPr>
        <p:grpSpPr>
          <a:xfrm>
            <a:off x="8523317" y="3271074"/>
            <a:ext cx="1257571" cy="208583"/>
            <a:chOff x="606342" y="2236954"/>
            <a:chExt cx="2173403" cy="360485"/>
          </a:xfrm>
        </p:grpSpPr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857F5CD6-02E1-4224-BF68-36497A816A91}"/>
                </a:ext>
              </a:extLst>
            </p:cNvPr>
            <p:cNvGrpSpPr/>
            <p:nvPr/>
          </p:nvGrpSpPr>
          <p:grpSpPr>
            <a:xfrm>
              <a:off x="1698290" y="2236954"/>
              <a:ext cx="1081455" cy="360485"/>
              <a:chOff x="571779" y="2282927"/>
              <a:chExt cx="1081455" cy="360485"/>
            </a:xfrm>
          </p:grpSpPr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08F3C3DA-67EC-4BED-9ADC-995E568EA605}"/>
                  </a:ext>
                </a:extLst>
              </p:cNvPr>
              <p:cNvSpPr/>
              <p:nvPr/>
            </p:nvSpPr>
            <p:spPr>
              <a:xfrm>
                <a:off x="571779" y="2282927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628B9B6C-6D7C-47D7-AA57-A56BAE918B78}"/>
                  </a:ext>
                </a:extLst>
              </p:cNvPr>
              <p:cNvSpPr/>
              <p:nvPr/>
            </p:nvSpPr>
            <p:spPr>
              <a:xfrm>
                <a:off x="932264" y="2282927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726A6EC1-FF11-408B-ABFB-B5F1E1D6815C}"/>
                  </a:ext>
                </a:extLst>
              </p:cNvPr>
              <p:cNvSpPr/>
              <p:nvPr/>
            </p:nvSpPr>
            <p:spPr>
              <a:xfrm>
                <a:off x="1292749" y="2282927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265" name="그룹 264">
              <a:extLst>
                <a:ext uri="{FF2B5EF4-FFF2-40B4-BE49-F238E27FC236}">
                  <a16:creationId xmlns:a16="http://schemas.microsoft.com/office/drawing/2014/main" id="{3CBD1D53-54D5-452C-BB6D-343FEEFA81B3}"/>
                </a:ext>
              </a:extLst>
            </p:cNvPr>
            <p:cNvGrpSpPr/>
            <p:nvPr/>
          </p:nvGrpSpPr>
          <p:grpSpPr>
            <a:xfrm>
              <a:off x="606342" y="2236954"/>
              <a:ext cx="1081455" cy="360485"/>
              <a:chOff x="562817" y="2638374"/>
              <a:chExt cx="1081455" cy="360485"/>
            </a:xfrm>
          </p:grpSpPr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A27F332D-C109-42DA-9424-E158732993EC}"/>
                  </a:ext>
                </a:extLst>
              </p:cNvPr>
              <p:cNvSpPr/>
              <p:nvPr/>
            </p:nvSpPr>
            <p:spPr>
              <a:xfrm>
                <a:off x="562817" y="2638374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E59E5CFA-58D2-4D74-8095-D44F066C637D}"/>
                  </a:ext>
                </a:extLst>
              </p:cNvPr>
              <p:cNvSpPr/>
              <p:nvPr/>
            </p:nvSpPr>
            <p:spPr>
              <a:xfrm>
                <a:off x="923302" y="2638374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ED201994-CD7F-4E61-AC32-8253D08D8D2B}"/>
                  </a:ext>
                </a:extLst>
              </p:cNvPr>
              <p:cNvSpPr/>
              <p:nvPr/>
            </p:nvSpPr>
            <p:spPr>
              <a:xfrm>
                <a:off x="1283787" y="2638374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</p:grpSp>
      <p:sp>
        <p:nvSpPr>
          <p:cNvPr id="272" name="TextBox 271">
            <a:extLst>
              <a:ext uri="{FF2B5EF4-FFF2-40B4-BE49-F238E27FC236}">
                <a16:creationId xmlns:a16="http://schemas.microsoft.com/office/drawing/2014/main" id="{7FD26996-52D0-46B4-931C-F350984497B1}"/>
              </a:ext>
            </a:extLst>
          </p:cNvPr>
          <p:cNvSpPr txBox="1"/>
          <p:nvPr/>
        </p:nvSpPr>
        <p:spPr>
          <a:xfrm>
            <a:off x="951596" y="2825434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055BCF8B-9C98-40EE-88DD-7B81F45AA191}"/>
              </a:ext>
            </a:extLst>
          </p:cNvPr>
          <p:cNvGrpSpPr/>
          <p:nvPr/>
        </p:nvGrpSpPr>
        <p:grpSpPr>
          <a:xfrm>
            <a:off x="600155" y="3274510"/>
            <a:ext cx="1111587" cy="966306"/>
            <a:chOff x="591275" y="4533668"/>
            <a:chExt cx="1111587" cy="966306"/>
          </a:xfrm>
        </p:grpSpPr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id="{3D34C7DA-BB1D-42F8-A4B2-958C3380B3D0}"/>
                </a:ext>
              </a:extLst>
            </p:cNvPr>
            <p:cNvGrpSpPr/>
            <p:nvPr/>
          </p:nvGrpSpPr>
          <p:grpSpPr>
            <a:xfrm>
              <a:off x="591275" y="4533668"/>
              <a:ext cx="1111587" cy="481392"/>
              <a:chOff x="1724657" y="4506321"/>
              <a:chExt cx="1111587" cy="481392"/>
            </a:xfrm>
          </p:grpSpPr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8207EDB6-E1D9-4B6F-9F6F-27714BC23E14}"/>
                  </a:ext>
                </a:extLst>
              </p:cNvPr>
              <p:cNvSpPr/>
              <p:nvPr/>
            </p:nvSpPr>
            <p:spPr>
              <a:xfrm>
                <a:off x="1724657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7030E748-BC52-49C4-95FE-9B1782E58CBE}"/>
                  </a:ext>
                </a:extLst>
              </p:cNvPr>
              <p:cNvSpPr/>
              <p:nvPr/>
            </p:nvSpPr>
            <p:spPr>
              <a:xfrm>
                <a:off x="1885121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58BA903B-EB3D-4239-84DE-D1B3FC04FCC7}"/>
                  </a:ext>
                </a:extLst>
              </p:cNvPr>
              <p:cNvSpPr/>
              <p:nvPr/>
            </p:nvSpPr>
            <p:spPr>
              <a:xfrm>
                <a:off x="2045585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99F83F40-1323-430C-B561-E9DD4C7900BD}"/>
                  </a:ext>
                </a:extLst>
              </p:cNvPr>
              <p:cNvSpPr/>
              <p:nvPr/>
            </p:nvSpPr>
            <p:spPr>
              <a:xfrm>
                <a:off x="1724657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CCC2E4C9-60C3-4F77-9567-3E3BDC1B3954}"/>
                  </a:ext>
                </a:extLst>
              </p:cNvPr>
              <p:cNvSpPr/>
              <p:nvPr/>
            </p:nvSpPr>
            <p:spPr>
              <a:xfrm>
                <a:off x="1885121" y="4506321"/>
                <a:ext cx="160464" cy="160464"/>
              </a:xfrm>
              <a:prstGeom prst="rect">
                <a:avLst/>
              </a:prstGeom>
              <a:solidFill>
                <a:srgbClr val="FF66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EB147823-CBAF-48E1-AED7-6E9CF6419C23}"/>
                  </a:ext>
                </a:extLst>
              </p:cNvPr>
              <p:cNvSpPr/>
              <p:nvPr/>
            </p:nvSpPr>
            <p:spPr>
              <a:xfrm>
                <a:off x="2045585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ACD03D5D-3744-4EE8-A95F-B127A51020BA}"/>
                  </a:ext>
                </a:extLst>
              </p:cNvPr>
              <p:cNvSpPr/>
              <p:nvPr/>
            </p:nvSpPr>
            <p:spPr>
              <a:xfrm>
                <a:off x="2193743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3252777F-591E-449E-9136-F6BFDEA06C9C}"/>
                  </a:ext>
                </a:extLst>
              </p:cNvPr>
              <p:cNvSpPr/>
              <p:nvPr/>
            </p:nvSpPr>
            <p:spPr>
              <a:xfrm>
                <a:off x="2354207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8E7F1375-53DA-441D-BD9B-A883F5A2F5A2}"/>
                  </a:ext>
                </a:extLst>
              </p:cNvPr>
              <p:cNvSpPr/>
              <p:nvPr/>
            </p:nvSpPr>
            <p:spPr>
              <a:xfrm>
                <a:off x="2514671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1DA2DEC0-0452-493C-82DE-04FF80CC56A0}"/>
                  </a:ext>
                </a:extLst>
              </p:cNvPr>
              <p:cNvSpPr/>
              <p:nvPr/>
            </p:nvSpPr>
            <p:spPr>
              <a:xfrm>
                <a:off x="2675780" y="450632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2FEA9959-9EBA-413E-93BD-465023FF5B63}"/>
                  </a:ext>
                </a:extLst>
              </p:cNvPr>
              <p:cNvSpPr/>
              <p:nvPr/>
            </p:nvSpPr>
            <p:spPr>
              <a:xfrm>
                <a:off x="1724657" y="466678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15" name="직사각형 314">
                <a:extLst>
                  <a:ext uri="{FF2B5EF4-FFF2-40B4-BE49-F238E27FC236}">
                    <a16:creationId xmlns:a16="http://schemas.microsoft.com/office/drawing/2014/main" id="{7C114E89-C807-4D12-8E38-A4A54FCCE7B2}"/>
                  </a:ext>
                </a:extLst>
              </p:cNvPr>
              <p:cNvSpPr/>
              <p:nvPr/>
            </p:nvSpPr>
            <p:spPr>
              <a:xfrm>
                <a:off x="1885121" y="466678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C04C9FB9-4931-4F36-9445-FD9E313C9309}"/>
                  </a:ext>
                </a:extLst>
              </p:cNvPr>
              <p:cNvSpPr/>
              <p:nvPr/>
            </p:nvSpPr>
            <p:spPr>
              <a:xfrm>
                <a:off x="2045585" y="4666785"/>
                <a:ext cx="160464" cy="160464"/>
              </a:xfrm>
              <a:prstGeom prst="rect">
                <a:avLst/>
              </a:prstGeom>
              <a:solidFill>
                <a:srgbClr val="FF66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763D3934-C50A-4C7D-AB95-DB5FF45457CB}"/>
                  </a:ext>
                </a:extLst>
              </p:cNvPr>
              <p:cNvSpPr/>
              <p:nvPr/>
            </p:nvSpPr>
            <p:spPr>
              <a:xfrm>
                <a:off x="2193743" y="466678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613EF0A1-D881-43DA-B7BB-F81E81338C8B}"/>
                  </a:ext>
                </a:extLst>
              </p:cNvPr>
              <p:cNvSpPr/>
              <p:nvPr/>
            </p:nvSpPr>
            <p:spPr>
              <a:xfrm>
                <a:off x="2354207" y="466678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BB85946A-1101-4566-9E76-E69CE6765A3A}"/>
                  </a:ext>
                </a:extLst>
              </p:cNvPr>
              <p:cNvSpPr/>
              <p:nvPr/>
            </p:nvSpPr>
            <p:spPr>
              <a:xfrm>
                <a:off x="2514671" y="466678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B5111F26-ECA1-465F-9BC1-66E7066054F6}"/>
                  </a:ext>
                </a:extLst>
              </p:cNvPr>
              <p:cNvSpPr/>
              <p:nvPr/>
            </p:nvSpPr>
            <p:spPr>
              <a:xfrm>
                <a:off x="2675780" y="466678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6B9B80AF-EDBA-40E4-8E9D-7CF1772DF72E}"/>
                  </a:ext>
                </a:extLst>
              </p:cNvPr>
              <p:cNvSpPr/>
              <p:nvPr/>
            </p:nvSpPr>
            <p:spPr>
              <a:xfrm>
                <a:off x="1724657" y="4827249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F71C4973-FC6B-4C13-AD6A-C6A898270846}"/>
                  </a:ext>
                </a:extLst>
              </p:cNvPr>
              <p:cNvSpPr/>
              <p:nvPr/>
            </p:nvSpPr>
            <p:spPr>
              <a:xfrm>
                <a:off x="1885121" y="4827249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6BB3FC33-F726-4481-BBA3-FFB74E1F1721}"/>
                  </a:ext>
                </a:extLst>
              </p:cNvPr>
              <p:cNvSpPr/>
              <p:nvPr/>
            </p:nvSpPr>
            <p:spPr>
              <a:xfrm>
                <a:off x="2045585" y="4827249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F334E54E-1F3A-4FCA-B2A8-004F756CDD3F}"/>
                  </a:ext>
                </a:extLst>
              </p:cNvPr>
              <p:cNvSpPr/>
              <p:nvPr/>
            </p:nvSpPr>
            <p:spPr>
              <a:xfrm>
                <a:off x="2193743" y="4827249"/>
                <a:ext cx="160464" cy="160464"/>
              </a:xfrm>
              <a:prstGeom prst="rect">
                <a:avLst/>
              </a:prstGeom>
              <a:solidFill>
                <a:srgbClr val="FF66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5" name="직사각형 324">
                <a:extLst>
                  <a:ext uri="{FF2B5EF4-FFF2-40B4-BE49-F238E27FC236}">
                    <a16:creationId xmlns:a16="http://schemas.microsoft.com/office/drawing/2014/main" id="{62AA4C43-668A-4220-8948-DFFF889B6218}"/>
                  </a:ext>
                </a:extLst>
              </p:cNvPr>
              <p:cNvSpPr/>
              <p:nvPr/>
            </p:nvSpPr>
            <p:spPr>
              <a:xfrm>
                <a:off x="2354207" y="4827249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8C22D3F7-33E4-465D-BE46-A47C7AFE2913}"/>
                  </a:ext>
                </a:extLst>
              </p:cNvPr>
              <p:cNvSpPr/>
              <p:nvPr/>
            </p:nvSpPr>
            <p:spPr>
              <a:xfrm>
                <a:off x="2514671" y="4827249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E656E8EC-F411-4B4B-81A6-9CDA5B93F9F7}"/>
                  </a:ext>
                </a:extLst>
              </p:cNvPr>
              <p:cNvSpPr/>
              <p:nvPr/>
            </p:nvSpPr>
            <p:spPr>
              <a:xfrm>
                <a:off x="2675780" y="4827249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149BA09D-31C7-40B2-A00A-DC66D460E135}"/>
                </a:ext>
              </a:extLst>
            </p:cNvPr>
            <p:cNvSpPr/>
            <p:nvPr/>
          </p:nvSpPr>
          <p:spPr>
            <a:xfrm>
              <a:off x="591275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8ACDABDA-AE35-4C19-904D-04A99B4208B0}"/>
                </a:ext>
              </a:extLst>
            </p:cNvPr>
            <p:cNvSpPr/>
            <p:nvPr/>
          </p:nvSpPr>
          <p:spPr>
            <a:xfrm>
              <a:off x="751739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98108B07-A278-4BC5-9E13-32FFBBBFC2DE}"/>
                </a:ext>
              </a:extLst>
            </p:cNvPr>
            <p:cNvSpPr/>
            <p:nvPr/>
          </p:nvSpPr>
          <p:spPr>
            <a:xfrm>
              <a:off x="912203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9D8747BA-391D-4FAB-A392-5054CAEBF128}"/>
                </a:ext>
              </a:extLst>
            </p:cNvPr>
            <p:cNvSpPr/>
            <p:nvPr/>
          </p:nvSpPr>
          <p:spPr>
            <a:xfrm>
              <a:off x="591275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0033F4B9-F3C7-44B5-9A66-9DF67E7B0303}"/>
                </a:ext>
              </a:extLst>
            </p:cNvPr>
            <p:cNvSpPr/>
            <p:nvPr/>
          </p:nvSpPr>
          <p:spPr>
            <a:xfrm>
              <a:off x="751739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DAD00091-EDFE-4F4F-8BDB-5F20CBFA6C57}"/>
                </a:ext>
              </a:extLst>
            </p:cNvPr>
            <p:cNvSpPr/>
            <p:nvPr/>
          </p:nvSpPr>
          <p:spPr>
            <a:xfrm>
              <a:off x="912203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68DD6C2C-8974-4401-8386-D3FFDCDBC246}"/>
                </a:ext>
              </a:extLst>
            </p:cNvPr>
            <p:cNvSpPr/>
            <p:nvPr/>
          </p:nvSpPr>
          <p:spPr>
            <a:xfrm>
              <a:off x="1060361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DE85122C-EB5E-4AA3-A213-66A3CB0D06C5}"/>
                </a:ext>
              </a:extLst>
            </p:cNvPr>
            <p:cNvSpPr/>
            <p:nvPr/>
          </p:nvSpPr>
          <p:spPr>
            <a:xfrm>
              <a:off x="1220825" y="5018582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8D5881FF-37D7-4875-B62E-BDC12FBB347E}"/>
                </a:ext>
              </a:extLst>
            </p:cNvPr>
            <p:cNvSpPr/>
            <p:nvPr/>
          </p:nvSpPr>
          <p:spPr>
            <a:xfrm>
              <a:off x="1381289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8A96A803-08BB-46BD-A5FD-AB315421E7E4}"/>
                </a:ext>
              </a:extLst>
            </p:cNvPr>
            <p:cNvSpPr/>
            <p:nvPr/>
          </p:nvSpPr>
          <p:spPr>
            <a:xfrm>
              <a:off x="1542398" y="501858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8FD28534-B4E4-4EE9-94A1-29447912CABF}"/>
                </a:ext>
              </a:extLst>
            </p:cNvPr>
            <p:cNvSpPr/>
            <p:nvPr/>
          </p:nvSpPr>
          <p:spPr>
            <a:xfrm>
              <a:off x="591275" y="517904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ABE5CE51-D676-4F38-A618-8E86F13C8379}"/>
                </a:ext>
              </a:extLst>
            </p:cNvPr>
            <p:cNvSpPr/>
            <p:nvPr/>
          </p:nvSpPr>
          <p:spPr>
            <a:xfrm>
              <a:off x="751739" y="5179046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9A8EE3B8-650F-4E3F-98F8-8150C823A6ED}"/>
                </a:ext>
              </a:extLst>
            </p:cNvPr>
            <p:cNvSpPr/>
            <p:nvPr/>
          </p:nvSpPr>
          <p:spPr>
            <a:xfrm>
              <a:off x="912203" y="517904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C0F6A82F-B131-4B10-8F40-E0DE6DAA940D}"/>
                </a:ext>
              </a:extLst>
            </p:cNvPr>
            <p:cNvSpPr/>
            <p:nvPr/>
          </p:nvSpPr>
          <p:spPr>
            <a:xfrm>
              <a:off x="1060361" y="517904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260D18D-8FC5-4C93-A30C-A423C88B7E76}"/>
                </a:ext>
              </a:extLst>
            </p:cNvPr>
            <p:cNvSpPr/>
            <p:nvPr/>
          </p:nvSpPr>
          <p:spPr>
            <a:xfrm>
              <a:off x="1220825" y="517904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DA9EA5F1-DD1B-4FD0-9707-DABCFF0FBF38}"/>
                </a:ext>
              </a:extLst>
            </p:cNvPr>
            <p:cNvSpPr/>
            <p:nvPr/>
          </p:nvSpPr>
          <p:spPr>
            <a:xfrm>
              <a:off x="1381289" y="517904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F5B748AD-4486-4282-B9AE-7D89A7B8050C}"/>
                </a:ext>
              </a:extLst>
            </p:cNvPr>
            <p:cNvSpPr/>
            <p:nvPr/>
          </p:nvSpPr>
          <p:spPr>
            <a:xfrm>
              <a:off x="1542398" y="517904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95E6522D-FC66-4FC0-A216-5A7E03231057}"/>
                </a:ext>
              </a:extLst>
            </p:cNvPr>
            <p:cNvSpPr/>
            <p:nvPr/>
          </p:nvSpPr>
          <p:spPr>
            <a:xfrm>
              <a:off x="591275" y="53395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8C832A7B-75B9-41D9-8223-877CA3CD5D9F}"/>
                </a:ext>
              </a:extLst>
            </p:cNvPr>
            <p:cNvSpPr/>
            <p:nvPr/>
          </p:nvSpPr>
          <p:spPr>
            <a:xfrm>
              <a:off x="751739" y="53395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A11F801-2A93-4A04-9947-2C687B248C62}"/>
                </a:ext>
              </a:extLst>
            </p:cNvPr>
            <p:cNvSpPr/>
            <p:nvPr/>
          </p:nvSpPr>
          <p:spPr>
            <a:xfrm>
              <a:off x="912203" y="53395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B951C61B-86C8-4C62-B5A4-41FACD31CCA6}"/>
                </a:ext>
              </a:extLst>
            </p:cNvPr>
            <p:cNvSpPr/>
            <p:nvPr/>
          </p:nvSpPr>
          <p:spPr>
            <a:xfrm>
              <a:off x="1060361" y="53395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C952B008-B7AD-4EDC-BA4E-AA6B0C91762A}"/>
                </a:ext>
              </a:extLst>
            </p:cNvPr>
            <p:cNvSpPr/>
            <p:nvPr/>
          </p:nvSpPr>
          <p:spPr>
            <a:xfrm>
              <a:off x="1220825" y="53395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E1925295-828E-421F-9905-4FEFF6655C60}"/>
                </a:ext>
              </a:extLst>
            </p:cNvPr>
            <p:cNvSpPr/>
            <p:nvPr/>
          </p:nvSpPr>
          <p:spPr>
            <a:xfrm>
              <a:off x="1381289" y="5339510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632CF14F-1ED9-473D-9F4B-A7AEE3DB104B}"/>
                </a:ext>
              </a:extLst>
            </p:cNvPr>
            <p:cNvSpPr/>
            <p:nvPr/>
          </p:nvSpPr>
          <p:spPr>
            <a:xfrm>
              <a:off x="1542398" y="53395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FB6DAC1-D39C-49A5-A6AF-4221B737D6C8}"/>
              </a:ext>
            </a:extLst>
          </p:cNvPr>
          <p:cNvGrpSpPr/>
          <p:nvPr/>
        </p:nvGrpSpPr>
        <p:grpSpPr>
          <a:xfrm>
            <a:off x="612859" y="4561460"/>
            <a:ext cx="2489099" cy="589446"/>
            <a:chOff x="612859" y="4561460"/>
            <a:chExt cx="2489099" cy="58944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14CF17A-E778-43FF-83BF-14E84068071F}"/>
                </a:ext>
              </a:extLst>
            </p:cNvPr>
            <p:cNvGrpSpPr/>
            <p:nvPr/>
          </p:nvGrpSpPr>
          <p:grpSpPr>
            <a:xfrm>
              <a:off x="612859" y="4561460"/>
              <a:ext cx="1248926" cy="589446"/>
              <a:chOff x="612859" y="4564419"/>
              <a:chExt cx="1248926" cy="589446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A23E940-7ED2-4FB9-B3E3-35F9C192DE92}"/>
                  </a:ext>
                </a:extLst>
              </p:cNvPr>
              <p:cNvSpPr/>
              <p:nvPr/>
            </p:nvSpPr>
            <p:spPr>
              <a:xfrm>
                <a:off x="612859" y="4564419"/>
                <a:ext cx="1248926" cy="58944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16D63862-75A5-451E-B245-15105F21315F}"/>
                  </a:ext>
                </a:extLst>
              </p:cNvPr>
              <p:cNvSpPr/>
              <p:nvPr/>
            </p:nvSpPr>
            <p:spPr>
              <a:xfrm>
                <a:off x="693752" y="4614167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9EB51F4C-D97B-4CD7-A9E7-D31156C6788A}"/>
                  </a:ext>
                </a:extLst>
              </p:cNvPr>
              <p:cNvSpPr/>
              <p:nvPr/>
            </p:nvSpPr>
            <p:spPr>
              <a:xfrm>
                <a:off x="854216" y="4614167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63478ECC-231B-4FA4-97E3-2F7062490698}"/>
                  </a:ext>
                </a:extLst>
              </p:cNvPr>
              <p:cNvSpPr/>
              <p:nvPr/>
            </p:nvSpPr>
            <p:spPr>
              <a:xfrm>
                <a:off x="1014680" y="4614167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B204931E-A2ED-4F33-B993-F99035DA34E6}"/>
                  </a:ext>
                </a:extLst>
              </p:cNvPr>
              <p:cNvSpPr/>
              <p:nvPr/>
            </p:nvSpPr>
            <p:spPr>
              <a:xfrm>
                <a:off x="693752" y="4614167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B13699CE-443E-4C9A-BEA2-7C21613D867C}"/>
                  </a:ext>
                </a:extLst>
              </p:cNvPr>
              <p:cNvSpPr/>
              <p:nvPr/>
            </p:nvSpPr>
            <p:spPr>
              <a:xfrm>
                <a:off x="854216" y="4614167"/>
                <a:ext cx="160464" cy="160464"/>
              </a:xfrm>
              <a:prstGeom prst="rect">
                <a:avLst/>
              </a:prstGeom>
              <a:solidFill>
                <a:srgbClr val="FF66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2894714E-388C-4201-A906-6D4CEA9855AF}"/>
                  </a:ext>
                </a:extLst>
              </p:cNvPr>
              <p:cNvSpPr/>
              <p:nvPr/>
            </p:nvSpPr>
            <p:spPr>
              <a:xfrm>
                <a:off x="1014680" y="4614167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ABB1882D-4324-4E5D-9D7F-ACE0E0001202}"/>
                  </a:ext>
                </a:extLst>
              </p:cNvPr>
              <p:cNvSpPr/>
              <p:nvPr/>
            </p:nvSpPr>
            <p:spPr>
              <a:xfrm>
                <a:off x="1162838" y="4614167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761209B6-F413-4D46-B9F0-CCC348B459A0}"/>
                  </a:ext>
                </a:extLst>
              </p:cNvPr>
              <p:cNvSpPr/>
              <p:nvPr/>
            </p:nvSpPr>
            <p:spPr>
              <a:xfrm>
                <a:off x="1323302" y="4614167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591C7A76-50A3-4142-9801-35455FFAC6BF}"/>
                  </a:ext>
                </a:extLst>
              </p:cNvPr>
              <p:cNvSpPr/>
              <p:nvPr/>
            </p:nvSpPr>
            <p:spPr>
              <a:xfrm>
                <a:off x="1483766" y="4614167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54DA73BF-852D-4CDE-A92F-947792620BDD}"/>
                  </a:ext>
                </a:extLst>
              </p:cNvPr>
              <p:cNvSpPr/>
              <p:nvPr/>
            </p:nvSpPr>
            <p:spPr>
              <a:xfrm>
                <a:off x="1644875" y="4614167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4D479F15-018B-4562-8A45-9518687AD64A}"/>
                  </a:ext>
                </a:extLst>
              </p:cNvPr>
              <p:cNvSpPr/>
              <p:nvPr/>
            </p:nvSpPr>
            <p:spPr>
              <a:xfrm>
                <a:off x="693752" y="477463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69A57336-DEF8-4402-A25E-5457B1A24EEB}"/>
                  </a:ext>
                </a:extLst>
              </p:cNvPr>
              <p:cNvSpPr/>
              <p:nvPr/>
            </p:nvSpPr>
            <p:spPr>
              <a:xfrm>
                <a:off x="854216" y="477463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3D911C9B-FCAC-452A-A2A4-111B42B5CC41}"/>
                  </a:ext>
                </a:extLst>
              </p:cNvPr>
              <p:cNvSpPr/>
              <p:nvPr/>
            </p:nvSpPr>
            <p:spPr>
              <a:xfrm>
                <a:off x="1014680" y="4774631"/>
                <a:ext cx="160464" cy="160464"/>
              </a:xfrm>
              <a:prstGeom prst="rect">
                <a:avLst/>
              </a:prstGeom>
              <a:solidFill>
                <a:srgbClr val="FF66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A0032374-A2D2-4035-AA0F-417CF3F15871}"/>
                  </a:ext>
                </a:extLst>
              </p:cNvPr>
              <p:cNvSpPr/>
              <p:nvPr/>
            </p:nvSpPr>
            <p:spPr>
              <a:xfrm>
                <a:off x="1162838" y="477463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12CFC78A-B7D7-412A-B18D-0B78E361D9AE}"/>
                  </a:ext>
                </a:extLst>
              </p:cNvPr>
              <p:cNvSpPr/>
              <p:nvPr/>
            </p:nvSpPr>
            <p:spPr>
              <a:xfrm>
                <a:off x="1323302" y="477463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09DD4021-175E-4DC2-94D7-3BD14EFC37F6}"/>
                  </a:ext>
                </a:extLst>
              </p:cNvPr>
              <p:cNvSpPr/>
              <p:nvPr/>
            </p:nvSpPr>
            <p:spPr>
              <a:xfrm>
                <a:off x="1483766" y="477463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8522A16B-1232-402E-ADC5-8EDC3475B78C}"/>
                  </a:ext>
                </a:extLst>
              </p:cNvPr>
              <p:cNvSpPr/>
              <p:nvPr/>
            </p:nvSpPr>
            <p:spPr>
              <a:xfrm>
                <a:off x="1644875" y="477463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C9C8DD6D-7C48-408D-A779-C9CE1EDAA05E}"/>
                  </a:ext>
                </a:extLst>
              </p:cNvPr>
              <p:cNvSpPr/>
              <p:nvPr/>
            </p:nvSpPr>
            <p:spPr>
              <a:xfrm>
                <a:off x="693752" y="493509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502D3909-CFBE-4B7B-A58A-A11AD6AB4A6E}"/>
                  </a:ext>
                </a:extLst>
              </p:cNvPr>
              <p:cNvSpPr/>
              <p:nvPr/>
            </p:nvSpPr>
            <p:spPr>
              <a:xfrm>
                <a:off x="854216" y="493509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B7A8322E-85FF-40E3-BE49-6BD0F6FBB423}"/>
                  </a:ext>
                </a:extLst>
              </p:cNvPr>
              <p:cNvSpPr/>
              <p:nvPr/>
            </p:nvSpPr>
            <p:spPr>
              <a:xfrm>
                <a:off x="1014680" y="493509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117DC80-B93B-4F0A-A74A-D78F28E180EE}"/>
                  </a:ext>
                </a:extLst>
              </p:cNvPr>
              <p:cNvSpPr/>
              <p:nvPr/>
            </p:nvSpPr>
            <p:spPr>
              <a:xfrm>
                <a:off x="1162838" y="4935095"/>
                <a:ext cx="160464" cy="160464"/>
              </a:xfrm>
              <a:prstGeom prst="rect">
                <a:avLst/>
              </a:prstGeom>
              <a:solidFill>
                <a:srgbClr val="FF66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282FACE9-7008-4417-B386-52F949D1AF74}"/>
                  </a:ext>
                </a:extLst>
              </p:cNvPr>
              <p:cNvSpPr/>
              <p:nvPr/>
            </p:nvSpPr>
            <p:spPr>
              <a:xfrm>
                <a:off x="1323302" y="493509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7D35B2F3-6FC1-4321-9813-48A741812BD3}"/>
                  </a:ext>
                </a:extLst>
              </p:cNvPr>
              <p:cNvSpPr/>
              <p:nvPr/>
            </p:nvSpPr>
            <p:spPr>
              <a:xfrm>
                <a:off x="1483766" y="493509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2FE882CC-D6B5-46DA-9792-DF5F7793BFBE}"/>
                  </a:ext>
                </a:extLst>
              </p:cNvPr>
              <p:cNvSpPr/>
              <p:nvPr/>
            </p:nvSpPr>
            <p:spPr>
              <a:xfrm>
                <a:off x="1644875" y="493509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94A75750-4A4E-4949-BE02-B63A4B140DBF}"/>
                </a:ext>
              </a:extLst>
            </p:cNvPr>
            <p:cNvSpPr/>
            <p:nvPr/>
          </p:nvSpPr>
          <p:spPr>
            <a:xfrm>
              <a:off x="1853032" y="4561460"/>
              <a:ext cx="1248926" cy="58944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7B16524-AA12-4215-A8A2-491144E76B14}"/>
                </a:ext>
              </a:extLst>
            </p:cNvPr>
            <p:cNvSpPr/>
            <p:nvPr/>
          </p:nvSpPr>
          <p:spPr>
            <a:xfrm>
              <a:off x="1933925" y="461120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8AA2B608-0A8F-4DA4-B236-3FCE5373C86D}"/>
                </a:ext>
              </a:extLst>
            </p:cNvPr>
            <p:cNvSpPr/>
            <p:nvPr/>
          </p:nvSpPr>
          <p:spPr>
            <a:xfrm>
              <a:off x="2094389" y="461120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A3B55EB3-6EA4-43BE-8380-98C1FE894856}"/>
                </a:ext>
              </a:extLst>
            </p:cNvPr>
            <p:cNvSpPr/>
            <p:nvPr/>
          </p:nvSpPr>
          <p:spPr>
            <a:xfrm>
              <a:off x="2254853" y="461120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1C380A00-54A9-4E86-A1AF-EAF29B56D0FD}"/>
                </a:ext>
              </a:extLst>
            </p:cNvPr>
            <p:cNvSpPr/>
            <p:nvPr/>
          </p:nvSpPr>
          <p:spPr>
            <a:xfrm>
              <a:off x="1933925" y="461120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28454791-CDDC-4474-92EA-60ADF330B155}"/>
                </a:ext>
              </a:extLst>
            </p:cNvPr>
            <p:cNvSpPr/>
            <p:nvPr/>
          </p:nvSpPr>
          <p:spPr>
            <a:xfrm>
              <a:off x="2094389" y="461120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29D3C78B-EAC0-4BC3-AD39-232840552B16}"/>
                </a:ext>
              </a:extLst>
            </p:cNvPr>
            <p:cNvSpPr/>
            <p:nvPr/>
          </p:nvSpPr>
          <p:spPr>
            <a:xfrm>
              <a:off x="2254853" y="461120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16BB2A64-6199-436E-9CDF-D031F00239A2}"/>
                </a:ext>
              </a:extLst>
            </p:cNvPr>
            <p:cNvSpPr/>
            <p:nvPr/>
          </p:nvSpPr>
          <p:spPr>
            <a:xfrm>
              <a:off x="2403011" y="461120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7D0ACD2F-4891-4634-9397-E5B0AAC9883E}"/>
                </a:ext>
              </a:extLst>
            </p:cNvPr>
            <p:cNvSpPr/>
            <p:nvPr/>
          </p:nvSpPr>
          <p:spPr>
            <a:xfrm>
              <a:off x="2563475" y="4611208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2FDFE5D5-1E8A-43D7-8474-7C5C61B94958}"/>
                </a:ext>
              </a:extLst>
            </p:cNvPr>
            <p:cNvSpPr/>
            <p:nvPr/>
          </p:nvSpPr>
          <p:spPr>
            <a:xfrm>
              <a:off x="2723939" y="461120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E12859CF-5F7D-4494-9D11-F794A4190C5F}"/>
                </a:ext>
              </a:extLst>
            </p:cNvPr>
            <p:cNvSpPr/>
            <p:nvPr/>
          </p:nvSpPr>
          <p:spPr>
            <a:xfrm>
              <a:off x="2885048" y="461120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8154C53A-B27B-4A28-BB8A-2A2165BA9701}"/>
                </a:ext>
              </a:extLst>
            </p:cNvPr>
            <p:cNvSpPr/>
            <p:nvPr/>
          </p:nvSpPr>
          <p:spPr>
            <a:xfrm>
              <a:off x="1933925" y="477167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FB1B5BDF-F12F-4424-93CB-4FC6D20A3F6C}"/>
                </a:ext>
              </a:extLst>
            </p:cNvPr>
            <p:cNvSpPr/>
            <p:nvPr/>
          </p:nvSpPr>
          <p:spPr>
            <a:xfrm>
              <a:off x="2094389" y="4771672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9A828BC4-9325-4E9A-BEEF-0AF266446B3D}"/>
                </a:ext>
              </a:extLst>
            </p:cNvPr>
            <p:cNvSpPr/>
            <p:nvPr/>
          </p:nvSpPr>
          <p:spPr>
            <a:xfrm>
              <a:off x="2254853" y="477167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AC88137-8410-4049-870D-2E5662264054}"/>
                </a:ext>
              </a:extLst>
            </p:cNvPr>
            <p:cNvSpPr/>
            <p:nvPr/>
          </p:nvSpPr>
          <p:spPr>
            <a:xfrm>
              <a:off x="2403011" y="477167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A88B7E52-DB92-46BC-95DA-D88D56FF3AC2}"/>
                </a:ext>
              </a:extLst>
            </p:cNvPr>
            <p:cNvSpPr/>
            <p:nvPr/>
          </p:nvSpPr>
          <p:spPr>
            <a:xfrm>
              <a:off x="2563475" y="477167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7FE2A4F-0633-4749-9E55-7ACD43A22309}"/>
                </a:ext>
              </a:extLst>
            </p:cNvPr>
            <p:cNvSpPr/>
            <p:nvPr/>
          </p:nvSpPr>
          <p:spPr>
            <a:xfrm>
              <a:off x="2723939" y="477167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6680370E-7458-45DC-93CB-9DFBBC24E43C}"/>
                </a:ext>
              </a:extLst>
            </p:cNvPr>
            <p:cNvSpPr/>
            <p:nvPr/>
          </p:nvSpPr>
          <p:spPr>
            <a:xfrm>
              <a:off x="2885048" y="477167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69551C5B-1892-4D7A-AE0A-7F235B1741AB}"/>
                </a:ext>
              </a:extLst>
            </p:cNvPr>
            <p:cNvSpPr/>
            <p:nvPr/>
          </p:nvSpPr>
          <p:spPr>
            <a:xfrm>
              <a:off x="1933925" y="4932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BDD3A01A-5970-4390-B9D7-A9D1ADDA36B9}"/>
                </a:ext>
              </a:extLst>
            </p:cNvPr>
            <p:cNvSpPr/>
            <p:nvPr/>
          </p:nvSpPr>
          <p:spPr>
            <a:xfrm>
              <a:off x="2094389" y="4932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7F07C77E-15BE-4F64-A5B4-F453372434D4}"/>
                </a:ext>
              </a:extLst>
            </p:cNvPr>
            <p:cNvSpPr/>
            <p:nvPr/>
          </p:nvSpPr>
          <p:spPr>
            <a:xfrm>
              <a:off x="2254853" y="4932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3892DDC9-0076-4635-B260-0D1D73742095}"/>
                </a:ext>
              </a:extLst>
            </p:cNvPr>
            <p:cNvSpPr/>
            <p:nvPr/>
          </p:nvSpPr>
          <p:spPr>
            <a:xfrm>
              <a:off x="2403011" y="4932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8CC74774-6762-4351-A54B-F085D102CA7C}"/>
                </a:ext>
              </a:extLst>
            </p:cNvPr>
            <p:cNvSpPr/>
            <p:nvPr/>
          </p:nvSpPr>
          <p:spPr>
            <a:xfrm>
              <a:off x="2563475" y="4932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B52F6AD-58B6-4527-A2FD-1EB096934B4B}"/>
                </a:ext>
              </a:extLst>
            </p:cNvPr>
            <p:cNvSpPr/>
            <p:nvPr/>
          </p:nvSpPr>
          <p:spPr>
            <a:xfrm>
              <a:off x="2723939" y="4932136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F64F47F6-5811-48C0-99B6-62F3D17927A1}"/>
                </a:ext>
              </a:extLst>
            </p:cNvPr>
            <p:cNvSpPr/>
            <p:nvPr/>
          </p:nvSpPr>
          <p:spPr>
            <a:xfrm>
              <a:off x="2885048" y="4932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87D63E6C-8A70-48E2-8DE8-F8A166748FE4}"/>
              </a:ext>
            </a:extLst>
          </p:cNvPr>
          <p:cNvSpPr/>
          <p:nvPr/>
        </p:nvSpPr>
        <p:spPr>
          <a:xfrm>
            <a:off x="2782886" y="5411890"/>
            <a:ext cx="64003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0.3 - 1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FCDEFEF6-00B4-48BD-B5EE-087B0F8B9471}"/>
              </a:ext>
            </a:extLst>
          </p:cNvPr>
          <p:cNvSpPr/>
          <p:nvPr/>
        </p:nvSpPr>
        <p:spPr>
          <a:xfrm>
            <a:off x="3422923" y="5411890"/>
            <a:ext cx="64003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0.4 - 1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8957D0AA-88BB-42AE-B214-B4DEB0A1F77B}"/>
              </a:ext>
            </a:extLst>
          </p:cNvPr>
          <p:cNvSpPr/>
          <p:nvPr/>
        </p:nvSpPr>
        <p:spPr>
          <a:xfrm>
            <a:off x="4062959" y="5411890"/>
            <a:ext cx="64003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0.2 - 1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D8CA73C0-2505-4584-8573-675976F25299}"/>
              </a:ext>
            </a:extLst>
          </p:cNvPr>
          <p:cNvSpPr/>
          <p:nvPr/>
        </p:nvSpPr>
        <p:spPr>
          <a:xfrm>
            <a:off x="2775250" y="5928595"/>
            <a:ext cx="64003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-0.7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50B46E66-60AE-48F2-8700-C327F0C431A5}"/>
              </a:ext>
            </a:extLst>
          </p:cNvPr>
          <p:cNvSpPr/>
          <p:nvPr/>
        </p:nvSpPr>
        <p:spPr>
          <a:xfrm>
            <a:off x="3415287" y="5928595"/>
            <a:ext cx="64003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-0.6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394DE743-4C39-4CB4-92B2-FA14B9AD8214}"/>
              </a:ext>
            </a:extLst>
          </p:cNvPr>
          <p:cNvSpPr/>
          <p:nvPr/>
        </p:nvSpPr>
        <p:spPr>
          <a:xfrm>
            <a:off x="4055323" y="5928595"/>
            <a:ext cx="64003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-0.8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49" name="그룹 448">
            <a:extLst>
              <a:ext uri="{FF2B5EF4-FFF2-40B4-BE49-F238E27FC236}">
                <a16:creationId xmlns:a16="http://schemas.microsoft.com/office/drawing/2014/main" id="{0287BF27-ACCE-441A-AC5F-6007A088656F}"/>
              </a:ext>
            </a:extLst>
          </p:cNvPr>
          <p:cNvGrpSpPr/>
          <p:nvPr/>
        </p:nvGrpSpPr>
        <p:grpSpPr>
          <a:xfrm>
            <a:off x="512323" y="1171810"/>
            <a:ext cx="1542928" cy="258452"/>
            <a:chOff x="5492642" y="3593736"/>
            <a:chExt cx="1542928" cy="258452"/>
          </a:xfrm>
        </p:grpSpPr>
        <p:grpSp>
          <p:nvGrpSpPr>
            <p:cNvPr id="450" name="그룹 449">
              <a:extLst>
                <a:ext uri="{FF2B5EF4-FFF2-40B4-BE49-F238E27FC236}">
                  <a16:creationId xmlns:a16="http://schemas.microsoft.com/office/drawing/2014/main" id="{749B18F7-9D47-4542-8E71-6200474513F4}"/>
                </a:ext>
              </a:extLst>
            </p:cNvPr>
            <p:cNvGrpSpPr/>
            <p:nvPr/>
          </p:nvGrpSpPr>
          <p:grpSpPr>
            <a:xfrm>
              <a:off x="5492642" y="3593736"/>
              <a:ext cx="775356" cy="258452"/>
              <a:chOff x="5891134" y="2953392"/>
              <a:chExt cx="1081455" cy="360485"/>
            </a:xfrm>
          </p:grpSpPr>
          <p:sp>
            <p:nvSpPr>
              <p:cNvPr id="455" name="직사각형 454">
                <a:extLst>
                  <a:ext uri="{FF2B5EF4-FFF2-40B4-BE49-F238E27FC236}">
                    <a16:creationId xmlns:a16="http://schemas.microsoft.com/office/drawing/2014/main" id="{AEA6C8EE-249D-4A13-BA40-B14ADF3763EB}"/>
                  </a:ext>
                </a:extLst>
              </p:cNvPr>
              <p:cNvSpPr/>
              <p:nvPr/>
            </p:nvSpPr>
            <p:spPr>
              <a:xfrm>
                <a:off x="5891134" y="2953392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56" name="직사각형 455">
                <a:extLst>
                  <a:ext uri="{FF2B5EF4-FFF2-40B4-BE49-F238E27FC236}">
                    <a16:creationId xmlns:a16="http://schemas.microsoft.com/office/drawing/2014/main" id="{48A49BC7-12A5-4225-A9F2-98BB9C8539A3}"/>
                  </a:ext>
                </a:extLst>
              </p:cNvPr>
              <p:cNvSpPr/>
              <p:nvPr/>
            </p:nvSpPr>
            <p:spPr>
              <a:xfrm>
                <a:off x="6251619" y="2953392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57" name="직사각형 456">
                <a:extLst>
                  <a:ext uri="{FF2B5EF4-FFF2-40B4-BE49-F238E27FC236}">
                    <a16:creationId xmlns:a16="http://schemas.microsoft.com/office/drawing/2014/main" id="{51D8DED8-8806-4F26-8C1E-7343B08A0A63}"/>
                  </a:ext>
                </a:extLst>
              </p:cNvPr>
              <p:cNvSpPr/>
              <p:nvPr/>
            </p:nvSpPr>
            <p:spPr>
              <a:xfrm>
                <a:off x="6612104" y="2953392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3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451" name="그룹 450">
              <a:extLst>
                <a:ext uri="{FF2B5EF4-FFF2-40B4-BE49-F238E27FC236}">
                  <a16:creationId xmlns:a16="http://schemas.microsoft.com/office/drawing/2014/main" id="{B1479B7D-59AB-4D44-87BD-C1112FC2E370}"/>
                </a:ext>
              </a:extLst>
            </p:cNvPr>
            <p:cNvGrpSpPr/>
            <p:nvPr/>
          </p:nvGrpSpPr>
          <p:grpSpPr>
            <a:xfrm>
              <a:off x="6260214" y="3593736"/>
              <a:ext cx="775356" cy="258452"/>
              <a:chOff x="5891134" y="2953392"/>
              <a:chExt cx="1081455" cy="360485"/>
            </a:xfrm>
          </p:grpSpPr>
          <p:sp>
            <p:nvSpPr>
              <p:cNvPr id="452" name="직사각형 451">
                <a:extLst>
                  <a:ext uri="{FF2B5EF4-FFF2-40B4-BE49-F238E27FC236}">
                    <a16:creationId xmlns:a16="http://schemas.microsoft.com/office/drawing/2014/main" id="{CEB0940A-3C71-40F8-B3A3-00DD83EA5965}"/>
                  </a:ext>
                </a:extLst>
              </p:cNvPr>
              <p:cNvSpPr/>
              <p:nvPr/>
            </p:nvSpPr>
            <p:spPr>
              <a:xfrm>
                <a:off x="5891134" y="2953392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4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53" name="직사각형 452">
                <a:extLst>
                  <a:ext uri="{FF2B5EF4-FFF2-40B4-BE49-F238E27FC236}">
                    <a16:creationId xmlns:a16="http://schemas.microsoft.com/office/drawing/2014/main" id="{0BC5E053-949D-453A-B537-C92F7786EFF5}"/>
                  </a:ext>
                </a:extLst>
              </p:cNvPr>
              <p:cNvSpPr/>
              <p:nvPr/>
            </p:nvSpPr>
            <p:spPr>
              <a:xfrm>
                <a:off x="6251619" y="2953392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54" name="직사각형 453">
                <a:extLst>
                  <a:ext uri="{FF2B5EF4-FFF2-40B4-BE49-F238E27FC236}">
                    <a16:creationId xmlns:a16="http://schemas.microsoft.com/office/drawing/2014/main" id="{61B1D9A6-49BF-4308-B12B-4B38D3F26BA1}"/>
                  </a:ext>
                </a:extLst>
              </p:cNvPr>
              <p:cNvSpPr/>
              <p:nvPr/>
            </p:nvSpPr>
            <p:spPr>
              <a:xfrm>
                <a:off x="6612104" y="2953392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</p:grpSp>
      <p:grpSp>
        <p:nvGrpSpPr>
          <p:cNvPr id="467" name="그룹 466">
            <a:extLst>
              <a:ext uri="{FF2B5EF4-FFF2-40B4-BE49-F238E27FC236}">
                <a16:creationId xmlns:a16="http://schemas.microsoft.com/office/drawing/2014/main" id="{E270405F-14C6-4CA0-86CB-6E4992C2F345}"/>
              </a:ext>
            </a:extLst>
          </p:cNvPr>
          <p:cNvGrpSpPr/>
          <p:nvPr/>
        </p:nvGrpSpPr>
        <p:grpSpPr>
          <a:xfrm>
            <a:off x="539228" y="1967111"/>
            <a:ext cx="1257571" cy="208583"/>
            <a:chOff x="606342" y="2236954"/>
            <a:chExt cx="2173403" cy="360485"/>
          </a:xfrm>
        </p:grpSpPr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873BBCC0-95D8-431F-BCD5-0A410915D0E0}"/>
                </a:ext>
              </a:extLst>
            </p:cNvPr>
            <p:cNvGrpSpPr/>
            <p:nvPr/>
          </p:nvGrpSpPr>
          <p:grpSpPr>
            <a:xfrm>
              <a:off x="1698290" y="2236954"/>
              <a:ext cx="1081455" cy="360485"/>
              <a:chOff x="571779" y="2282927"/>
              <a:chExt cx="1081455" cy="360485"/>
            </a:xfrm>
          </p:grpSpPr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3E69347B-8808-4CB6-826F-45B7CCEC9BD3}"/>
                  </a:ext>
                </a:extLst>
              </p:cNvPr>
              <p:cNvSpPr/>
              <p:nvPr/>
            </p:nvSpPr>
            <p:spPr>
              <a:xfrm>
                <a:off x="571779" y="2282927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057527F7-0DCE-4DB0-AFF2-A04A73845CD4}"/>
                  </a:ext>
                </a:extLst>
              </p:cNvPr>
              <p:cNvSpPr/>
              <p:nvPr/>
            </p:nvSpPr>
            <p:spPr>
              <a:xfrm>
                <a:off x="932264" y="2282927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C72691D6-1302-431A-A762-AF7EA45C7F75}"/>
                  </a:ext>
                </a:extLst>
              </p:cNvPr>
              <p:cNvSpPr/>
              <p:nvPr/>
            </p:nvSpPr>
            <p:spPr>
              <a:xfrm>
                <a:off x="1292749" y="2282927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469" name="그룹 468">
              <a:extLst>
                <a:ext uri="{FF2B5EF4-FFF2-40B4-BE49-F238E27FC236}">
                  <a16:creationId xmlns:a16="http://schemas.microsoft.com/office/drawing/2014/main" id="{E534F768-DA46-4BD1-B68A-742131F05CE3}"/>
                </a:ext>
              </a:extLst>
            </p:cNvPr>
            <p:cNvGrpSpPr/>
            <p:nvPr/>
          </p:nvGrpSpPr>
          <p:grpSpPr>
            <a:xfrm>
              <a:off x="606342" y="2236954"/>
              <a:ext cx="1081455" cy="360485"/>
              <a:chOff x="562817" y="2638374"/>
              <a:chExt cx="1081455" cy="360485"/>
            </a:xfrm>
          </p:grpSpPr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FB7AE851-7E59-4130-BD48-A08DA67C9028}"/>
                  </a:ext>
                </a:extLst>
              </p:cNvPr>
              <p:cNvSpPr/>
              <p:nvPr/>
            </p:nvSpPr>
            <p:spPr>
              <a:xfrm>
                <a:off x="562817" y="2638374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B3F61BF1-18FA-409F-9E3B-354A14DEF246}"/>
                  </a:ext>
                </a:extLst>
              </p:cNvPr>
              <p:cNvSpPr/>
              <p:nvPr/>
            </p:nvSpPr>
            <p:spPr>
              <a:xfrm>
                <a:off x="923302" y="2638374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6D727F16-C0FB-4DB1-943E-75BB25B62902}"/>
                  </a:ext>
                </a:extLst>
              </p:cNvPr>
              <p:cNvSpPr/>
              <p:nvPr/>
            </p:nvSpPr>
            <p:spPr>
              <a:xfrm>
                <a:off x="1283787" y="2638374"/>
                <a:ext cx="360485" cy="36048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648953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524807B-FFC8-47E8-AB46-F72751F1DD45}"/>
              </a:ext>
            </a:extLst>
          </p:cNvPr>
          <p:cNvSpPr txBox="1"/>
          <p:nvPr/>
        </p:nvSpPr>
        <p:spPr>
          <a:xfrm>
            <a:off x="5458654" y="2084043"/>
            <a:ext cx="1596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affine_W(H,V)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5167F05-D590-438C-9699-AC2BBADB7068}"/>
              </a:ext>
            </a:extLst>
          </p:cNvPr>
          <p:cNvSpPr/>
          <p:nvPr/>
        </p:nvSpPr>
        <p:spPr>
          <a:xfrm>
            <a:off x="3225087" y="2600517"/>
            <a:ext cx="1995407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TimeAffine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76EC6B4-8B29-4EEE-B65A-43313252B75B}"/>
              </a:ext>
            </a:extLst>
          </p:cNvPr>
          <p:cNvSpPr/>
          <p:nvPr/>
        </p:nvSpPr>
        <p:spPr>
          <a:xfrm>
            <a:off x="3225087" y="296100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self.params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CCF4E2-87FD-43EE-BD12-0B0E0769197B}"/>
              </a:ext>
            </a:extLst>
          </p:cNvPr>
          <p:cNvSpPr/>
          <p:nvPr/>
        </p:nvSpPr>
        <p:spPr>
          <a:xfrm>
            <a:off x="3225087" y="332148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self.grads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0D325D0-709B-4B3A-A1B8-B3CD907AF1E5}"/>
              </a:ext>
            </a:extLst>
          </p:cNvPr>
          <p:cNvSpPr/>
          <p:nvPr/>
        </p:nvSpPr>
        <p:spPr>
          <a:xfrm>
            <a:off x="3225087" y="368197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BFA7F6C-4982-44CD-A141-02025D536794}"/>
              </a:ext>
            </a:extLst>
          </p:cNvPr>
          <p:cNvCxnSpPr>
            <a:cxnSpLocks/>
            <a:stCxn id="52" idx="3"/>
            <a:endCxn id="4" idx="1"/>
          </p:cNvCxnSpPr>
          <p:nvPr/>
        </p:nvCxnSpPr>
        <p:spPr>
          <a:xfrm flipV="1">
            <a:off x="5220494" y="2575536"/>
            <a:ext cx="378598" cy="565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B7FF458F-9247-4A4D-BCF9-54670EB89ABB}"/>
              </a:ext>
            </a:extLst>
          </p:cNvPr>
          <p:cNvCxnSpPr>
            <a:cxnSpLocks/>
            <a:stCxn id="167" idx="3"/>
          </p:cNvCxnSpPr>
          <p:nvPr/>
        </p:nvCxnSpPr>
        <p:spPr>
          <a:xfrm>
            <a:off x="6710679" y="2575536"/>
            <a:ext cx="3483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2F3539BA-65F5-4151-BBF6-0545956AB9E0}"/>
              </a:ext>
            </a:extLst>
          </p:cNvPr>
          <p:cNvCxnSpPr>
            <a:cxnSpLocks/>
            <a:stCxn id="192" idx="3"/>
            <a:endCxn id="310" idx="1"/>
          </p:cNvCxnSpPr>
          <p:nvPr/>
        </p:nvCxnSpPr>
        <p:spPr>
          <a:xfrm flipV="1">
            <a:off x="6720746" y="3220368"/>
            <a:ext cx="358337" cy="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1D6ED509-85B5-4FA3-987F-D49FCF438453}"/>
              </a:ext>
            </a:extLst>
          </p:cNvPr>
          <p:cNvCxnSpPr>
            <a:cxnSpLocks/>
            <a:stCxn id="53" idx="3"/>
            <a:endCxn id="174" idx="1"/>
          </p:cNvCxnSpPr>
          <p:nvPr/>
        </p:nvCxnSpPr>
        <p:spPr>
          <a:xfrm flipV="1">
            <a:off x="5220494" y="3221476"/>
            <a:ext cx="388665" cy="280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3792D0A6-3990-4163-8504-6C71C68EBFFE}"/>
              </a:ext>
            </a:extLst>
          </p:cNvPr>
          <p:cNvSpPr/>
          <p:nvPr/>
        </p:nvSpPr>
        <p:spPr>
          <a:xfrm>
            <a:off x="6151091" y="5817450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2D121F0C-FAC6-4083-8097-66D98B2EAEE2}"/>
              </a:ext>
            </a:extLst>
          </p:cNvPr>
          <p:cNvSpPr/>
          <p:nvPr/>
        </p:nvSpPr>
        <p:spPr>
          <a:xfrm>
            <a:off x="7569151" y="581638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1D3A3E5D-EB68-4600-9D7E-9DFCFF1975CC}"/>
              </a:ext>
            </a:extLst>
          </p:cNvPr>
          <p:cNvSpPr/>
          <p:nvPr/>
        </p:nvSpPr>
        <p:spPr>
          <a:xfrm>
            <a:off x="8985907" y="581633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6" name="직선 화살표 연결선 375">
            <a:extLst>
              <a:ext uri="{FF2B5EF4-FFF2-40B4-BE49-F238E27FC236}">
                <a16:creationId xmlns:a16="http://schemas.microsoft.com/office/drawing/2014/main" id="{6D903AED-5D44-4D57-8263-29F89158591D}"/>
              </a:ext>
            </a:extLst>
          </p:cNvPr>
          <p:cNvCxnSpPr>
            <a:cxnSpLocks/>
            <a:stCxn id="372" idx="3"/>
            <a:endCxn id="373" idx="1"/>
          </p:cNvCxnSpPr>
          <p:nvPr/>
        </p:nvCxnSpPr>
        <p:spPr>
          <a:xfrm flipV="1">
            <a:off x="7298380" y="5996628"/>
            <a:ext cx="270771" cy="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A148CEC4-A1E3-41AF-B161-B901C67B1B01}"/>
              </a:ext>
            </a:extLst>
          </p:cNvPr>
          <p:cNvCxnSpPr>
            <a:cxnSpLocks/>
            <a:stCxn id="373" idx="3"/>
            <a:endCxn id="374" idx="1"/>
          </p:cNvCxnSpPr>
          <p:nvPr/>
        </p:nvCxnSpPr>
        <p:spPr>
          <a:xfrm flipV="1">
            <a:off x="8716440" y="5996578"/>
            <a:ext cx="269467" cy="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0F471922-CA74-4686-AD43-03D34E6FA0D0}"/>
              </a:ext>
            </a:extLst>
          </p:cNvPr>
          <p:cNvSpPr/>
          <p:nvPr/>
        </p:nvSpPr>
        <p:spPr>
          <a:xfrm>
            <a:off x="6151091" y="5262638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EC5E2404-FED4-4749-B7B4-D1A5A1F05462}"/>
              </a:ext>
            </a:extLst>
          </p:cNvPr>
          <p:cNvSpPr/>
          <p:nvPr/>
        </p:nvSpPr>
        <p:spPr>
          <a:xfrm>
            <a:off x="7569151" y="526157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0E7620DA-97C8-44AD-AECE-2D2DC64A2E25}"/>
              </a:ext>
            </a:extLst>
          </p:cNvPr>
          <p:cNvSpPr/>
          <p:nvPr/>
        </p:nvSpPr>
        <p:spPr>
          <a:xfrm>
            <a:off x="8985907" y="526152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6F8EE9FE-0B1F-41D8-A061-03BD99259FA8}"/>
              </a:ext>
            </a:extLst>
          </p:cNvPr>
          <p:cNvCxnSpPr>
            <a:cxnSpLocks/>
            <a:stCxn id="378" idx="3"/>
            <a:endCxn id="379" idx="1"/>
          </p:cNvCxnSpPr>
          <p:nvPr/>
        </p:nvCxnSpPr>
        <p:spPr>
          <a:xfrm flipV="1">
            <a:off x="7298380" y="5441816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4FF0A53-D577-4F15-A9F4-24AE6C2F8345}"/>
              </a:ext>
            </a:extLst>
          </p:cNvPr>
          <p:cNvCxnSpPr>
            <a:cxnSpLocks/>
            <a:stCxn id="379" idx="3"/>
            <a:endCxn id="380" idx="1"/>
          </p:cNvCxnSpPr>
          <p:nvPr/>
        </p:nvCxnSpPr>
        <p:spPr>
          <a:xfrm flipV="1">
            <a:off x="8716440" y="5441766"/>
            <a:ext cx="269467" cy="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6317DD0-4D5D-47E4-9B67-7F45CB6CE270}"/>
              </a:ext>
            </a:extLst>
          </p:cNvPr>
          <p:cNvSpPr txBox="1"/>
          <p:nvPr/>
        </p:nvSpPr>
        <p:spPr>
          <a:xfrm>
            <a:off x="6422094" y="6202985"/>
            <a:ext cx="636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4" name="직선 화살표 연결선 383">
            <a:extLst>
              <a:ext uri="{FF2B5EF4-FFF2-40B4-BE49-F238E27FC236}">
                <a16:creationId xmlns:a16="http://schemas.microsoft.com/office/drawing/2014/main" id="{43A1B29E-3C47-4229-BDBB-131C8B4A60D3}"/>
              </a:ext>
            </a:extLst>
          </p:cNvPr>
          <p:cNvCxnSpPr>
            <a:cxnSpLocks/>
            <a:stCxn id="372" idx="0"/>
            <a:endCxn id="378" idx="2"/>
          </p:cNvCxnSpPr>
          <p:nvPr/>
        </p:nvCxnSpPr>
        <p:spPr>
          <a:xfrm flipV="1">
            <a:off x="6724736" y="5623123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화살표 연결선 384">
            <a:extLst>
              <a:ext uri="{FF2B5EF4-FFF2-40B4-BE49-F238E27FC236}">
                <a16:creationId xmlns:a16="http://schemas.microsoft.com/office/drawing/2014/main" id="{44A0A3B3-747D-4D89-A62A-06C1E568E0BE}"/>
              </a:ext>
            </a:extLst>
          </p:cNvPr>
          <p:cNvCxnSpPr>
            <a:cxnSpLocks/>
            <a:stCxn id="373" idx="0"/>
            <a:endCxn id="379" idx="2"/>
          </p:cNvCxnSpPr>
          <p:nvPr/>
        </p:nvCxnSpPr>
        <p:spPr>
          <a:xfrm flipV="1">
            <a:off x="8142796" y="562205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TextBox 385">
            <a:extLst>
              <a:ext uri="{FF2B5EF4-FFF2-40B4-BE49-F238E27FC236}">
                <a16:creationId xmlns:a16="http://schemas.microsoft.com/office/drawing/2014/main" id="{E37F26CB-E67A-448F-965B-227DAC4184DC}"/>
              </a:ext>
            </a:extLst>
          </p:cNvPr>
          <p:cNvSpPr txBox="1"/>
          <p:nvPr/>
        </p:nvSpPr>
        <p:spPr>
          <a:xfrm>
            <a:off x="7819896" y="6204348"/>
            <a:ext cx="607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CB57D7A-DA14-4842-9ABB-52FC669A12AE}"/>
              </a:ext>
            </a:extLst>
          </p:cNvPr>
          <p:cNvCxnSpPr>
            <a:cxnSpLocks/>
            <a:stCxn id="374" idx="0"/>
            <a:endCxn id="380" idx="2"/>
          </p:cNvCxnSpPr>
          <p:nvPr/>
        </p:nvCxnSpPr>
        <p:spPr>
          <a:xfrm flipV="1">
            <a:off x="9559552" y="562200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TextBox 388">
            <a:extLst>
              <a:ext uri="{FF2B5EF4-FFF2-40B4-BE49-F238E27FC236}">
                <a16:creationId xmlns:a16="http://schemas.microsoft.com/office/drawing/2014/main" id="{4505BC26-F388-4327-A4F0-2E8F27B76076}"/>
              </a:ext>
            </a:extLst>
          </p:cNvPr>
          <p:cNvSpPr txBox="1"/>
          <p:nvPr/>
        </p:nvSpPr>
        <p:spPr>
          <a:xfrm>
            <a:off x="9070405" y="6176820"/>
            <a:ext cx="1129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'goodbye'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5F182EB5-D1FF-4D94-BBC8-523386371212}"/>
              </a:ext>
            </a:extLst>
          </p:cNvPr>
          <p:cNvCxnSpPr>
            <a:cxnSpLocks/>
          </p:cNvCxnSpPr>
          <p:nvPr/>
        </p:nvCxnSpPr>
        <p:spPr>
          <a:xfrm flipV="1">
            <a:off x="5880320" y="5459008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6F4CEE5-7FEA-4B80-9E22-95BF3E1AC15C}"/>
              </a:ext>
            </a:extLst>
          </p:cNvPr>
          <p:cNvSpPr txBox="1"/>
          <p:nvPr/>
        </p:nvSpPr>
        <p:spPr>
          <a:xfrm>
            <a:off x="5600249" y="526152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5763C21E-CB18-4734-A137-78D6DEC75FEE}"/>
              </a:ext>
            </a:extLst>
          </p:cNvPr>
          <p:cNvCxnSpPr>
            <a:cxnSpLocks/>
          </p:cNvCxnSpPr>
          <p:nvPr/>
        </p:nvCxnSpPr>
        <p:spPr>
          <a:xfrm flipV="1">
            <a:off x="6722764" y="5068261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3F1F0974-1CC6-4E04-8693-8F1430A9EBBC}"/>
              </a:ext>
            </a:extLst>
          </p:cNvPr>
          <p:cNvCxnSpPr>
            <a:cxnSpLocks/>
          </p:cNvCxnSpPr>
          <p:nvPr/>
        </p:nvCxnSpPr>
        <p:spPr>
          <a:xfrm flipV="1">
            <a:off x="8140824" y="506719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직선 화살표 연결선 392">
            <a:extLst>
              <a:ext uri="{FF2B5EF4-FFF2-40B4-BE49-F238E27FC236}">
                <a16:creationId xmlns:a16="http://schemas.microsoft.com/office/drawing/2014/main" id="{7632D142-6D6A-4AD0-A012-48E1F2F500B2}"/>
              </a:ext>
            </a:extLst>
          </p:cNvPr>
          <p:cNvCxnSpPr>
            <a:cxnSpLocks/>
          </p:cNvCxnSpPr>
          <p:nvPr/>
        </p:nvCxnSpPr>
        <p:spPr>
          <a:xfrm flipV="1">
            <a:off x="9557580" y="506714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2B9AA96-58DC-4C30-9265-CD24F6DFA64E}"/>
              </a:ext>
            </a:extLst>
          </p:cNvPr>
          <p:cNvGrpSpPr/>
          <p:nvPr/>
        </p:nvGrpSpPr>
        <p:grpSpPr>
          <a:xfrm>
            <a:off x="5599092" y="2495304"/>
            <a:ext cx="1111587" cy="481392"/>
            <a:chOff x="6033004" y="1913394"/>
            <a:chExt cx="1111587" cy="48139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8908AE-AD0B-41F7-988E-32B85C28B6D5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6335CA2-525B-4558-8063-428C4FCE1EF7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8032C03-9AE6-4A18-A538-0A2099AFE221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CFD5D62-586A-4C68-AF91-1F7AD0C5BE94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4A546E9-373C-4B55-AA57-E93DD4172E0C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0DDF618-0F91-41B0-9B55-A1F05DC8F70B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FCEAEF-588E-42DF-8989-2D91E136696A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1B6559A-A2CC-4E6A-BD37-90E872FC42F6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034E5A-70EB-4585-B9E6-097F489022D3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D9D215B-4285-4843-B2DA-7F3D92F53B2F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1345B5-72DF-4487-ABF8-DD2C4A399CA0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83CC446-34E6-4894-A578-0FAE6733A81F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E36F249-FAC7-4DA8-A1E0-C0A7D2C47D5D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ED977C1-E082-47F2-A0A2-CA77410D8B9F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208CA743-41F2-4194-8331-04C62313E680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432A1F9-7BC6-4673-80E5-B6DBC5A73098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2DBD10E5-91CC-41F0-A91D-3BB772D095D6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5F28F83-69CB-41A3-A451-F1DCD6FB08E0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D377694F-F38B-4B3E-9D63-74E17FDAA723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E65FDAB-53EC-4A3F-945B-1CD0876E17C7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FDA30A2-3D73-486F-80D4-DDC70057AF17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8EE9B0F5-003E-4EB6-91D7-4EB22C791F56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2B6671B3-0A6A-46F1-B6D1-D2EAA6C2B6EA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12879736-683A-4511-AE99-A4B704E7C301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D7BF7DE-8B34-41D9-ACE0-83CA350538E8}"/>
              </a:ext>
            </a:extLst>
          </p:cNvPr>
          <p:cNvGrpSpPr/>
          <p:nvPr/>
        </p:nvGrpSpPr>
        <p:grpSpPr>
          <a:xfrm>
            <a:off x="5609159" y="3141244"/>
            <a:ext cx="1111587" cy="481392"/>
            <a:chOff x="6033004" y="1913394"/>
            <a:chExt cx="1111587" cy="481392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FDD507E-97F6-46C5-8316-626C0C3BBDA2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F8BCB80A-294F-4A95-9B61-0DD18A492E03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BDCABB6-D157-4AE5-BDC1-3B702B356EF1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1773F06-FF61-4F48-A301-F40A66E95C34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79B610D9-7A0E-4EA9-ABDF-6D6C6C67A152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4CE9317-BD13-410D-B730-FD91C9ADC950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A1B62C51-5F81-45C7-9D78-F3245115640F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53A3C883-8C13-4AA9-82C5-5E771952671D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788D0AE6-4271-48EE-97A3-67DFF2424CF9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9FD9D7F8-CC6F-4C17-8821-DEE477101B64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429D017-4A8B-4569-9C0E-82182F50460E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3B0B2EB5-11B3-4F1C-93CD-4BDFE077DC76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0AD06E9-4AAC-4353-86BE-CCC0D75D93DE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B424D20D-F58C-490B-B620-1173A93219D9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E807109-655C-4D1A-85C8-1447E7333E34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6CB6251-F567-4B4D-B4E9-3BA9F294A3BB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05A6E9A2-3761-489A-8BD8-CA694C977E42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D5A3449-9750-4A9A-9B6D-57EC93ABC740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56492445-B448-4152-AF9B-76EAC2497ED4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D2B127E0-B3C4-4502-87A0-37EE8C59103D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F8E9707D-A0E7-4DDD-B29D-8C0ED6E3C752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247AFAE0-BD68-4A51-8BA1-C41BB56362B1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991F03D5-AD34-4CFB-BD8A-FB2B6015A9AC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A77E243-5097-4E89-A86B-30728577C1C2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7ED1D11-A471-4CDB-8B30-6CCB476A4FCB}"/>
              </a:ext>
            </a:extLst>
          </p:cNvPr>
          <p:cNvGrpSpPr/>
          <p:nvPr/>
        </p:nvGrpSpPr>
        <p:grpSpPr>
          <a:xfrm>
            <a:off x="7079083" y="3140136"/>
            <a:ext cx="1116550" cy="163511"/>
            <a:chOff x="7079083" y="3140136"/>
            <a:chExt cx="1116550" cy="163511"/>
          </a:xfrm>
        </p:grpSpPr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BF6FED20-B56F-4650-84B4-259159E005BB}"/>
                </a:ext>
              </a:extLst>
            </p:cNvPr>
            <p:cNvSpPr/>
            <p:nvPr/>
          </p:nvSpPr>
          <p:spPr>
            <a:xfrm>
              <a:off x="7079083" y="3140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ACD35B4F-1221-4A71-ADAE-65EE9E4D36BF}"/>
                </a:ext>
              </a:extLst>
            </p:cNvPr>
            <p:cNvSpPr/>
            <p:nvPr/>
          </p:nvSpPr>
          <p:spPr>
            <a:xfrm>
              <a:off x="7239547" y="3140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638D24EA-0E41-4EDA-B031-492C82935727}"/>
                </a:ext>
              </a:extLst>
            </p:cNvPr>
            <p:cNvSpPr/>
            <p:nvPr/>
          </p:nvSpPr>
          <p:spPr>
            <a:xfrm>
              <a:off x="7400011" y="3140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7FDF6F2-FB39-4A9E-9B1A-75A9EDB065DD}"/>
                </a:ext>
              </a:extLst>
            </p:cNvPr>
            <p:cNvSpPr/>
            <p:nvPr/>
          </p:nvSpPr>
          <p:spPr>
            <a:xfrm>
              <a:off x="7560442" y="3143183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7406AA32-CB87-4D2A-9A18-AD68B746B66C}"/>
                </a:ext>
              </a:extLst>
            </p:cNvPr>
            <p:cNvSpPr/>
            <p:nvPr/>
          </p:nvSpPr>
          <p:spPr>
            <a:xfrm>
              <a:off x="7720906" y="3143183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A1ED3AD1-320F-4BC0-95E8-BB76DCAAFD10}"/>
                </a:ext>
              </a:extLst>
            </p:cNvPr>
            <p:cNvSpPr/>
            <p:nvPr/>
          </p:nvSpPr>
          <p:spPr>
            <a:xfrm>
              <a:off x="7881370" y="3143183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378EF928-1D49-4E8C-96C2-E705CB4FA758}"/>
                </a:ext>
              </a:extLst>
            </p:cNvPr>
            <p:cNvSpPr/>
            <p:nvPr/>
          </p:nvSpPr>
          <p:spPr>
            <a:xfrm>
              <a:off x="8035169" y="3140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DB06514-FF66-4A89-81C0-53E4756E92C2}"/>
              </a:ext>
            </a:extLst>
          </p:cNvPr>
          <p:cNvGrpSpPr/>
          <p:nvPr/>
        </p:nvGrpSpPr>
        <p:grpSpPr>
          <a:xfrm>
            <a:off x="7054661" y="2524410"/>
            <a:ext cx="1116550" cy="160464"/>
            <a:chOff x="7054661" y="2524410"/>
            <a:chExt cx="1116550" cy="160464"/>
          </a:xfrm>
        </p:grpSpPr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1AB064D-8CC0-468C-8135-B7596E73451E}"/>
                </a:ext>
              </a:extLst>
            </p:cNvPr>
            <p:cNvSpPr/>
            <p:nvPr/>
          </p:nvSpPr>
          <p:spPr>
            <a:xfrm>
              <a:off x="7054661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5D9AC72B-3D7D-4DBE-B859-FA18BE7A392D}"/>
                </a:ext>
              </a:extLst>
            </p:cNvPr>
            <p:cNvSpPr/>
            <p:nvPr/>
          </p:nvSpPr>
          <p:spPr>
            <a:xfrm>
              <a:off x="7215125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17C88FBB-58CE-4FA5-AEE1-3C8A9AD8A65B}"/>
                </a:ext>
              </a:extLst>
            </p:cNvPr>
            <p:cNvSpPr/>
            <p:nvPr/>
          </p:nvSpPr>
          <p:spPr>
            <a:xfrm>
              <a:off x="7375589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F854A02A-25D9-4388-8F82-F82B209E231E}"/>
                </a:ext>
              </a:extLst>
            </p:cNvPr>
            <p:cNvSpPr/>
            <p:nvPr/>
          </p:nvSpPr>
          <p:spPr>
            <a:xfrm>
              <a:off x="7536020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21A28DC8-6C05-4945-B34D-0516597FE940}"/>
                </a:ext>
              </a:extLst>
            </p:cNvPr>
            <p:cNvSpPr/>
            <p:nvPr/>
          </p:nvSpPr>
          <p:spPr>
            <a:xfrm>
              <a:off x="7696484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6160F0AE-DA7C-4C13-979E-1DB30E25EC94}"/>
                </a:ext>
              </a:extLst>
            </p:cNvPr>
            <p:cNvSpPr/>
            <p:nvPr/>
          </p:nvSpPr>
          <p:spPr>
            <a:xfrm>
              <a:off x="7856948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C3DABD65-E2A3-4309-BA27-A52C101434AC}"/>
                </a:ext>
              </a:extLst>
            </p:cNvPr>
            <p:cNvSpPr/>
            <p:nvPr/>
          </p:nvSpPr>
          <p:spPr>
            <a:xfrm>
              <a:off x="8010747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4758D91-C307-4506-A1C7-6A3BB10A8E3F}"/>
              </a:ext>
            </a:extLst>
          </p:cNvPr>
          <p:cNvSpPr txBox="1"/>
          <p:nvPr/>
        </p:nvSpPr>
        <p:spPr>
          <a:xfrm>
            <a:off x="7068723" y="2091218"/>
            <a:ext cx="1596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affine_b(V,)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7EB57EE-8F76-4EF3-91BA-9046C0D9519D}"/>
              </a:ext>
            </a:extLst>
          </p:cNvPr>
          <p:cNvGrpSpPr/>
          <p:nvPr/>
        </p:nvGrpSpPr>
        <p:grpSpPr>
          <a:xfrm>
            <a:off x="6688164" y="4333400"/>
            <a:ext cx="489844" cy="489912"/>
            <a:chOff x="5592736" y="3820642"/>
            <a:chExt cx="1081455" cy="1081606"/>
          </a:xfrm>
        </p:grpSpPr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16719FFB-9E9F-47B4-9EED-8E7ABF03FB9C}"/>
                </a:ext>
              </a:extLst>
            </p:cNvPr>
            <p:cNvSpPr/>
            <p:nvPr/>
          </p:nvSpPr>
          <p:spPr>
            <a:xfrm>
              <a:off x="5592736" y="382064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5547EB1D-D9AB-4813-A1DE-298ED2F83E99}"/>
                </a:ext>
              </a:extLst>
            </p:cNvPr>
            <p:cNvSpPr/>
            <p:nvPr/>
          </p:nvSpPr>
          <p:spPr>
            <a:xfrm>
              <a:off x="5953221" y="382064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5D500503-57B7-4898-980C-AB4CE28C87C3}"/>
                </a:ext>
              </a:extLst>
            </p:cNvPr>
            <p:cNvSpPr/>
            <p:nvPr/>
          </p:nvSpPr>
          <p:spPr>
            <a:xfrm>
              <a:off x="6313706" y="382064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219812A3-6F7D-4644-A76D-1141D84116D3}"/>
                </a:ext>
              </a:extLst>
            </p:cNvPr>
            <p:cNvSpPr/>
            <p:nvPr/>
          </p:nvSpPr>
          <p:spPr>
            <a:xfrm>
              <a:off x="5592736" y="41812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21381A0-F16E-4B25-96D1-6F979C5A5300}"/>
                </a:ext>
              </a:extLst>
            </p:cNvPr>
            <p:cNvSpPr/>
            <p:nvPr/>
          </p:nvSpPr>
          <p:spPr>
            <a:xfrm>
              <a:off x="5953221" y="41812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EA8C7F27-67D4-4277-BAAF-FEF08894A22F}"/>
                </a:ext>
              </a:extLst>
            </p:cNvPr>
            <p:cNvSpPr/>
            <p:nvPr/>
          </p:nvSpPr>
          <p:spPr>
            <a:xfrm>
              <a:off x="6313706" y="41812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DD5D8801-11AD-49CD-A5B3-FCC591023298}"/>
                </a:ext>
              </a:extLst>
            </p:cNvPr>
            <p:cNvSpPr/>
            <p:nvPr/>
          </p:nvSpPr>
          <p:spPr>
            <a:xfrm>
              <a:off x="5592736" y="454176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C5762AAC-744D-4627-839F-9045BCEB8DA0}"/>
                </a:ext>
              </a:extLst>
            </p:cNvPr>
            <p:cNvSpPr/>
            <p:nvPr/>
          </p:nvSpPr>
          <p:spPr>
            <a:xfrm>
              <a:off x="5953221" y="454176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5486CA6A-7A93-4D01-A718-D8587DCB774C}"/>
                </a:ext>
              </a:extLst>
            </p:cNvPr>
            <p:cNvSpPr/>
            <p:nvPr/>
          </p:nvSpPr>
          <p:spPr>
            <a:xfrm>
              <a:off x="6313706" y="454176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09C1D6-1227-4335-9718-23DFA19A46B6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5220494" y="3862215"/>
            <a:ext cx="391201" cy="171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79D94BE8-F7F0-45B2-87CE-0E67FB0FB09C}"/>
              </a:ext>
            </a:extLst>
          </p:cNvPr>
          <p:cNvGrpSpPr/>
          <p:nvPr/>
        </p:nvGrpSpPr>
        <p:grpSpPr>
          <a:xfrm>
            <a:off x="7907543" y="4071064"/>
            <a:ext cx="1111587" cy="481392"/>
            <a:chOff x="6033004" y="1913394"/>
            <a:chExt cx="1111587" cy="481392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AFF80304-D424-4A74-BC2F-8B61726D6F82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03474FAC-25D3-4FAD-B624-EE9C806C1D89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5E417D1-5643-4E16-98DB-CBA4BC065058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6360D0BA-7DCE-4764-9430-D211CACF4AB1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AD28DE94-873D-4870-B2CA-8D614C6F9320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4356C850-C70F-41D9-AE76-DEAE87A08DA3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9AD8A236-51F5-4399-AADA-2EFC121FB665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96D386E2-60BF-438A-8B4D-89CB2A849C3F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4571F747-F823-420B-9633-870A3B2FF34B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27AE93C-FAC2-4789-A5E6-B6456D5041DE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5BBFCB02-A3B5-4CFB-9D19-C05F44ADCAED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D3BB72C-793D-42D2-BE13-3BD32CA38274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2C4BE409-BF39-4DD6-9815-E2D75FF0010D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9852EEB0-F40F-4173-B62D-B08675E69DE3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87F98271-ED1A-4579-B8B5-F23F53792882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78AB66D8-C9BA-4446-A887-EA7202A94D46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A12E743F-927A-4187-B4BB-E5663D071DCE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99F1131C-D90C-4FBD-A8DF-07138587C34F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C018B57-C62C-41EB-9C0D-36779A2CE70C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71CC17AB-33E3-41E8-91A7-D2A04AB33561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A59CD3C3-D053-423C-958A-BB085685A1CE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1AE599C2-0260-4777-A7A2-47D2EBA51F3D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1D879B46-B06F-4692-924E-6845FFDE0BAD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D2B834A6-F872-45EC-A0AF-C8F3D89B5B85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0EC5F81-5761-4976-A540-522B61BB85D3}"/>
              </a:ext>
            </a:extLst>
          </p:cNvPr>
          <p:cNvSpPr txBox="1"/>
          <p:nvPr/>
        </p:nvSpPr>
        <p:spPr>
          <a:xfrm>
            <a:off x="7654810" y="4297151"/>
            <a:ext cx="272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1003A6E8-7DD6-4710-A2E8-04AD1A104266}"/>
              </a:ext>
            </a:extLst>
          </p:cNvPr>
          <p:cNvSpPr txBox="1"/>
          <p:nvPr/>
        </p:nvSpPr>
        <p:spPr>
          <a:xfrm>
            <a:off x="8189888" y="3715035"/>
            <a:ext cx="755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(6,7)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518142A8-8A04-4CBE-8AAB-0196D8420392}"/>
              </a:ext>
            </a:extLst>
          </p:cNvPr>
          <p:cNvSpPr txBox="1"/>
          <p:nvPr/>
        </p:nvSpPr>
        <p:spPr>
          <a:xfrm>
            <a:off x="7020204" y="3731220"/>
            <a:ext cx="755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(3,6)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2B581A54-DA77-4719-8CA6-D493B5EFC6FE}"/>
              </a:ext>
            </a:extLst>
          </p:cNvPr>
          <p:cNvGrpSpPr/>
          <p:nvPr/>
        </p:nvGrpSpPr>
        <p:grpSpPr>
          <a:xfrm>
            <a:off x="9540617" y="4232140"/>
            <a:ext cx="1111587" cy="481392"/>
            <a:chOff x="6033004" y="1913394"/>
            <a:chExt cx="1111587" cy="481392"/>
          </a:xfrm>
        </p:grpSpPr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EBFC8CD8-85EF-415D-8E24-5D4960B92CCA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5D69C981-D596-4071-931E-F0848460B22A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FE07E9E-1B67-4C15-ACDC-9999AE209F92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0FCF7064-6193-4389-8E61-6379051E4543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E42D9B4-356A-426C-83E2-1113197EA9F8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FF8D0C95-5963-477B-8063-4AA198863012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E6FEF7F1-64F5-4B72-9101-FFF3E362ECF8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AAC11456-E1E4-4065-9768-3D84F297BECB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81F0EA7-5A33-4D3A-B28B-B98DBBEF004C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081D49FC-986E-41C3-863F-0742BBBC66F9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F8E450BE-7B9F-4131-961C-367EA1BAAA5C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644F529-D0DA-4169-8825-737B6F9E43FF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466AB55B-8D95-4F67-9BBF-44A30CD22CCF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60E59B47-CC27-4B74-8C23-ACA5E5690EF0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D8595D22-29D7-49A6-8AED-3C5881ABD84A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4B11F74D-0DF8-4602-BDC4-A78287E98719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3B83726-7429-49A6-89D7-67B3AA5B53C2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65E3CB5E-04F1-4378-B06A-BFC75259A08F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DC270D5C-5B72-4604-B640-8FB8158C69F8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AA2BD2E1-2398-4278-84F3-0EE5A223AE47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C58AC5A-A140-4F79-BC34-E54FA16BE773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69033489-D669-4540-94A8-875805939204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626DA98F-EACD-408B-BF52-DA9363313715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4AFE2E2C-5257-4207-AD36-4F01D7758D93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29" name="TextBox 328">
            <a:extLst>
              <a:ext uri="{FF2B5EF4-FFF2-40B4-BE49-F238E27FC236}">
                <a16:creationId xmlns:a16="http://schemas.microsoft.com/office/drawing/2014/main" id="{302A4B26-F1CF-40C1-9D94-EC8614A05589}"/>
              </a:ext>
            </a:extLst>
          </p:cNvPr>
          <p:cNvSpPr txBox="1"/>
          <p:nvPr/>
        </p:nvSpPr>
        <p:spPr>
          <a:xfrm>
            <a:off x="9822962" y="3876111"/>
            <a:ext cx="755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E54F8152-823F-47F8-9924-55B3125DABBC}"/>
              </a:ext>
            </a:extLst>
          </p:cNvPr>
          <p:cNvSpPr txBox="1"/>
          <p:nvPr/>
        </p:nvSpPr>
        <p:spPr>
          <a:xfrm>
            <a:off x="9120125" y="4303635"/>
            <a:ext cx="272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C8BC26C-6AB4-4E18-BA57-40CA4D84B318}"/>
              </a:ext>
            </a:extLst>
          </p:cNvPr>
          <p:cNvSpPr txBox="1"/>
          <p:nvPr/>
        </p:nvSpPr>
        <p:spPr>
          <a:xfrm>
            <a:off x="234631" y="82113"/>
            <a:ext cx="1802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313B26-9F98-47B4-81BA-14F89120DD60}"/>
              </a:ext>
            </a:extLst>
          </p:cNvPr>
          <p:cNvSpPr txBox="1"/>
          <p:nvPr/>
        </p:nvSpPr>
        <p:spPr>
          <a:xfrm>
            <a:off x="339091" y="1448453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AE647009-825E-429D-B035-22B500719278}"/>
              </a:ext>
            </a:extLst>
          </p:cNvPr>
          <p:cNvSpPr txBox="1"/>
          <p:nvPr/>
        </p:nvSpPr>
        <p:spPr>
          <a:xfrm>
            <a:off x="1045601" y="4420324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D065EBB3-043F-487A-A7D4-A88163F220A3}"/>
              </a:ext>
            </a:extLst>
          </p:cNvPr>
          <p:cNvSpPr/>
          <p:nvPr/>
        </p:nvSpPr>
        <p:spPr>
          <a:xfrm>
            <a:off x="2303266" y="3126654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D9647F2F-8AFD-459B-BF02-7D71803D19EE}"/>
              </a:ext>
            </a:extLst>
          </p:cNvPr>
          <p:cNvSpPr/>
          <p:nvPr/>
        </p:nvSpPr>
        <p:spPr>
          <a:xfrm>
            <a:off x="2454407" y="3126654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D859F84B-D85A-4B13-8A05-315B667EB106}"/>
              </a:ext>
            </a:extLst>
          </p:cNvPr>
          <p:cNvSpPr/>
          <p:nvPr/>
        </p:nvSpPr>
        <p:spPr>
          <a:xfrm>
            <a:off x="2605548" y="3126654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83C10742-14E7-4CAA-A2D4-874E4D5B5EB5}"/>
              </a:ext>
            </a:extLst>
          </p:cNvPr>
          <p:cNvSpPr/>
          <p:nvPr/>
        </p:nvSpPr>
        <p:spPr>
          <a:xfrm>
            <a:off x="2303266" y="3277859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EF481A78-6FB2-48C5-92B5-2793C842E59F}"/>
              </a:ext>
            </a:extLst>
          </p:cNvPr>
          <p:cNvSpPr/>
          <p:nvPr/>
        </p:nvSpPr>
        <p:spPr>
          <a:xfrm>
            <a:off x="2454407" y="3277859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AAFF5F6F-0302-4568-BA9D-10A7476F1A4F}"/>
              </a:ext>
            </a:extLst>
          </p:cNvPr>
          <p:cNvSpPr/>
          <p:nvPr/>
        </p:nvSpPr>
        <p:spPr>
          <a:xfrm>
            <a:off x="2605548" y="3277859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5EF7B50B-114D-421D-89D4-453195267A7D}"/>
              </a:ext>
            </a:extLst>
          </p:cNvPr>
          <p:cNvSpPr/>
          <p:nvPr/>
        </p:nvSpPr>
        <p:spPr>
          <a:xfrm>
            <a:off x="2303266" y="3429000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2AFBAB65-0894-4880-91C8-6590125E5043}"/>
              </a:ext>
            </a:extLst>
          </p:cNvPr>
          <p:cNvSpPr/>
          <p:nvPr/>
        </p:nvSpPr>
        <p:spPr>
          <a:xfrm>
            <a:off x="2454407" y="3429000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C023FC3C-590A-4C06-9E6E-9DB9D0662103}"/>
              </a:ext>
            </a:extLst>
          </p:cNvPr>
          <p:cNvSpPr/>
          <p:nvPr/>
        </p:nvSpPr>
        <p:spPr>
          <a:xfrm>
            <a:off x="2605548" y="3429000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535F2A3F-84D9-48FD-AA8F-DA84AD04F476}"/>
              </a:ext>
            </a:extLst>
          </p:cNvPr>
          <p:cNvSpPr txBox="1"/>
          <p:nvPr/>
        </p:nvSpPr>
        <p:spPr>
          <a:xfrm>
            <a:off x="2219893" y="282887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776D4D6A-0A22-4B63-8046-321E135F136E}"/>
              </a:ext>
            </a:extLst>
          </p:cNvPr>
          <p:cNvSpPr txBox="1"/>
          <p:nvPr/>
        </p:nvSpPr>
        <p:spPr>
          <a:xfrm>
            <a:off x="7312426" y="2835779"/>
            <a:ext cx="755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611AEBE7-F1DA-418E-B796-87E42DC53EA5}"/>
              </a:ext>
            </a:extLst>
          </p:cNvPr>
          <p:cNvSpPr txBox="1"/>
          <p:nvPr/>
        </p:nvSpPr>
        <p:spPr>
          <a:xfrm>
            <a:off x="7794976" y="2808803"/>
            <a:ext cx="3340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db = np.sum(dout, axis=0)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A38E4C90-EF4A-45EA-8C84-A9E9121446B1}"/>
              </a:ext>
            </a:extLst>
          </p:cNvPr>
          <p:cNvSpPr txBox="1"/>
          <p:nvPr/>
        </p:nvSpPr>
        <p:spPr>
          <a:xfrm>
            <a:off x="6705281" y="3366581"/>
            <a:ext cx="3340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np.dot(rx.T, dout)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4A9040AC-D51C-4AED-8DEB-080BDB199066}"/>
              </a:ext>
            </a:extLst>
          </p:cNvPr>
          <p:cNvGrpSpPr/>
          <p:nvPr/>
        </p:nvGrpSpPr>
        <p:grpSpPr>
          <a:xfrm rot="5400000">
            <a:off x="2119243" y="4993082"/>
            <a:ext cx="1111587" cy="481392"/>
            <a:chOff x="6033004" y="1913394"/>
            <a:chExt cx="1111587" cy="481392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A95D77B9-70D9-4126-A2EE-944428A123F0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C4D3BD7D-859E-4182-BB64-A6C8A82A8DE3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061D9B4F-1FED-4249-B8B2-82790E322386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595DEDCB-BC04-4861-A568-6C9E25E468C7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1080772F-4587-480E-A7FC-9F130CB1CBE4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7FEB6472-03E6-4EB5-A2D8-7F5E9396BA69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9994A85B-A51D-4ECB-ADE9-4DAD5E5DB080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335B98F1-21B2-4440-BC74-D5098C4C1A23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F9D87466-BF21-4B0C-93CD-69C95C070363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05EA6538-55F0-478B-8EB7-374D0A82D1E1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9AA81CF-29BE-41DF-97BA-60EC045E4DCF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44DD1022-3DF2-43C7-9940-70C923722CC6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35D633B7-7BF7-40E9-938E-A959A013F1D2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1F9C3DD3-8928-4AD3-BF6A-5776FE0D2F96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6343767F-511E-42F5-95DB-0359854E38A4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DF1A3944-BF99-4168-9C84-8DA762F059A3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58D170B4-249D-4386-86F5-D5DDB590E646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864BBA76-E9E2-4662-B73F-A63C3569399A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2F7C4497-09C7-4111-ACC6-C3BE1A53C25D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3A342D9F-D608-40E8-98F8-5E07F7E010F8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D165F2CB-C95C-4250-832F-3FC862D9630D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1A42D73E-C8C6-496D-B2BA-185B4484F43C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D11BBAD5-8099-4704-9437-01E6C38FCCD9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592EC71C-8919-48AB-807A-EF168263219F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37" name="TextBox 436">
            <a:extLst>
              <a:ext uri="{FF2B5EF4-FFF2-40B4-BE49-F238E27FC236}">
                <a16:creationId xmlns:a16="http://schemas.microsoft.com/office/drawing/2014/main" id="{49CFFF63-5707-47DB-A23C-F385B8CE8A9D}"/>
              </a:ext>
            </a:extLst>
          </p:cNvPr>
          <p:cNvSpPr txBox="1"/>
          <p:nvPr/>
        </p:nvSpPr>
        <p:spPr>
          <a:xfrm>
            <a:off x="2375258" y="4276698"/>
            <a:ext cx="536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W.T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9B7C016B-4799-4CCD-A3E9-CDC09C8AE551}"/>
              </a:ext>
            </a:extLst>
          </p:cNvPr>
          <p:cNvSpPr txBox="1"/>
          <p:nvPr/>
        </p:nvSpPr>
        <p:spPr>
          <a:xfrm>
            <a:off x="2038823" y="4710927"/>
            <a:ext cx="272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3556E566-6B36-4ADA-AC58-41B70C9AA998}"/>
              </a:ext>
            </a:extLst>
          </p:cNvPr>
          <p:cNvSpPr txBox="1"/>
          <p:nvPr/>
        </p:nvSpPr>
        <p:spPr>
          <a:xfrm>
            <a:off x="2927473" y="4803778"/>
            <a:ext cx="272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6916736-A580-4AB8-9FE1-275F627CDD9A}"/>
              </a:ext>
            </a:extLst>
          </p:cNvPr>
          <p:cNvGrpSpPr/>
          <p:nvPr/>
        </p:nvGrpSpPr>
        <p:grpSpPr>
          <a:xfrm>
            <a:off x="3466239" y="4717632"/>
            <a:ext cx="453423" cy="453487"/>
            <a:chOff x="3467780" y="4717632"/>
            <a:chExt cx="453423" cy="453487"/>
          </a:xfrm>
        </p:grpSpPr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88B5ADA5-B30D-41B0-9376-4EDB326136CE}"/>
                </a:ext>
              </a:extLst>
            </p:cNvPr>
            <p:cNvSpPr/>
            <p:nvPr/>
          </p:nvSpPr>
          <p:spPr>
            <a:xfrm>
              <a:off x="3467780" y="4717632"/>
              <a:ext cx="151141" cy="151141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1944B347-4690-4399-94CF-7BC479038A71}"/>
                </a:ext>
              </a:extLst>
            </p:cNvPr>
            <p:cNvSpPr/>
            <p:nvPr/>
          </p:nvSpPr>
          <p:spPr>
            <a:xfrm>
              <a:off x="3618921" y="4717632"/>
              <a:ext cx="151141" cy="151141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050D07B4-897C-407F-8686-3719EC9795E5}"/>
                </a:ext>
              </a:extLst>
            </p:cNvPr>
            <p:cNvSpPr/>
            <p:nvPr/>
          </p:nvSpPr>
          <p:spPr>
            <a:xfrm>
              <a:off x="3770062" y="4717632"/>
              <a:ext cx="151141" cy="151141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9E48BD7C-CE8E-49C6-A6AA-3B50E2243AA4}"/>
                </a:ext>
              </a:extLst>
            </p:cNvPr>
            <p:cNvSpPr/>
            <p:nvPr/>
          </p:nvSpPr>
          <p:spPr>
            <a:xfrm>
              <a:off x="3467780" y="4868837"/>
              <a:ext cx="151141" cy="151141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40ECE25C-E385-465D-98DC-4DFA02EB01AB}"/>
                </a:ext>
              </a:extLst>
            </p:cNvPr>
            <p:cNvSpPr/>
            <p:nvPr/>
          </p:nvSpPr>
          <p:spPr>
            <a:xfrm>
              <a:off x="3618921" y="4868837"/>
              <a:ext cx="151141" cy="151141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CB270758-DFC2-4938-9115-47D4FA02062E}"/>
                </a:ext>
              </a:extLst>
            </p:cNvPr>
            <p:cNvSpPr/>
            <p:nvPr/>
          </p:nvSpPr>
          <p:spPr>
            <a:xfrm>
              <a:off x="3770062" y="4868837"/>
              <a:ext cx="151141" cy="151141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9B54DA5F-9829-48D1-9124-A158A6F445CA}"/>
                </a:ext>
              </a:extLst>
            </p:cNvPr>
            <p:cNvSpPr/>
            <p:nvPr/>
          </p:nvSpPr>
          <p:spPr>
            <a:xfrm>
              <a:off x="3467780" y="5019978"/>
              <a:ext cx="151141" cy="151141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7E3F5CF7-462C-4A1F-B4DE-B60722AD7A35}"/>
                </a:ext>
              </a:extLst>
            </p:cNvPr>
            <p:cNvSpPr/>
            <p:nvPr/>
          </p:nvSpPr>
          <p:spPr>
            <a:xfrm>
              <a:off x="3618921" y="5019978"/>
              <a:ext cx="151141" cy="151141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F6D40F71-DF41-4732-9B2E-EB42C8721E79}"/>
                </a:ext>
              </a:extLst>
            </p:cNvPr>
            <p:cNvSpPr/>
            <p:nvPr/>
          </p:nvSpPr>
          <p:spPr>
            <a:xfrm>
              <a:off x="3770062" y="5019978"/>
              <a:ext cx="151141" cy="151141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51" name="TextBox 450">
            <a:extLst>
              <a:ext uri="{FF2B5EF4-FFF2-40B4-BE49-F238E27FC236}">
                <a16:creationId xmlns:a16="http://schemas.microsoft.com/office/drawing/2014/main" id="{75A5CFB8-281F-4BCB-B24D-F1015E28E5FE}"/>
              </a:ext>
            </a:extLst>
          </p:cNvPr>
          <p:cNvSpPr txBox="1"/>
          <p:nvPr/>
        </p:nvSpPr>
        <p:spPr>
          <a:xfrm>
            <a:off x="3389336" y="4360974"/>
            <a:ext cx="420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52" name="그룹 451">
            <a:extLst>
              <a:ext uri="{FF2B5EF4-FFF2-40B4-BE49-F238E27FC236}">
                <a16:creationId xmlns:a16="http://schemas.microsoft.com/office/drawing/2014/main" id="{CB04E246-DD4E-49F3-8377-9D3A68B9484B}"/>
              </a:ext>
            </a:extLst>
          </p:cNvPr>
          <p:cNvGrpSpPr/>
          <p:nvPr/>
        </p:nvGrpSpPr>
        <p:grpSpPr>
          <a:xfrm>
            <a:off x="4531313" y="4668285"/>
            <a:ext cx="536715" cy="525904"/>
            <a:chOff x="563331" y="2926951"/>
            <a:chExt cx="1280113" cy="1254327"/>
          </a:xfrm>
        </p:grpSpPr>
        <p:sp>
          <p:nvSpPr>
            <p:cNvPr id="453" name="직사각형 452">
              <a:extLst>
                <a:ext uri="{FF2B5EF4-FFF2-40B4-BE49-F238E27FC236}">
                  <a16:creationId xmlns:a16="http://schemas.microsoft.com/office/drawing/2014/main" id="{41C2E675-5D78-421F-A958-BF0E682E1389}"/>
                </a:ext>
              </a:extLst>
            </p:cNvPr>
            <p:cNvSpPr/>
            <p:nvPr/>
          </p:nvSpPr>
          <p:spPr>
            <a:xfrm>
              <a:off x="563331" y="2926951"/>
              <a:ext cx="1280113" cy="125432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8BDCB9B9-B27F-4420-89E4-9C804A2E666D}"/>
                </a:ext>
              </a:extLst>
            </p:cNvPr>
            <p:cNvSpPr/>
            <p:nvPr/>
          </p:nvSpPr>
          <p:spPr>
            <a:xfrm>
              <a:off x="663641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5" name="직사각형 454">
              <a:extLst>
                <a:ext uri="{FF2B5EF4-FFF2-40B4-BE49-F238E27FC236}">
                  <a16:creationId xmlns:a16="http://schemas.microsoft.com/office/drawing/2014/main" id="{1DC59AC5-FC7D-4420-872C-DCDD08C677DA}"/>
                </a:ext>
              </a:extLst>
            </p:cNvPr>
            <p:cNvSpPr/>
            <p:nvPr/>
          </p:nvSpPr>
          <p:spPr>
            <a:xfrm>
              <a:off x="1024126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6" name="직사각형 455">
              <a:extLst>
                <a:ext uri="{FF2B5EF4-FFF2-40B4-BE49-F238E27FC236}">
                  <a16:creationId xmlns:a16="http://schemas.microsoft.com/office/drawing/2014/main" id="{6BF959EE-6DA7-4320-956D-DAFA1295E480}"/>
                </a:ext>
              </a:extLst>
            </p:cNvPr>
            <p:cNvSpPr/>
            <p:nvPr/>
          </p:nvSpPr>
          <p:spPr>
            <a:xfrm>
              <a:off x="1384611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7" name="직사각형 456">
              <a:extLst>
                <a:ext uri="{FF2B5EF4-FFF2-40B4-BE49-F238E27FC236}">
                  <a16:creationId xmlns:a16="http://schemas.microsoft.com/office/drawing/2014/main" id="{DB48F933-0E33-415B-9142-0AEC7F3C87CA}"/>
                </a:ext>
              </a:extLst>
            </p:cNvPr>
            <p:cNvSpPr/>
            <p:nvPr/>
          </p:nvSpPr>
          <p:spPr>
            <a:xfrm>
              <a:off x="663641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8" name="직사각형 457">
              <a:extLst>
                <a:ext uri="{FF2B5EF4-FFF2-40B4-BE49-F238E27FC236}">
                  <a16:creationId xmlns:a16="http://schemas.microsoft.com/office/drawing/2014/main" id="{8015D53D-5AA2-48E3-B03F-D617B06AFE98}"/>
                </a:ext>
              </a:extLst>
            </p:cNvPr>
            <p:cNvSpPr/>
            <p:nvPr/>
          </p:nvSpPr>
          <p:spPr>
            <a:xfrm>
              <a:off x="1024126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9" name="직사각형 458">
              <a:extLst>
                <a:ext uri="{FF2B5EF4-FFF2-40B4-BE49-F238E27FC236}">
                  <a16:creationId xmlns:a16="http://schemas.microsoft.com/office/drawing/2014/main" id="{33BA54BC-58C7-42BF-AB41-5B067820C3E2}"/>
                </a:ext>
              </a:extLst>
            </p:cNvPr>
            <p:cNvSpPr/>
            <p:nvPr/>
          </p:nvSpPr>
          <p:spPr>
            <a:xfrm>
              <a:off x="1384611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C2E60C1D-0E12-4998-B725-CA3D047B6D9D}"/>
                </a:ext>
              </a:extLst>
            </p:cNvPr>
            <p:cNvSpPr/>
            <p:nvPr/>
          </p:nvSpPr>
          <p:spPr>
            <a:xfrm>
              <a:off x="663641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1" name="직사각형 460">
              <a:extLst>
                <a:ext uri="{FF2B5EF4-FFF2-40B4-BE49-F238E27FC236}">
                  <a16:creationId xmlns:a16="http://schemas.microsoft.com/office/drawing/2014/main" id="{A637544B-A389-4955-A555-FD1E6FA95DB7}"/>
                </a:ext>
              </a:extLst>
            </p:cNvPr>
            <p:cNvSpPr/>
            <p:nvPr/>
          </p:nvSpPr>
          <p:spPr>
            <a:xfrm>
              <a:off x="1024126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2" name="직사각형 461">
              <a:extLst>
                <a:ext uri="{FF2B5EF4-FFF2-40B4-BE49-F238E27FC236}">
                  <a16:creationId xmlns:a16="http://schemas.microsoft.com/office/drawing/2014/main" id="{5A851176-05DA-44FA-875B-84D8171F3241}"/>
                </a:ext>
              </a:extLst>
            </p:cNvPr>
            <p:cNvSpPr/>
            <p:nvPr/>
          </p:nvSpPr>
          <p:spPr>
            <a:xfrm>
              <a:off x="1384611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63" name="TextBox 462">
            <a:extLst>
              <a:ext uri="{FF2B5EF4-FFF2-40B4-BE49-F238E27FC236}">
                <a16:creationId xmlns:a16="http://schemas.microsoft.com/office/drawing/2014/main" id="{B6D12319-C0E9-4E2D-9054-89756F29931E}"/>
              </a:ext>
            </a:extLst>
          </p:cNvPr>
          <p:cNvSpPr txBox="1"/>
          <p:nvPr/>
        </p:nvSpPr>
        <p:spPr>
          <a:xfrm>
            <a:off x="4870920" y="4329731"/>
            <a:ext cx="420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5833FEFE-DA99-440A-B8A9-C7E02B8917C7}"/>
              </a:ext>
            </a:extLst>
          </p:cNvPr>
          <p:cNvGrpSpPr/>
          <p:nvPr/>
        </p:nvGrpSpPr>
        <p:grpSpPr>
          <a:xfrm>
            <a:off x="186102" y="1799414"/>
            <a:ext cx="2489099" cy="589446"/>
            <a:chOff x="612859" y="4561460"/>
            <a:chExt cx="2489099" cy="589446"/>
          </a:xfrm>
        </p:grpSpPr>
        <p:grpSp>
          <p:nvGrpSpPr>
            <p:cNvPr id="298" name="그룹 297">
              <a:extLst>
                <a:ext uri="{FF2B5EF4-FFF2-40B4-BE49-F238E27FC236}">
                  <a16:creationId xmlns:a16="http://schemas.microsoft.com/office/drawing/2014/main" id="{81731C69-702D-4B85-B79F-27B262F29FA8}"/>
                </a:ext>
              </a:extLst>
            </p:cNvPr>
            <p:cNvGrpSpPr/>
            <p:nvPr/>
          </p:nvGrpSpPr>
          <p:grpSpPr>
            <a:xfrm>
              <a:off x="612859" y="4561460"/>
              <a:ext cx="1248926" cy="589446"/>
              <a:chOff x="612859" y="4564419"/>
              <a:chExt cx="1248926" cy="589446"/>
            </a:xfrm>
          </p:grpSpPr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7B516943-1019-4181-A2FA-8548A50CD4FA}"/>
                  </a:ext>
                </a:extLst>
              </p:cNvPr>
              <p:cNvSpPr/>
              <p:nvPr/>
            </p:nvSpPr>
            <p:spPr>
              <a:xfrm>
                <a:off x="612859" y="4564419"/>
                <a:ext cx="1248926" cy="58944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77035820-149A-41D0-8B8B-995B6E5344EC}"/>
                  </a:ext>
                </a:extLst>
              </p:cNvPr>
              <p:cNvSpPr/>
              <p:nvPr/>
            </p:nvSpPr>
            <p:spPr>
              <a:xfrm>
                <a:off x="693752" y="4614167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75" name="직사각형 374">
                <a:extLst>
                  <a:ext uri="{FF2B5EF4-FFF2-40B4-BE49-F238E27FC236}">
                    <a16:creationId xmlns:a16="http://schemas.microsoft.com/office/drawing/2014/main" id="{A5CCF254-4E65-4031-8A26-F47366C0A549}"/>
                  </a:ext>
                </a:extLst>
              </p:cNvPr>
              <p:cNvSpPr/>
              <p:nvPr/>
            </p:nvSpPr>
            <p:spPr>
              <a:xfrm>
                <a:off x="854216" y="4614167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87" name="직사각형 386">
                <a:extLst>
                  <a:ext uri="{FF2B5EF4-FFF2-40B4-BE49-F238E27FC236}">
                    <a16:creationId xmlns:a16="http://schemas.microsoft.com/office/drawing/2014/main" id="{D169184A-5ED2-4C03-9473-97E47989900B}"/>
                  </a:ext>
                </a:extLst>
              </p:cNvPr>
              <p:cNvSpPr/>
              <p:nvPr/>
            </p:nvSpPr>
            <p:spPr>
              <a:xfrm>
                <a:off x="1014680" y="4614167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98" name="직사각형 397">
                <a:extLst>
                  <a:ext uri="{FF2B5EF4-FFF2-40B4-BE49-F238E27FC236}">
                    <a16:creationId xmlns:a16="http://schemas.microsoft.com/office/drawing/2014/main" id="{E7350E2E-7EC1-449F-B808-2F6F1B178CEE}"/>
                  </a:ext>
                </a:extLst>
              </p:cNvPr>
              <p:cNvSpPr/>
              <p:nvPr/>
            </p:nvSpPr>
            <p:spPr>
              <a:xfrm>
                <a:off x="693752" y="4614167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99" name="직사각형 398">
                <a:extLst>
                  <a:ext uri="{FF2B5EF4-FFF2-40B4-BE49-F238E27FC236}">
                    <a16:creationId xmlns:a16="http://schemas.microsoft.com/office/drawing/2014/main" id="{499AA47A-08FE-4434-96ED-4E3975E4D87A}"/>
                  </a:ext>
                </a:extLst>
              </p:cNvPr>
              <p:cNvSpPr/>
              <p:nvPr/>
            </p:nvSpPr>
            <p:spPr>
              <a:xfrm>
                <a:off x="854216" y="4614167"/>
                <a:ext cx="160464" cy="160464"/>
              </a:xfrm>
              <a:prstGeom prst="rect">
                <a:avLst/>
              </a:prstGeom>
              <a:solidFill>
                <a:srgbClr val="FF66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00" name="직사각형 399">
                <a:extLst>
                  <a:ext uri="{FF2B5EF4-FFF2-40B4-BE49-F238E27FC236}">
                    <a16:creationId xmlns:a16="http://schemas.microsoft.com/office/drawing/2014/main" id="{17F058BE-5BDA-4D7C-BE46-12487F45F093}"/>
                  </a:ext>
                </a:extLst>
              </p:cNvPr>
              <p:cNvSpPr/>
              <p:nvPr/>
            </p:nvSpPr>
            <p:spPr>
              <a:xfrm>
                <a:off x="1014680" y="4614167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01" name="직사각형 400">
                <a:extLst>
                  <a:ext uri="{FF2B5EF4-FFF2-40B4-BE49-F238E27FC236}">
                    <a16:creationId xmlns:a16="http://schemas.microsoft.com/office/drawing/2014/main" id="{19D32A49-EB42-4059-888D-1D339E311BE6}"/>
                  </a:ext>
                </a:extLst>
              </p:cNvPr>
              <p:cNvSpPr/>
              <p:nvPr/>
            </p:nvSpPr>
            <p:spPr>
              <a:xfrm>
                <a:off x="1162838" y="4614167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02" name="직사각형 401">
                <a:extLst>
                  <a:ext uri="{FF2B5EF4-FFF2-40B4-BE49-F238E27FC236}">
                    <a16:creationId xmlns:a16="http://schemas.microsoft.com/office/drawing/2014/main" id="{6263278F-C261-44BD-9A00-B41790403FF3}"/>
                  </a:ext>
                </a:extLst>
              </p:cNvPr>
              <p:cNvSpPr/>
              <p:nvPr/>
            </p:nvSpPr>
            <p:spPr>
              <a:xfrm>
                <a:off x="1323302" y="4614167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2958C675-125A-4745-ACB5-F93C3D10AB0B}"/>
                  </a:ext>
                </a:extLst>
              </p:cNvPr>
              <p:cNvSpPr/>
              <p:nvPr/>
            </p:nvSpPr>
            <p:spPr>
              <a:xfrm>
                <a:off x="1483766" y="4614167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40" name="직사각형 439">
                <a:extLst>
                  <a:ext uri="{FF2B5EF4-FFF2-40B4-BE49-F238E27FC236}">
                    <a16:creationId xmlns:a16="http://schemas.microsoft.com/office/drawing/2014/main" id="{54370A77-90A7-4F77-8453-752941FF7F17}"/>
                  </a:ext>
                </a:extLst>
              </p:cNvPr>
              <p:cNvSpPr/>
              <p:nvPr/>
            </p:nvSpPr>
            <p:spPr>
              <a:xfrm>
                <a:off x="1644875" y="4614167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41" name="직사각형 440">
                <a:extLst>
                  <a:ext uri="{FF2B5EF4-FFF2-40B4-BE49-F238E27FC236}">
                    <a16:creationId xmlns:a16="http://schemas.microsoft.com/office/drawing/2014/main" id="{62A5569B-BDAA-4832-9E12-B14A341FB9AA}"/>
                  </a:ext>
                </a:extLst>
              </p:cNvPr>
              <p:cNvSpPr/>
              <p:nvPr/>
            </p:nvSpPr>
            <p:spPr>
              <a:xfrm>
                <a:off x="693752" y="477463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B63180CC-5F49-472B-8350-5D8AF2CA2E4B}"/>
                  </a:ext>
                </a:extLst>
              </p:cNvPr>
              <p:cNvSpPr/>
              <p:nvPr/>
            </p:nvSpPr>
            <p:spPr>
              <a:xfrm>
                <a:off x="854216" y="477463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6A9C705F-32A1-457F-9F43-CC81D24C8C9B}"/>
                  </a:ext>
                </a:extLst>
              </p:cNvPr>
              <p:cNvSpPr/>
              <p:nvPr/>
            </p:nvSpPr>
            <p:spPr>
              <a:xfrm>
                <a:off x="1014680" y="4774631"/>
                <a:ext cx="160464" cy="160464"/>
              </a:xfrm>
              <a:prstGeom prst="rect">
                <a:avLst/>
              </a:prstGeom>
              <a:solidFill>
                <a:srgbClr val="FF66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9ADE366A-8DBF-4315-9F18-2EB659EAFA3E}"/>
                  </a:ext>
                </a:extLst>
              </p:cNvPr>
              <p:cNvSpPr/>
              <p:nvPr/>
            </p:nvSpPr>
            <p:spPr>
              <a:xfrm>
                <a:off x="1162838" y="477463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61444800-CFAA-42BC-93EE-142319E3013C}"/>
                  </a:ext>
                </a:extLst>
              </p:cNvPr>
              <p:cNvSpPr/>
              <p:nvPr/>
            </p:nvSpPr>
            <p:spPr>
              <a:xfrm>
                <a:off x="1323302" y="477463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0D815287-1909-4F73-9BA0-54F846869F0B}"/>
                  </a:ext>
                </a:extLst>
              </p:cNvPr>
              <p:cNvSpPr/>
              <p:nvPr/>
            </p:nvSpPr>
            <p:spPr>
              <a:xfrm>
                <a:off x="1483766" y="477463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820F0FBB-2539-4B73-A641-3C0B8875DBAD}"/>
                  </a:ext>
                </a:extLst>
              </p:cNvPr>
              <p:cNvSpPr/>
              <p:nvPr/>
            </p:nvSpPr>
            <p:spPr>
              <a:xfrm>
                <a:off x="1644875" y="4774631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71CDD89C-360D-46DC-805C-48517F315B47}"/>
                  </a:ext>
                </a:extLst>
              </p:cNvPr>
              <p:cNvSpPr/>
              <p:nvPr/>
            </p:nvSpPr>
            <p:spPr>
              <a:xfrm>
                <a:off x="693752" y="493509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52328FA7-FB9C-4755-8D73-F5B20F60B96F}"/>
                  </a:ext>
                </a:extLst>
              </p:cNvPr>
              <p:cNvSpPr/>
              <p:nvPr/>
            </p:nvSpPr>
            <p:spPr>
              <a:xfrm>
                <a:off x="854216" y="493509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A46AE390-9FEA-46DD-9057-2F568BCA6141}"/>
                  </a:ext>
                </a:extLst>
              </p:cNvPr>
              <p:cNvSpPr/>
              <p:nvPr/>
            </p:nvSpPr>
            <p:spPr>
              <a:xfrm>
                <a:off x="1014680" y="493509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14DFA42C-F244-4B18-AD9C-FD2B946B7C71}"/>
                  </a:ext>
                </a:extLst>
              </p:cNvPr>
              <p:cNvSpPr/>
              <p:nvPr/>
            </p:nvSpPr>
            <p:spPr>
              <a:xfrm>
                <a:off x="1162838" y="4935095"/>
                <a:ext cx="160464" cy="160464"/>
              </a:xfrm>
              <a:prstGeom prst="rect">
                <a:avLst/>
              </a:prstGeom>
              <a:solidFill>
                <a:srgbClr val="FF66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2EE4924C-74C7-4B8D-A6CA-73B140BB8A92}"/>
                  </a:ext>
                </a:extLst>
              </p:cNvPr>
              <p:cNvSpPr/>
              <p:nvPr/>
            </p:nvSpPr>
            <p:spPr>
              <a:xfrm>
                <a:off x="1323302" y="493509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4FE14A52-294D-4C6B-A86C-68E000D0AA77}"/>
                  </a:ext>
                </a:extLst>
              </p:cNvPr>
              <p:cNvSpPr/>
              <p:nvPr/>
            </p:nvSpPr>
            <p:spPr>
              <a:xfrm>
                <a:off x="1483766" y="493509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76" name="직사각형 475">
                <a:extLst>
                  <a:ext uri="{FF2B5EF4-FFF2-40B4-BE49-F238E27FC236}">
                    <a16:creationId xmlns:a16="http://schemas.microsoft.com/office/drawing/2014/main" id="{71CE5037-5591-4469-A7FD-8C17748DDF4F}"/>
                  </a:ext>
                </a:extLst>
              </p:cNvPr>
              <p:cNvSpPr/>
              <p:nvPr/>
            </p:nvSpPr>
            <p:spPr>
              <a:xfrm>
                <a:off x="1644875" y="4935095"/>
                <a:ext cx="160464" cy="1604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D6546739-3939-4179-AB8E-7B48A0FA152A}"/>
                </a:ext>
              </a:extLst>
            </p:cNvPr>
            <p:cNvSpPr/>
            <p:nvPr/>
          </p:nvSpPr>
          <p:spPr>
            <a:xfrm>
              <a:off x="1853032" y="4561460"/>
              <a:ext cx="1248926" cy="58944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4300E64E-3644-4667-9E8C-5A1B62A1DA16}"/>
                </a:ext>
              </a:extLst>
            </p:cNvPr>
            <p:cNvSpPr/>
            <p:nvPr/>
          </p:nvSpPr>
          <p:spPr>
            <a:xfrm>
              <a:off x="1933925" y="461120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9CA6E15F-34B7-4F31-BA7D-B62A00B3C599}"/>
                </a:ext>
              </a:extLst>
            </p:cNvPr>
            <p:cNvSpPr/>
            <p:nvPr/>
          </p:nvSpPr>
          <p:spPr>
            <a:xfrm>
              <a:off x="2094389" y="461120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62291DDF-E39F-43C1-A3EE-9778BCAE3F22}"/>
                </a:ext>
              </a:extLst>
            </p:cNvPr>
            <p:cNvSpPr/>
            <p:nvPr/>
          </p:nvSpPr>
          <p:spPr>
            <a:xfrm>
              <a:off x="2254853" y="461120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E5512857-71D2-4808-8676-2AB24E5CF1D9}"/>
                </a:ext>
              </a:extLst>
            </p:cNvPr>
            <p:cNvSpPr/>
            <p:nvPr/>
          </p:nvSpPr>
          <p:spPr>
            <a:xfrm>
              <a:off x="1933925" y="461120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CAAA5A43-2265-4FD5-999E-444A823E8667}"/>
                </a:ext>
              </a:extLst>
            </p:cNvPr>
            <p:cNvSpPr/>
            <p:nvPr/>
          </p:nvSpPr>
          <p:spPr>
            <a:xfrm>
              <a:off x="2094389" y="461120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8E609604-FF55-4373-ACF4-D9AADCC14CE5}"/>
                </a:ext>
              </a:extLst>
            </p:cNvPr>
            <p:cNvSpPr/>
            <p:nvPr/>
          </p:nvSpPr>
          <p:spPr>
            <a:xfrm>
              <a:off x="2254853" y="461120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947BB7E1-94D6-4C23-A266-FB9B95EF0CEC}"/>
                </a:ext>
              </a:extLst>
            </p:cNvPr>
            <p:cNvSpPr/>
            <p:nvPr/>
          </p:nvSpPr>
          <p:spPr>
            <a:xfrm>
              <a:off x="2403011" y="461120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5A814B23-9117-4D6A-8F13-04FF8D32CB8D}"/>
                </a:ext>
              </a:extLst>
            </p:cNvPr>
            <p:cNvSpPr/>
            <p:nvPr/>
          </p:nvSpPr>
          <p:spPr>
            <a:xfrm>
              <a:off x="2563475" y="4611208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0031CFA8-4D67-43A4-A159-001B58ED82B4}"/>
                </a:ext>
              </a:extLst>
            </p:cNvPr>
            <p:cNvSpPr/>
            <p:nvPr/>
          </p:nvSpPr>
          <p:spPr>
            <a:xfrm>
              <a:off x="2723939" y="461120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26942C95-302D-4BC0-8AF8-B835435C2759}"/>
                </a:ext>
              </a:extLst>
            </p:cNvPr>
            <p:cNvSpPr/>
            <p:nvPr/>
          </p:nvSpPr>
          <p:spPr>
            <a:xfrm>
              <a:off x="2885048" y="461120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F29395FB-B65F-488B-B367-A7D2CD903424}"/>
                </a:ext>
              </a:extLst>
            </p:cNvPr>
            <p:cNvSpPr/>
            <p:nvPr/>
          </p:nvSpPr>
          <p:spPr>
            <a:xfrm>
              <a:off x="1933925" y="477167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900DF706-A5A9-4F62-AE74-E9C454D359AA}"/>
                </a:ext>
              </a:extLst>
            </p:cNvPr>
            <p:cNvSpPr/>
            <p:nvPr/>
          </p:nvSpPr>
          <p:spPr>
            <a:xfrm>
              <a:off x="2094389" y="4771672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1D20DA87-B11E-409C-AAA2-C145FE3AF34D}"/>
                </a:ext>
              </a:extLst>
            </p:cNvPr>
            <p:cNvSpPr/>
            <p:nvPr/>
          </p:nvSpPr>
          <p:spPr>
            <a:xfrm>
              <a:off x="2254853" y="477167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FEA52749-FBBE-44A1-8381-AFE0F3ECB07D}"/>
                </a:ext>
              </a:extLst>
            </p:cNvPr>
            <p:cNvSpPr/>
            <p:nvPr/>
          </p:nvSpPr>
          <p:spPr>
            <a:xfrm>
              <a:off x="2403011" y="477167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015B81AE-9FC2-4625-8D0B-A8FC410DE594}"/>
                </a:ext>
              </a:extLst>
            </p:cNvPr>
            <p:cNvSpPr/>
            <p:nvPr/>
          </p:nvSpPr>
          <p:spPr>
            <a:xfrm>
              <a:off x="2563475" y="477167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23BA3BE-F1D3-48E5-A9DE-30D0B91970A4}"/>
                </a:ext>
              </a:extLst>
            </p:cNvPr>
            <p:cNvSpPr/>
            <p:nvPr/>
          </p:nvSpPr>
          <p:spPr>
            <a:xfrm>
              <a:off x="2723939" y="477167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0FD4738-D511-40FB-9A1A-55864B35AE85}"/>
                </a:ext>
              </a:extLst>
            </p:cNvPr>
            <p:cNvSpPr/>
            <p:nvPr/>
          </p:nvSpPr>
          <p:spPr>
            <a:xfrm>
              <a:off x="2885048" y="477167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A12B53EE-D3B6-4C59-9819-64620ABC20FF}"/>
                </a:ext>
              </a:extLst>
            </p:cNvPr>
            <p:cNvSpPr/>
            <p:nvPr/>
          </p:nvSpPr>
          <p:spPr>
            <a:xfrm>
              <a:off x="1933925" y="4932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BBCDF5E2-F711-47A7-B305-E6736CE271F8}"/>
                </a:ext>
              </a:extLst>
            </p:cNvPr>
            <p:cNvSpPr/>
            <p:nvPr/>
          </p:nvSpPr>
          <p:spPr>
            <a:xfrm>
              <a:off x="2094389" y="4932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EB1F8951-2125-41CD-8FBF-31A2B53C471E}"/>
                </a:ext>
              </a:extLst>
            </p:cNvPr>
            <p:cNvSpPr/>
            <p:nvPr/>
          </p:nvSpPr>
          <p:spPr>
            <a:xfrm>
              <a:off x="2254853" y="4932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46660FA4-841E-4F11-B68E-1F2290D2AA16}"/>
                </a:ext>
              </a:extLst>
            </p:cNvPr>
            <p:cNvSpPr/>
            <p:nvPr/>
          </p:nvSpPr>
          <p:spPr>
            <a:xfrm>
              <a:off x="2403011" y="4932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983B334E-E981-465A-8D72-F3EA887C1B2A}"/>
                </a:ext>
              </a:extLst>
            </p:cNvPr>
            <p:cNvSpPr/>
            <p:nvPr/>
          </p:nvSpPr>
          <p:spPr>
            <a:xfrm>
              <a:off x="2563475" y="4932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EB3F1B8A-AE26-44CD-930A-C0822670E131}"/>
                </a:ext>
              </a:extLst>
            </p:cNvPr>
            <p:cNvSpPr/>
            <p:nvPr/>
          </p:nvSpPr>
          <p:spPr>
            <a:xfrm>
              <a:off x="2723939" y="4932136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5A56BB98-2F8A-4D68-8729-9D762FC4F52F}"/>
                </a:ext>
              </a:extLst>
            </p:cNvPr>
            <p:cNvSpPr/>
            <p:nvPr/>
          </p:nvSpPr>
          <p:spPr>
            <a:xfrm>
              <a:off x="2885048" y="4932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6B66472-37B1-4527-9D52-D24066A1FFFF}"/>
              </a:ext>
            </a:extLst>
          </p:cNvPr>
          <p:cNvGrpSpPr/>
          <p:nvPr/>
        </p:nvGrpSpPr>
        <p:grpSpPr>
          <a:xfrm>
            <a:off x="845753" y="4722496"/>
            <a:ext cx="1111587" cy="481392"/>
            <a:chOff x="-394532" y="4835419"/>
            <a:chExt cx="1111587" cy="481392"/>
          </a:xfrm>
        </p:grpSpPr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7984C401-4212-4E95-863B-BCA6EE1119A9}"/>
                </a:ext>
              </a:extLst>
            </p:cNvPr>
            <p:cNvSpPr/>
            <p:nvPr/>
          </p:nvSpPr>
          <p:spPr>
            <a:xfrm>
              <a:off x="-394532" y="4835419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8B465920-738D-4EFF-9E6E-93F66E061A01}"/>
                </a:ext>
              </a:extLst>
            </p:cNvPr>
            <p:cNvSpPr/>
            <p:nvPr/>
          </p:nvSpPr>
          <p:spPr>
            <a:xfrm>
              <a:off x="-234068" y="4835419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5C008733-099A-4830-8876-037C3C0CADF8}"/>
                </a:ext>
              </a:extLst>
            </p:cNvPr>
            <p:cNvSpPr/>
            <p:nvPr/>
          </p:nvSpPr>
          <p:spPr>
            <a:xfrm>
              <a:off x="-73604" y="4835419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6EE6D5AC-E83C-4861-950C-94ADFC02595E}"/>
                </a:ext>
              </a:extLst>
            </p:cNvPr>
            <p:cNvSpPr/>
            <p:nvPr/>
          </p:nvSpPr>
          <p:spPr>
            <a:xfrm>
              <a:off x="-394532" y="4835419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C97B3A96-1091-457A-995F-5B67772CC449}"/>
                </a:ext>
              </a:extLst>
            </p:cNvPr>
            <p:cNvSpPr/>
            <p:nvPr/>
          </p:nvSpPr>
          <p:spPr>
            <a:xfrm>
              <a:off x="-234068" y="4835419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46A25931-81A0-4A89-8D7B-5729B2D47D10}"/>
                </a:ext>
              </a:extLst>
            </p:cNvPr>
            <p:cNvSpPr/>
            <p:nvPr/>
          </p:nvSpPr>
          <p:spPr>
            <a:xfrm>
              <a:off x="-73604" y="4835419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DCEAEAFE-1842-49FA-9C5D-AB2FCC0856C9}"/>
                </a:ext>
              </a:extLst>
            </p:cNvPr>
            <p:cNvSpPr/>
            <p:nvPr/>
          </p:nvSpPr>
          <p:spPr>
            <a:xfrm>
              <a:off x="74554" y="4835419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91A249D-D141-4F29-8EF5-04198B8EA482}"/>
                </a:ext>
              </a:extLst>
            </p:cNvPr>
            <p:cNvSpPr/>
            <p:nvPr/>
          </p:nvSpPr>
          <p:spPr>
            <a:xfrm>
              <a:off x="235018" y="4835419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DD70218-5AF8-4607-B509-C25EAE5058BC}"/>
                </a:ext>
              </a:extLst>
            </p:cNvPr>
            <p:cNvSpPr/>
            <p:nvPr/>
          </p:nvSpPr>
          <p:spPr>
            <a:xfrm>
              <a:off x="395482" y="4835419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AB7AB41D-0EEE-42F3-A785-CDCDFD04DD43}"/>
                </a:ext>
              </a:extLst>
            </p:cNvPr>
            <p:cNvSpPr/>
            <p:nvPr/>
          </p:nvSpPr>
          <p:spPr>
            <a:xfrm>
              <a:off x="556591" y="4835419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29BAD76B-5866-4A85-A712-A7EA59A76AE6}"/>
                </a:ext>
              </a:extLst>
            </p:cNvPr>
            <p:cNvSpPr/>
            <p:nvPr/>
          </p:nvSpPr>
          <p:spPr>
            <a:xfrm>
              <a:off x="-394532" y="4995883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B1A57CF4-8FCB-4BD0-9458-7BECC9401792}"/>
                </a:ext>
              </a:extLst>
            </p:cNvPr>
            <p:cNvSpPr/>
            <p:nvPr/>
          </p:nvSpPr>
          <p:spPr>
            <a:xfrm>
              <a:off x="-234068" y="4995883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7CE02180-7236-4175-8B32-FA5F3EF59664}"/>
                </a:ext>
              </a:extLst>
            </p:cNvPr>
            <p:cNvSpPr/>
            <p:nvPr/>
          </p:nvSpPr>
          <p:spPr>
            <a:xfrm>
              <a:off x="-73604" y="4995883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728DA347-7B21-4B4B-950B-D7654870D779}"/>
                </a:ext>
              </a:extLst>
            </p:cNvPr>
            <p:cNvSpPr/>
            <p:nvPr/>
          </p:nvSpPr>
          <p:spPr>
            <a:xfrm>
              <a:off x="74554" y="4995883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9" name="직사각형 518">
              <a:extLst>
                <a:ext uri="{FF2B5EF4-FFF2-40B4-BE49-F238E27FC236}">
                  <a16:creationId xmlns:a16="http://schemas.microsoft.com/office/drawing/2014/main" id="{05EF0B9E-FD96-4AA9-8747-47B8493E220F}"/>
                </a:ext>
              </a:extLst>
            </p:cNvPr>
            <p:cNvSpPr/>
            <p:nvPr/>
          </p:nvSpPr>
          <p:spPr>
            <a:xfrm>
              <a:off x="235018" y="4995883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100147E3-A4FD-46E4-A35A-A73844D3CEDF}"/>
                </a:ext>
              </a:extLst>
            </p:cNvPr>
            <p:cNvSpPr/>
            <p:nvPr/>
          </p:nvSpPr>
          <p:spPr>
            <a:xfrm>
              <a:off x="395482" y="4995883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1" name="직사각형 520">
              <a:extLst>
                <a:ext uri="{FF2B5EF4-FFF2-40B4-BE49-F238E27FC236}">
                  <a16:creationId xmlns:a16="http://schemas.microsoft.com/office/drawing/2014/main" id="{8F04A5C9-A793-4DBA-8DA1-AAF34F923F76}"/>
                </a:ext>
              </a:extLst>
            </p:cNvPr>
            <p:cNvSpPr/>
            <p:nvPr/>
          </p:nvSpPr>
          <p:spPr>
            <a:xfrm>
              <a:off x="556591" y="4995883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2" name="직사각형 521">
              <a:extLst>
                <a:ext uri="{FF2B5EF4-FFF2-40B4-BE49-F238E27FC236}">
                  <a16:creationId xmlns:a16="http://schemas.microsoft.com/office/drawing/2014/main" id="{CB8B4347-03F6-4FD9-B1A3-C383B83C66BA}"/>
                </a:ext>
              </a:extLst>
            </p:cNvPr>
            <p:cNvSpPr/>
            <p:nvPr/>
          </p:nvSpPr>
          <p:spPr>
            <a:xfrm>
              <a:off x="-394532" y="5156347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27629ECC-EBA5-47B4-B703-44F4CD0E576A}"/>
                </a:ext>
              </a:extLst>
            </p:cNvPr>
            <p:cNvSpPr/>
            <p:nvPr/>
          </p:nvSpPr>
          <p:spPr>
            <a:xfrm>
              <a:off x="-234068" y="5156347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EB1A734F-EE9F-4270-8675-6A00C865262F}"/>
                </a:ext>
              </a:extLst>
            </p:cNvPr>
            <p:cNvSpPr/>
            <p:nvPr/>
          </p:nvSpPr>
          <p:spPr>
            <a:xfrm>
              <a:off x="-73604" y="5156347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D1483C7F-79C1-4A43-866E-F4D63DBD6A90}"/>
                </a:ext>
              </a:extLst>
            </p:cNvPr>
            <p:cNvSpPr/>
            <p:nvPr/>
          </p:nvSpPr>
          <p:spPr>
            <a:xfrm>
              <a:off x="74554" y="5156347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30598A48-B911-4868-98F8-A5DBEEBD2274}"/>
                </a:ext>
              </a:extLst>
            </p:cNvPr>
            <p:cNvSpPr/>
            <p:nvPr/>
          </p:nvSpPr>
          <p:spPr>
            <a:xfrm>
              <a:off x="235018" y="5156347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362D35CB-5D0E-4A17-A6C2-F86C4136C28C}"/>
                </a:ext>
              </a:extLst>
            </p:cNvPr>
            <p:cNvSpPr/>
            <p:nvPr/>
          </p:nvSpPr>
          <p:spPr>
            <a:xfrm>
              <a:off x="395482" y="5156347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580EDB56-7F1E-4FAC-9901-02E90DDC7ECB}"/>
                </a:ext>
              </a:extLst>
            </p:cNvPr>
            <p:cNvSpPr/>
            <p:nvPr/>
          </p:nvSpPr>
          <p:spPr>
            <a:xfrm>
              <a:off x="556591" y="5156347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D583EA4-D014-49CA-B646-CD44B91E150C}"/>
              </a:ext>
            </a:extLst>
          </p:cNvPr>
          <p:cNvGrpSpPr/>
          <p:nvPr/>
        </p:nvGrpSpPr>
        <p:grpSpPr>
          <a:xfrm>
            <a:off x="845753" y="5211702"/>
            <a:ext cx="1111587" cy="481392"/>
            <a:chOff x="845641" y="4835419"/>
            <a:chExt cx="1111587" cy="481392"/>
          </a:xfrm>
        </p:grpSpPr>
        <p:sp>
          <p:nvSpPr>
            <p:cNvPr id="480" name="직사각형 479">
              <a:extLst>
                <a:ext uri="{FF2B5EF4-FFF2-40B4-BE49-F238E27FC236}">
                  <a16:creationId xmlns:a16="http://schemas.microsoft.com/office/drawing/2014/main" id="{7BE41B60-B337-4BDD-A14F-39068A302BE5}"/>
                </a:ext>
              </a:extLst>
            </p:cNvPr>
            <p:cNvSpPr/>
            <p:nvPr/>
          </p:nvSpPr>
          <p:spPr>
            <a:xfrm>
              <a:off x="845641" y="4835419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1" name="직사각형 480">
              <a:extLst>
                <a:ext uri="{FF2B5EF4-FFF2-40B4-BE49-F238E27FC236}">
                  <a16:creationId xmlns:a16="http://schemas.microsoft.com/office/drawing/2014/main" id="{F369708F-F314-4FE4-B0B0-38F1C4B42121}"/>
                </a:ext>
              </a:extLst>
            </p:cNvPr>
            <p:cNvSpPr/>
            <p:nvPr/>
          </p:nvSpPr>
          <p:spPr>
            <a:xfrm>
              <a:off x="1006105" y="4835419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2" name="직사각형 481">
              <a:extLst>
                <a:ext uri="{FF2B5EF4-FFF2-40B4-BE49-F238E27FC236}">
                  <a16:creationId xmlns:a16="http://schemas.microsoft.com/office/drawing/2014/main" id="{B570F70D-9A3C-4B21-A66D-7A143F496EE5}"/>
                </a:ext>
              </a:extLst>
            </p:cNvPr>
            <p:cNvSpPr/>
            <p:nvPr/>
          </p:nvSpPr>
          <p:spPr>
            <a:xfrm>
              <a:off x="1166569" y="4835419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2D8377CE-62FC-42E3-83DF-1B339C33680B}"/>
                </a:ext>
              </a:extLst>
            </p:cNvPr>
            <p:cNvSpPr/>
            <p:nvPr/>
          </p:nvSpPr>
          <p:spPr>
            <a:xfrm>
              <a:off x="845641" y="4835419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ABE3834C-3E8A-4E79-B7ED-F2DA68C07D52}"/>
                </a:ext>
              </a:extLst>
            </p:cNvPr>
            <p:cNvSpPr/>
            <p:nvPr/>
          </p:nvSpPr>
          <p:spPr>
            <a:xfrm>
              <a:off x="1006105" y="4835419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CAD3FA42-4AEC-44AF-957B-D65652D9A3F5}"/>
                </a:ext>
              </a:extLst>
            </p:cNvPr>
            <p:cNvSpPr/>
            <p:nvPr/>
          </p:nvSpPr>
          <p:spPr>
            <a:xfrm>
              <a:off x="1166569" y="4835419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2BD76B42-DC25-4D00-B992-82B7709C295C}"/>
                </a:ext>
              </a:extLst>
            </p:cNvPr>
            <p:cNvSpPr/>
            <p:nvPr/>
          </p:nvSpPr>
          <p:spPr>
            <a:xfrm>
              <a:off x="1314727" y="4835419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393C1824-3BAF-410B-A3B0-1A3BC2989173}"/>
                </a:ext>
              </a:extLst>
            </p:cNvPr>
            <p:cNvSpPr/>
            <p:nvPr/>
          </p:nvSpPr>
          <p:spPr>
            <a:xfrm>
              <a:off x="1475191" y="4835419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76F5C3C6-D72C-45EF-8E3C-1C627C640020}"/>
                </a:ext>
              </a:extLst>
            </p:cNvPr>
            <p:cNvSpPr/>
            <p:nvPr/>
          </p:nvSpPr>
          <p:spPr>
            <a:xfrm>
              <a:off x="1635655" y="4835419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318FF6D1-A112-4E7C-AE57-0382BEA32BFC}"/>
                </a:ext>
              </a:extLst>
            </p:cNvPr>
            <p:cNvSpPr/>
            <p:nvPr/>
          </p:nvSpPr>
          <p:spPr>
            <a:xfrm>
              <a:off x="1796764" y="4835419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54D9B508-0F95-4C33-8C13-1557E06994AB}"/>
                </a:ext>
              </a:extLst>
            </p:cNvPr>
            <p:cNvSpPr/>
            <p:nvPr/>
          </p:nvSpPr>
          <p:spPr>
            <a:xfrm>
              <a:off x="845641" y="4995883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8B4513B6-CDA2-475F-BF24-AB27A9963D11}"/>
                </a:ext>
              </a:extLst>
            </p:cNvPr>
            <p:cNvSpPr/>
            <p:nvPr/>
          </p:nvSpPr>
          <p:spPr>
            <a:xfrm>
              <a:off x="1006105" y="4995883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56672A4B-47C1-4AC4-94A7-64B5D0479F5C}"/>
                </a:ext>
              </a:extLst>
            </p:cNvPr>
            <p:cNvSpPr/>
            <p:nvPr/>
          </p:nvSpPr>
          <p:spPr>
            <a:xfrm>
              <a:off x="1166569" y="4995883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ED9311BD-5E45-4A33-8155-6181ACBD6595}"/>
                </a:ext>
              </a:extLst>
            </p:cNvPr>
            <p:cNvSpPr/>
            <p:nvPr/>
          </p:nvSpPr>
          <p:spPr>
            <a:xfrm>
              <a:off x="1314727" y="4995883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62FE730E-5096-4D32-9303-B11652D57AAD}"/>
                </a:ext>
              </a:extLst>
            </p:cNvPr>
            <p:cNvSpPr/>
            <p:nvPr/>
          </p:nvSpPr>
          <p:spPr>
            <a:xfrm>
              <a:off x="1475191" y="4995883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92D3460-A91B-449D-9C92-D3F8EB3C1014}"/>
                </a:ext>
              </a:extLst>
            </p:cNvPr>
            <p:cNvSpPr/>
            <p:nvPr/>
          </p:nvSpPr>
          <p:spPr>
            <a:xfrm>
              <a:off x="1635655" y="4995883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242C398D-D721-405F-9E1D-F85589095C78}"/>
                </a:ext>
              </a:extLst>
            </p:cNvPr>
            <p:cNvSpPr/>
            <p:nvPr/>
          </p:nvSpPr>
          <p:spPr>
            <a:xfrm>
              <a:off x="1796764" y="4995883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08AAEA0-C786-4FF0-90F4-F1FF270008DB}"/>
                </a:ext>
              </a:extLst>
            </p:cNvPr>
            <p:cNvSpPr/>
            <p:nvPr/>
          </p:nvSpPr>
          <p:spPr>
            <a:xfrm>
              <a:off x="845641" y="5156347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819C734B-108B-443E-8198-B48A43AEC7BE}"/>
                </a:ext>
              </a:extLst>
            </p:cNvPr>
            <p:cNvSpPr/>
            <p:nvPr/>
          </p:nvSpPr>
          <p:spPr>
            <a:xfrm>
              <a:off x="1006105" y="5156347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CBC04D5E-7972-444C-9BB0-BCACB506661E}"/>
                </a:ext>
              </a:extLst>
            </p:cNvPr>
            <p:cNvSpPr/>
            <p:nvPr/>
          </p:nvSpPr>
          <p:spPr>
            <a:xfrm>
              <a:off x="1166569" y="5156347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741B5856-5FF5-4472-8468-F537B7D7C4DB}"/>
                </a:ext>
              </a:extLst>
            </p:cNvPr>
            <p:cNvSpPr/>
            <p:nvPr/>
          </p:nvSpPr>
          <p:spPr>
            <a:xfrm>
              <a:off x="1314727" y="5156347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D0A11AD0-6433-4D9A-A80E-40A4A8D43574}"/>
                </a:ext>
              </a:extLst>
            </p:cNvPr>
            <p:cNvSpPr/>
            <p:nvPr/>
          </p:nvSpPr>
          <p:spPr>
            <a:xfrm>
              <a:off x="1475191" y="5156347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E0D4D451-AF46-446F-A75F-4A22A2661457}"/>
                </a:ext>
              </a:extLst>
            </p:cNvPr>
            <p:cNvSpPr/>
            <p:nvPr/>
          </p:nvSpPr>
          <p:spPr>
            <a:xfrm>
              <a:off x="1635655" y="5156347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BD26235A-65B0-4C81-B4A2-F3CE705F23C7}"/>
                </a:ext>
              </a:extLst>
            </p:cNvPr>
            <p:cNvSpPr/>
            <p:nvPr/>
          </p:nvSpPr>
          <p:spPr>
            <a:xfrm>
              <a:off x="1796764" y="5156347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30" name="그룹 529">
            <a:extLst>
              <a:ext uri="{FF2B5EF4-FFF2-40B4-BE49-F238E27FC236}">
                <a16:creationId xmlns:a16="http://schemas.microsoft.com/office/drawing/2014/main" id="{6D796B2D-1B94-49EA-ACA4-5E4D215A3B87}"/>
              </a:ext>
            </a:extLst>
          </p:cNvPr>
          <p:cNvGrpSpPr/>
          <p:nvPr/>
        </p:nvGrpSpPr>
        <p:grpSpPr>
          <a:xfrm>
            <a:off x="3466239" y="5168521"/>
            <a:ext cx="453423" cy="453487"/>
            <a:chOff x="3467780" y="4717632"/>
            <a:chExt cx="453423" cy="453487"/>
          </a:xfrm>
        </p:grpSpPr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0A567521-86CB-4C0A-BEE4-06FF496196D2}"/>
                </a:ext>
              </a:extLst>
            </p:cNvPr>
            <p:cNvSpPr/>
            <p:nvPr/>
          </p:nvSpPr>
          <p:spPr>
            <a:xfrm>
              <a:off x="3467780" y="4717632"/>
              <a:ext cx="151141" cy="151141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0D1AB703-D275-4497-9799-25AD0FA73635}"/>
                </a:ext>
              </a:extLst>
            </p:cNvPr>
            <p:cNvSpPr/>
            <p:nvPr/>
          </p:nvSpPr>
          <p:spPr>
            <a:xfrm>
              <a:off x="3618921" y="4717632"/>
              <a:ext cx="151141" cy="151141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B245219C-88B9-40D2-AE4F-FCB168169876}"/>
                </a:ext>
              </a:extLst>
            </p:cNvPr>
            <p:cNvSpPr/>
            <p:nvPr/>
          </p:nvSpPr>
          <p:spPr>
            <a:xfrm>
              <a:off x="3770062" y="4717632"/>
              <a:ext cx="151141" cy="151141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04C4CD2A-669C-4E6F-B74B-5D4A88707427}"/>
                </a:ext>
              </a:extLst>
            </p:cNvPr>
            <p:cNvSpPr/>
            <p:nvPr/>
          </p:nvSpPr>
          <p:spPr>
            <a:xfrm>
              <a:off x="3467780" y="4868837"/>
              <a:ext cx="151141" cy="151141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71D361CE-E720-4DA1-BCAD-06E3ED0B4C19}"/>
                </a:ext>
              </a:extLst>
            </p:cNvPr>
            <p:cNvSpPr/>
            <p:nvPr/>
          </p:nvSpPr>
          <p:spPr>
            <a:xfrm>
              <a:off x="3618921" y="4868837"/>
              <a:ext cx="151141" cy="151141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E0022A8-A295-44D0-A9FC-8D24AD4974E1}"/>
                </a:ext>
              </a:extLst>
            </p:cNvPr>
            <p:cNvSpPr/>
            <p:nvPr/>
          </p:nvSpPr>
          <p:spPr>
            <a:xfrm>
              <a:off x="3770062" y="4868837"/>
              <a:ext cx="151141" cy="151141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BCA8B6D0-617E-40EA-AC97-F500136B0D79}"/>
                </a:ext>
              </a:extLst>
            </p:cNvPr>
            <p:cNvSpPr/>
            <p:nvPr/>
          </p:nvSpPr>
          <p:spPr>
            <a:xfrm>
              <a:off x="3467780" y="5019978"/>
              <a:ext cx="151141" cy="151141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0395EB5F-26D2-427C-A7AA-DD44AA56D48D}"/>
                </a:ext>
              </a:extLst>
            </p:cNvPr>
            <p:cNvSpPr/>
            <p:nvPr/>
          </p:nvSpPr>
          <p:spPr>
            <a:xfrm>
              <a:off x="3618921" y="5019978"/>
              <a:ext cx="151141" cy="151141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658679C5-0CBD-4E80-A23E-76E15995429D}"/>
                </a:ext>
              </a:extLst>
            </p:cNvPr>
            <p:cNvSpPr/>
            <p:nvPr/>
          </p:nvSpPr>
          <p:spPr>
            <a:xfrm>
              <a:off x="3770062" y="5019978"/>
              <a:ext cx="151141" cy="151141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40" name="그룹 539">
            <a:extLst>
              <a:ext uri="{FF2B5EF4-FFF2-40B4-BE49-F238E27FC236}">
                <a16:creationId xmlns:a16="http://schemas.microsoft.com/office/drawing/2014/main" id="{3EAAAFE0-E13F-4797-9B4F-718C9204169D}"/>
              </a:ext>
            </a:extLst>
          </p:cNvPr>
          <p:cNvGrpSpPr/>
          <p:nvPr/>
        </p:nvGrpSpPr>
        <p:grpSpPr>
          <a:xfrm>
            <a:off x="7907543" y="4549174"/>
            <a:ext cx="1111587" cy="481392"/>
            <a:chOff x="6033004" y="1913394"/>
            <a:chExt cx="1111587" cy="481392"/>
          </a:xfrm>
        </p:grpSpPr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A4A4B41A-2CF7-47D6-9B89-BB2DFAF95147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AADD78CD-BB70-49AC-8DF8-A0FAA64815C4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B1739B52-84DA-4E24-8642-2511999E2D23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EEF0A304-E265-411D-8183-F80BFDFBAB07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4B36F844-64DE-4697-BE2A-F2D733C54E6F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9A48E81B-F03A-4BED-882C-E7EBF830C86F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F5BED2B9-45B4-4D76-ACD2-D9D06B2F1F7A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C4D69BDE-25C3-46C4-A6AA-9A0CA7950F91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853CC3ED-658E-4104-BD9A-85A921F6631E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86699D88-CF63-4D57-9EA2-0113A03E48B4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ACA853F7-5860-47B1-852E-A59191F751AD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F79EC2E3-1B6E-4BA9-8BD8-48AE7767E3E7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A612EFC2-E526-4C59-960C-CB043D4592E6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E3F11BA5-5166-407E-96BC-25A503C765F3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E8F03FFC-D9DB-4144-B834-52E3A53752FD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B94CA624-7B47-40FA-B850-EE5CD6D5AF7D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8928D452-0F2B-47DF-BE40-C40DE029E1E6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7094C16E-523D-4463-AF00-106D68E96B9F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F2E16E33-5F17-4070-A892-72024FF3A31D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31D33998-1846-4AB7-A4B2-919A7B05EEFA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58A1B2A6-2E4E-4332-9F90-2B22700814BE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E9961457-C70D-449F-8E05-DDC565339E6E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0E5E1B16-0A6D-4610-A7CE-10F20E6923D7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627FED93-2919-4DCD-B022-9F5B8C03CFE9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565" name="직선 화살표 연결선 564">
            <a:extLst>
              <a:ext uri="{FF2B5EF4-FFF2-40B4-BE49-F238E27FC236}">
                <a16:creationId xmlns:a16="http://schemas.microsoft.com/office/drawing/2014/main" id="{104B3912-2A5A-414A-B5BE-E490B86B0ED6}"/>
              </a:ext>
            </a:extLst>
          </p:cNvPr>
          <p:cNvCxnSpPr>
            <a:cxnSpLocks/>
            <a:endCxn id="567" idx="1"/>
          </p:cNvCxnSpPr>
          <p:nvPr/>
        </p:nvCxnSpPr>
        <p:spPr>
          <a:xfrm>
            <a:off x="5220494" y="3862215"/>
            <a:ext cx="391201" cy="171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6" name="그룹 565">
            <a:extLst>
              <a:ext uri="{FF2B5EF4-FFF2-40B4-BE49-F238E27FC236}">
                <a16:creationId xmlns:a16="http://schemas.microsoft.com/office/drawing/2014/main" id="{90DF52FE-2B94-4438-98ED-E78B6233E92B}"/>
              </a:ext>
            </a:extLst>
          </p:cNvPr>
          <p:cNvGrpSpPr/>
          <p:nvPr/>
        </p:nvGrpSpPr>
        <p:grpSpPr>
          <a:xfrm>
            <a:off x="5611695" y="3770566"/>
            <a:ext cx="536715" cy="525904"/>
            <a:chOff x="563331" y="2926951"/>
            <a:chExt cx="1280113" cy="1254327"/>
          </a:xfrm>
        </p:grpSpPr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1A212956-9349-40D3-B1BD-2924E79EADDE}"/>
                </a:ext>
              </a:extLst>
            </p:cNvPr>
            <p:cNvSpPr/>
            <p:nvPr/>
          </p:nvSpPr>
          <p:spPr>
            <a:xfrm>
              <a:off x="563331" y="2926951"/>
              <a:ext cx="1280113" cy="125432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C965B488-C70E-4F4F-AE06-28DF224D8DD9}"/>
                </a:ext>
              </a:extLst>
            </p:cNvPr>
            <p:cNvSpPr/>
            <p:nvPr/>
          </p:nvSpPr>
          <p:spPr>
            <a:xfrm>
              <a:off x="663641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9" name="직사각형 568">
              <a:extLst>
                <a:ext uri="{FF2B5EF4-FFF2-40B4-BE49-F238E27FC236}">
                  <a16:creationId xmlns:a16="http://schemas.microsoft.com/office/drawing/2014/main" id="{56B712B6-9649-4F3B-BA76-B125501241F5}"/>
                </a:ext>
              </a:extLst>
            </p:cNvPr>
            <p:cNvSpPr/>
            <p:nvPr/>
          </p:nvSpPr>
          <p:spPr>
            <a:xfrm>
              <a:off x="1024126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560F15BC-6DDE-4385-B4F0-D0C6047E1E53}"/>
                </a:ext>
              </a:extLst>
            </p:cNvPr>
            <p:cNvSpPr/>
            <p:nvPr/>
          </p:nvSpPr>
          <p:spPr>
            <a:xfrm>
              <a:off x="1384611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97F0A1B3-8520-422F-9134-846BFF9E85F9}"/>
                </a:ext>
              </a:extLst>
            </p:cNvPr>
            <p:cNvSpPr/>
            <p:nvPr/>
          </p:nvSpPr>
          <p:spPr>
            <a:xfrm>
              <a:off x="663641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53232677-2B00-4C12-A970-DBAE8BEC33A1}"/>
                </a:ext>
              </a:extLst>
            </p:cNvPr>
            <p:cNvSpPr/>
            <p:nvPr/>
          </p:nvSpPr>
          <p:spPr>
            <a:xfrm>
              <a:off x="1024126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778973E9-FAE5-46D1-AB2E-91ED2720FFBD}"/>
                </a:ext>
              </a:extLst>
            </p:cNvPr>
            <p:cNvSpPr/>
            <p:nvPr/>
          </p:nvSpPr>
          <p:spPr>
            <a:xfrm>
              <a:off x="1384611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040C9B77-9A1F-484B-BD48-72A06B6D5C0D}"/>
                </a:ext>
              </a:extLst>
            </p:cNvPr>
            <p:cNvSpPr/>
            <p:nvPr/>
          </p:nvSpPr>
          <p:spPr>
            <a:xfrm>
              <a:off x="663641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5" name="직사각형 574">
              <a:extLst>
                <a:ext uri="{FF2B5EF4-FFF2-40B4-BE49-F238E27FC236}">
                  <a16:creationId xmlns:a16="http://schemas.microsoft.com/office/drawing/2014/main" id="{EB834ECB-8678-446F-BBBF-99F25F2EC0D9}"/>
                </a:ext>
              </a:extLst>
            </p:cNvPr>
            <p:cNvSpPr/>
            <p:nvPr/>
          </p:nvSpPr>
          <p:spPr>
            <a:xfrm>
              <a:off x="1024126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03F7B245-4622-4FDE-A669-053F16F571D3}"/>
                </a:ext>
              </a:extLst>
            </p:cNvPr>
            <p:cNvSpPr/>
            <p:nvPr/>
          </p:nvSpPr>
          <p:spPr>
            <a:xfrm>
              <a:off x="1384611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77" name="그룹 576">
            <a:extLst>
              <a:ext uri="{FF2B5EF4-FFF2-40B4-BE49-F238E27FC236}">
                <a16:creationId xmlns:a16="http://schemas.microsoft.com/office/drawing/2014/main" id="{7FDD1938-9A12-450E-BEB3-8C0E23D78F49}"/>
              </a:ext>
            </a:extLst>
          </p:cNvPr>
          <p:cNvGrpSpPr/>
          <p:nvPr/>
        </p:nvGrpSpPr>
        <p:grpSpPr>
          <a:xfrm>
            <a:off x="6143200" y="3770566"/>
            <a:ext cx="536715" cy="525904"/>
            <a:chOff x="563331" y="2926951"/>
            <a:chExt cx="1280113" cy="1254327"/>
          </a:xfrm>
        </p:grpSpPr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9A35ACF8-ECD1-4A56-92F6-99F2E1018F1F}"/>
                </a:ext>
              </a:extLst>
            </p:cNvPr>
            <p:cNvSpPr/>
            <p:nvPr/>
          </p:nvSpPr>
          <p:spPr>
            <a:xfrm>
              <a:off x="563331" y="2926951"/>
              <a:ext cx="1280113" cy="125432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D6A299C9-D424-4610-A92A-D0099FB77C0D}"/>
                </a:ext>
              </a:extLst>
            </p:cNvPr>
            <p:cNvSpPr/>
            <p:nvPr/>
          </p:nvSpPr>
          <p:spPr>
            <a:xfrm>
              <a:off x="663641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AAD30357-205F-40D8-B5AB-AA835B4F4F28}"/>
                </a:ext>
              </a:extLst>
            </p:cNvPr>
            <p:cNvSpPr/>
            <p:nvPr/>
          </p:nvSpPr>
          <p:spPr>
            <a:xfrm>
              <a:off x="1024126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1" name="직사각형 580">
              <a:extLst>
                <a:ext uri="{FF2B5EF4-FFF2-40B4-BE49-F238E27FC236}">
                  <a16:creationId xmlns:a16="http://schemas.microsoft.com/office/drawing/2014/main" id="{17A453EC-6635-473A-B4CF-85A76F96D09A}"/>
                </a:ext>
              </a:extLst>
            </p:cNvPr>
            <p:cNvSpPr/>
            <p:nvPr/>
          </p:nvSpPr>
          <p:spPr>
            <a:xfrm>
              <a:off x="1384611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2" name="직사각형 581">
              <a:extLst>
                <a:ext uri="{FF2B5EF4-FFF2-40B4-BE49-F238E27FC236}">
                  <a16:creationId xmlns:a16="http://schemas.microsoft.com/office/drawing/2014/main" id="{CB2ACF95-6F27-4ECB-941C-DC9FF5CD69DD}"/>
                </a:ext>
              </a:extLst>
            </p:cNvPr>
            <p:cNvSpPr/>
            <p:nvPr/>
          </p:nvSpPr>
          <p:spPr>
            <a:xfrm>
              <a:off x="663641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3" name="직사각형 582">
              <a:extLst>
                <a:ext uri="{FF2B5EF4-FFF2-40B4-BE49-F238E27FC236}">
                  <a16:creationId xmlns:a16="http://schemas.microsoft.com/office/drawing/2014/main" id="{58CDA354-983A-41AA-9519-783A10586D14}"/>
                </a:ext>
              </a:extLst>
            </p:cNvPr>
            <p:cNvSpPr/>
            <p:nvPr/>
          </p:nvSpPr>
          <p:spPr>
            <a:xfrm>
              <a:off x="1024126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4" name="직사각형 583">
              <a:extLst>
                <a:ext uri="{FF2B5EF4-FFF2-40B4-BE49-F238E27FC236}">
                  <a16:creationId xmlns:a16="http://schemas.microsoft.com/office/drawing/2014/main" id="{8A13EE87-58BC-482D-8AE1-E3DB8DDFC338}"/>
                </a:ext>
              </a:extLst>
            </p:cNvPr>
            <p:cNvSpPr/>
            <p:nvPr/>
          </p:nvSpPr>
          <p:spPr>
            <a:xfrm>
              <a:off x="1384611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5" name="직사각형 584">
              <a:extLst>
                <a:ext uri="{FF2B5EF4-FFF2-40B4-BE49-F238E27FC236}">
                  <a16:creationId xmlns:a16="http://schemas.microsoft.com/office/drawing/2014/main" id="{FF732BD0-BBFF-4428-AF86-329CD34A0DA2}"/>
                </a:ext>
              </a:extLst>
            </p:cNvPr>
            <p:cNvSpPr/>
            <p:nvPr/>
          </p:nvSpPr>
          <p:spPr>
            <a:xfrm>
              <a:off x="663641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6" name="직사각형 585">
              <a:extLst>
                <a:ext uri="{FF2B5EF4-FFF2-40B4-BE49-F238E27FC236}">
                  <a16:creationId xmlns:a16="http://schemas.microsoft.com/office/drawing/2014/main" id="{9CB593B9-1827-4527-92D4-91D2A0300D1F}"/>
                </a:ext>
              </a:extLst>
            </p:cNvPr>
            <p:cNvSpPr/>
            <p:nvPr/>
          </p:nvSpPr>
          <p:spPr>
            <a:xfrm>
              <a:off x="1024126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93691A2C-229B-4C82-99EE-6E3EE766C2AA}"/>
                </a:ext>
              </a:extLst>
            </p:cNvPr>
            <p:cNvSpPr/>
            <p:nvPr/>
          </p:nvSpPr>
          <p:spPr>
            <a:xfrm>
              <a:off x="1384611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88" name="그룹 587">
            <a:extLst>
              <a:ext uri="{FF2B5EF4-FFF2-40B4-BE49-F238E27FC236}">
                <a16:creationId xmlns:a16="http://schemas.microsoft.com/office/drawing/2014/main" id="{15E3048C-CCFE-4AF9-AD2C-FCA53D8C6BBA}"/>
              </a:ext>
            </a:extLst>
          </p:cNvPr>
          <p:cNvGrpSpPr/>
          <p:nvPr/>
        </p:nvGrpSpPr>
        <p:grpSpPr>
          <a:xfrm>
            <a:off x="7181906" y="4333400"/>
            <a:ext cx="489844" cy="489912"/>
            <a:chOff x="5592736" y="3820642"/>
            <a:chExt cx="1081455" cy="1081606"/>
          </a:xfrm>
        </p:grpSpPr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E9ADA6A4-254D-462F-B638-DBA9C2B73C63}"/>
                </a:ext>
              </a:extLst>
            </p:cNvPr>
            <p:cNvSpPr/>
            <p:nvPr/>
          </p:nvSpPr>
          <p:spPr>
            <a:xfrm>
              <a:off x="5592736" y="382064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9B58A24E-8A86-4D2E-8B9F-A70E244939F6}"/>
                </a:ext>
              </a:extLst>
            </p:cNvPr>
            <p:cNvSpPr/>
            <p:nvPr/>
          </p:nvSpPr>
          <p:spPr>
            <a:xfrm>
              <a:off x="5953221" y="382064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0E052EB8-E591-4FED-9B12-48F74BE5194D}"/>
                </a:ext>
              </a:extLst>
            </p:cNvPr>
            <p:cNvSpPr/>
            <p:nvPr/>
          </p:nvSpPr>
          <p:spPr>
            <a:xfrm>
              <a:off x="6313706" y="382064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25A5478D-14BC-4045-9E9B-D528D8DFEF22}"/>
                </a:ext>
              </a:extLst>
            </p:cNvPr>
            <p:cNvSpPr/>
            <p:nvPr/>
          </p:nvSpPr>
          <p:spPr>
            <a:xfrm>
              <a:off x="5592736" y="41812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227EC9F3-DBFB-488E-90C1-D06268047713}"/>
                </a:ext>
              </a:extLst>
            </p:cNvPr>
            <p:cNvSpPr/>
            <p:nvPr/>
          </p:nvSpPr>
          <p:spPr>
            <a:xfrm>
              <a:off x="5953221" y="41812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FC0EC742-86CE-4708-8FA3-54C0CF3E8FFE}"/>
                </a:ext>
              </a:extLst>
            </p:cNvPr>
            <p:cNvSpPr/>
            <p:nvPr/>
          </p:nvSpPr>
          <p:spPr>
            <a:xfrm>
              <a:off x="6313706" y="41812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4AFCAEE-0DA3-408F-827E-BC9D6E471319}"/>
                </a:ext>
              </a:extLst>
            </p:cNvPr>
            <p:cNvSpPr/>
            <p:nvPr/>
          </p:nvSpPr>
          <p:spPr>
            <a:xfrm>
              <a:off x="5592736" y="454176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8A8F90C3-628F-4629-86F8-9830739F6EAF}"/>
                </a:ext>
              </a:extLst>
            </p:cNvPr>
            <p:cNvSpPr/>
            <p:nvPr/>
          </p:nvSpPr>
          <p:spPr>
            <a:xfrm>
              <a:off x="5953221" y="454176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92CF58C1-34F0-4966-A0FA-045218C86AF8}"/>
                </a:ext>
              </a:extLst>
            </p:cNvPr>
            <p:cNvSpPr/>
            <p:nvPr/>
          </p:nvSpPr>
          <p:spPr>
            <a:xfrm>
              <a:off x="6313706" y="454176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98" name="그룹 597">
            <a:extLst>
              <a:ext uri="{FF2B5EF4-FFF2-40B4-BE49-F238E27FC236}">
                <a16:creationId xmlns:a16="http://schemas.microsoft.com/office/drawing/2014/main" id="{F53D11F5-197D-4131-B2AF-2E97F521F37B}"/>
              </a:ext>
            </a:extLst>
          </p:cNvPr>
          <p:cNvGrpSpPr/>
          <p:nvPr/>
        </p:nvGrpSpPr>
        <p:grpSpPr>
          <a:xfrm>
            <a:off x="5072444" y="4668285"/>
            <a:ext cx="536715" cy="525904"/>
            <a:chOff x="563331" y="2926951"/>
            <a:chExt cx="1280113" cy="1254327"/>
          </a:xfrm>
        </p:grpSpPr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E3D7634D-733E-4F1A-BBDF-5D3C064A8CE9}"/>
                </a:ext>
              </a:extLst>
            </p:cNvPr>
            <p:cNvSpPr/>
            <p:nvPr/>
          </p:nvSpPr>
          <p:spPr>
            <a:xfrm>
              <a:off x="563331" y="2926951"/>
              <a:ext cx="1280113" cy="125432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1F8B29F8-72A3-4450-B4C1-AD548D11AB40}"/>
                </a:ext>
              </a:extLst>
            </p:cNvPr>
            <p:cNvSpPr/>
            <p:nvPr/>
          </p:nvSpPr>
          <p:spPr>
            <a:xfrm>
              <a:off x="663641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40E920EF-5488-4DAF-A390-C27B514668B9}"/>
                </a:ext>
              </a:extLst>
            </p:cNvPr>
            <p:cNvSpPr/>
            <p:nvPr/>
          </p:nvSpPr>
          <p:spPr>
            <a:xfrm>
              <a:off x="1024126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996D1A64-7251-43AC-8EC4-A86006BA4E07}"/>
                </a:ext>
              </a:extLst>
            </p:cNvPr>
            <p:cNvSpPr/>
            <p:nvPr/>
          </p:nvSpPr>
          <p:spPr>
            <a:xfrm>
              <a:off x="1384611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32E4FCD7-E2B5-4210-9199-1D917E4C91E8}"/>
                </a:ext>
              </a:extLst>
            </p:cNvPr>
            <p:cNvSpPr/>
            <p:nvPr/>
          </p:nvSpPr>
          <p:spPr>
            <a:xfrm>
              <a:off x="663641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A1F984B0-6876-493A-8F43-FFF4F0227628}"/>
                </a:ext>
              </a:extLst>
            </p:cNvPr>
            <p:cNvSpPr/>
            <p:nvPr/>
          </p:nvSpPr>
          <p:spPr>
            <a:xfrm>
              <a:off x="1024126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B30D97DC-6E02-4635-9252-DB813E87F013}"/>
                </a:ext>
              </a:extLst>
            </p:cNvPr>
            <p:cNvSpPr/>
            <p:nvPr/>
          </p:nvSpPr>
          <p:spPr>
            <a:xfrm>
              <a:off x="1384611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A7838D9B-4A0E-49EC-8726-42678C63052F}"/>
                </a:ext>
              </a:extLst>
            </p:cNvPr>
            <p:cNvSpPr/>
            <p:nvPr/>
          </p:nvSpPr>
          <p:spPr>
            <a:xfrm>
              <a:off x="663641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B5A32AD7-D59F-47EC-9190-0942AB51D734}"/>
                </a:ext>
              </a:extLst>
            </p:cNvPr>
            <p:cNvSpPr/>
            <p:nvPr/>
          </p:nvSpPr>
          <p:spPr>
            <a:xfrm>
              <a:off x="1024126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82D2FAE9-FA4B-4B2A-B71D-9531C7A6F800}"/>
                </a:ext>
              </a:extLst>
            </p:cNvPr>
            <p:cNvSpPr/>
            <p:nvPr/>
          </p:nvSpPr>
          <p:spPr>
            <a:xfrm>
              <a:off x="1384611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072903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796FEE18-9DB6-43D6-A86B-BDA50B5935F5}"/>
              </a:ext>
            </a:extLst>
          </p:cNvPr>
          <p:cNvGrpSpPr/>
          <p:nvPr/>
        </p:nvGrpSpPr>
        <p:grpSpPr>
          <a:xfrm>
            <a:off x="6039920" y="1620181"/>
            <a:ext cx="481392" cy="641923"/>
            <a:chOff x="6535719" y="3955483"/>
            <a:chExt cx="1081455" cy="144209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8908AE-AD0B-41F7-988E-32B85C28B6D5}"/>
                </a:ext>
              </a:extLst>
            </p:cNvPr>
            <p:cNvSpPr/>
            <p:nvPr/>
          </p:nvSpPr>
          <p:spPr>
            <a:xfrm>
              <a:off x="6535719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6335CA2-525B-4558-8063-428C4FCE1EF7}"/>
                </a:ext>
              </a:extLst>
            </p:cNvPr>
            <p:cNvSpPr/>
            <p:nvPr/>
          </p:nvSpPr>
          <p:spPr>
            <a:xfrm>
              <a:off x="6896204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8032C03-9AE6-4A18-A538-0A2099AFE221}"/>
                </a:ext>
              </a:extLst>
            </p:cNvPr>
            <p:cNvSpPr/>
            <p:nvPr/>
          </p:nvSpPr>
          <p:spPr>
            <a:xfrm>
              <a:off x="7256689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CFD5D62-586A-4C68-AF91-1F7AD0C5BE94}"/>
                </a:ext>
              </a:extLst>
            </p:cNvPr>
            <p:cNvSpPr/>
            <p:nvPr/>
          </p:nvSpPr>
          <p:spPr>
            <a:xfrm>
              <a:off x="6535719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4A546E9-373C-4B55-AA57-E93DD4172E0C}"/>
                </a:ext>
              </a:extLst>
            </p:cNvPr>
            <p:cNvSpPr/>
            <p:nvPr/>
          </p:nvSpPr>
          <p:spPr>
            <a:xfrm>
              <a:off x="6896204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0DDF618-0F91-41B0-9B55-A1F05DC8F70B}"/>
                </a:ext>
              </a:extLst>
            </p:cNvPr>
            <p:cNvSpPr/>
            <p:nvPr/>
          </p:nvSpPr>
          <p:spPr>
            <a:xfrm>
              <a:off x="7256689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FCEAEF-588E-42DF-8989-2D91E136696A}"/>
                </a:ext>
              </a:extLst>
            </p:cNvPr>
            <p:cNvSpPr/>
            <p:nvPr/>
          </p:nvSpPr>
          <p:spPr>
            <a:xfrm>
              <a:off x="6535719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1B6559A-A2CC-4E6A-BD37-90E872FC42F6}"/>
                </a:ext>
              </a:extLst>
            </p:cNvPr>
            <p:cNvSpPr/>
            <p:nvPr/>
          </p:nvSpPr>
          <p:spPr>
            <a:xfrm>
              <a:off x="6896204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034E5A-70EB-4585-B9E6-097F489022D3}"/>
                </a:ext>
              </a:extLst>
            </p:cNvPr>
            <p:cNvSpPr/>
            <p:nvPr/>
          </p:nvSpPr>
          <p:spPr>
            <a:xfrm>
              <a:off x="7256689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D9D215B-4285-4843-B2DA-7F3D92F53B2F}"/>
                </a:ext>
              </a:extLst>
            </p:cNvPr>
            <p:cNvSpPr/>
            <p:nvPr/>
          </p:nvSpPr>
          <p:spPr>
            <a:xfrm>
              <a:off x="6535719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1345B5-72DF-4487-ABF8-DD2C4A399CA0}"/>
                </a:ext>
              </a:extLst>
            </p:cNvPr>
            <p:cNvSpPr/>
            <p:nvPr/>
          </p:nvSpPr>
          <p:spPr>
            <a:xfrm>
              <a:off x="6896204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83CC446-34E6-4894-A578-0FAE6733A81F}"/>
                </a:ext>
              </a:extLst>
            </p:cNvPr>
            <p:cNvSpPr/>
            <p:nvPr/>
          </p:nvSpPr>
          <p:spPr>
            <a:xfrm>
              <a:off x="7256689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524807B-FFC8-47E8-AB46-F72751F1DD45}"/>
              </a:ext>
            </a:extLst>
          </p:cNvPr>
          <p:cNvSpPr txBox="1"/>
          <p:nvPr/>
        </p:nvSpPr>
        <p:spPr>
          <a:xfrm>
            <a:off x="5980004" y="1175902"/>
            <a:ext cx="197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rnn_Wx  (D,H)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E008D54-6774-43F2-B009-201B48AC8726}"/>
              </a:ext>
            </a:extLst>
          </p:cNvPr>
          <p:cNvGrpSpPr/>
          <p:nvPr/>
        </p:nvGrpSpPr>
        <p:grpSpPr>
          <a:xfrm>
            <a:off x="7659433" y="1597634"/>
            <a:ext cx="481392" cy="481459"/>
            <a:chOff x="8155232" y="3932936"/>
            <a:chExt cx="1081455" cy="108160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472F7A-D241-4F46-894D-B02448E64227}"/>
                </a:ext>
              </a:extLst>
            </p:cNvPr>
            <p:cNvSpPr/>
            <p:nvPr/>
          </p:nvSpPr>
          <p:spPr>
            <a:xfrm>
              <a:off x="815523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AF05F77-10EE-4E54-A6C9-FA83DE28E7E6}"/>
                </a:ext>
              </a:extLst>
            </p:cNvPr>
            <p:cNvSpPr/>
            <p:nvPr/>
          </p:nvSpPr>
          <p:spPr>
            <a:xfrm>
              <a:off x="8515717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C348788-530C-4E35-9D92-CD1634AE8CF4}"/>
                </a:ext>
              </a:extLst>
            </p:cNvPr>
            <p:cNvSpPr/>
            <p:nvPr/>
          </p:nvSpPr>
          <p:spPr>
            <a:xfrm>
              <a:off x="887620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A0892A3-5266-4669-A01B-6AD246F6F652}"/>
                </a:ext>
              </a:extLst>
            </p:cNvPr>
            <p:cNvSpPr/>
            <p:nvPr/>
          </p:nvSpPr>
          <p:spPr>
            <a:xfrm>
              <a:off x="815523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81E9E3D-8D6C-4086-A8A8-C733A94C14F2}"/>
                </a:ext>
              </a:extLst>
            </p:cNvPr>
            <p:cNvSpPr/>
            <p:nvPr/>
          </p:nvSpPr>
          <p:spPr>
            <a:xfrm>
              <a:off x="8515717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A8CF22B-AD84-4AC4-B017-111A6D62AD7A}"/>
                </a:ext>
              </a:extLst>
            </p:cNvPr>
            <p:cNvSpPr/>
            <p:nvPr/>
          </p:nvSpPr>
          <p:spPr>
            <a:xfrm>
              <a:off x="887620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37490A6-2624-4D84-AEF4-7A4D1B2E7E2D}"/>
                </a:ext>
              </a:extLst>
            </p:cNvPr>
            <p:cNvSpPr/>
            <p:nvPr/>
          </p:nvSpPr>
          <p:spPr>
            <a:xfrm>
              <a:off x="815523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013B80F-FE6E-4E8C-B03F-1E825ADA4E1A}"/>
                </a:ext>
              </a:extLst>
            </p:cNvPr>
            <p:cNvSpPr/>
            <p:nvPr/>
          </p:nvSpPr>
          <p:spPr>
            <a:xfrm>
              <a:off x="8515717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1BFD8B2-8ACE-4002-BE92-9A8A2D780A95}"/>
                </a:ext>
              </a:extLst>
            </p:cNvPr>
            <p:cNvSpPr/>
            <p:nvPr/>
          </p:nvSpPr>
          <p:spPr>
            <a:xfrm>
              <a:off x="887620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E69F983-0747-4A13-BD9B-675F47D1A8E6}"/>
              </a:ext>
            </a:extLst>
          </p:cNvPr>
          <p:cNvSpPr txBox="1"/>
          <p:nvPr/>
        </p:nvSpPr>
        <p:spPr>
          <a:xfrm>
            <a:off x="7599517" y="1153355"/>
            <a:ext cx="197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rnn_Wh  (H,H)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2AEF1C7-848F-4DFB-95DD-D2A221AE047B}"/>
              </a:ext>
            </a:extLst>
          </p:cNvPr>
          <p:cNvGrpSpPr/>
          <p:nvPr/>
        </p:nvGrpSpPr>
        <p:grpSpPr>
          <a:xfrm>
            <a:off x="9314376" y="1620181"/>
            <a:ext cx="481392" cy="160464"/>
            <a:chOff x="8164766" y="5583907"/>
            <a:chExt cx="1081455" cy="36048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0784709-D78D-4450-9BF6-90ED0FFEC5E8}"/>
                </a:ext>
              </a:extLst>
            </p:cNvPr>
            <p:cNvSpPr/>
            <p:nvPr/>
          </p:nvSpPr>
          <p:spPr>
            <a:xfrm>
              <a:off x="8164766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103EABF-42DB-4384-B6BB-208E1EDD916C}"/>
                </a:ext>
              </a:extLst>
            </p:cNvPr>
            <p:cNvSpPr/>
            <p:nvPr/>
          </p:nvSpPr>
          <p:spPr>
            <a:xfrm>
              <a:off x="8525251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4647963-B9CF-4353-A5B1-0E3CC3945184}"/>
                </a:ext>
              </a:extLst>
            </p:cNvPr>
            <p:cNvSpPr/>
            <p:nvPr/>
          </p:nvSpPr>
          <p:spPr>
            <a:xfrm>
              <a:off x="8885736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B84325B-5D40-4F5A-A811-39546F192201}"/>
              </a:ext>
            </a:extLst>
          </p:cNvPr>
          <p:cNvSpPr txBox="1"/>
          <p:nvPr/>
        </p:nvSpPr>
        <p:spPr>
          <a:xfrm>
            <a:off x="9105589" y="2077869"/>
            <a:ext cx="197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rnn_b (H,)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5167F05-D590-438C-9699-AC2BBADB7068}"/>
              </a:ext>
            </a:extLst>
          </p:cNvPr>
          <p:cNvSpPr/>
          <p:nvPr/>
        </p:nvSpPr>
        <p:spPr>
          <a:xfrm>
            <a:off x="3225087" y="2600517"/>
            <a:ext cx="1995407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76EC6B4-8B29-4EEE-B65A-43313252B75B}"/>
              </a:ext>
            </a:extLst>
          </p:cNvPr>
          <p:cNvSpPr/>
          <p:nvPr/>
        </p:nvSpPr>
        <p:spPr>
          <a:xfrm>
            <a:off x="3225087" y="296100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self.params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CCF4E2-87FD-43EE-BD12-0B0E0769197B}"/>
              </a:ext>
            </a:extLst>
          </p:cNvPr>
          <p:cNvSpPr/>
          <p:nvPr/>
        </p:nvSpPr>
        <p:spPr>
          <a:xfrm>
            <a:off x="3225087" y="332148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self.grads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0D325D0-709B-4B3A-A1B8-B3CD907AF1E5}"/>
              </a:ext>
            </a:extLst>
          </p:cNvPr>
          <p:cNvSpPr/>
          <p:nvPr/>
        </p:nvSpPr>
        <p:spPr>
          <a:xfrm>
            <a:off x="3225087" y="368197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self.layers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561145-F566-4856-89BF-A333135503DF}"/>
              </a:ext>
            </a:extLst>
          </p:cNvPr>
          <p:cNvSpPr/>
          <p:nvPr/>
        </p:nvSpPr>
        <p:spPr>
          <a:xfrm>
            <a:off x="3225087" y="402477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self.h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BFA7F6C-4982-44CD-A141-02025D536794}"/>
              </a:ext>
            </a:extLst>
          </p:cNvPr>
          <p:cNvCxnSpPr>
            <a:cxnSpLocks/>
            <a:stCxn id="52" idx="3"/>
            <a:endCxn id="4" idx="1"/>
          </p:cNvCxnSpPr>
          <p:nvPr/>
        </p:nvCxnSpPr>
        <p:spPr>
          <a:xfrm flipV="1">
            <a:off x="5220494" y="1700413"/>
            <a:ext cx="819426" cy="1440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5DD1B0F2-9450-4BEB-B8C6-00B59866F10D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 flipV="1">
            <a:off x="6521312" y="1677866"/>
            <a:ext cx="1138121" cy="2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B7FF458F-9247-4A4D-BCF9-54670EB89ABB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>
            <a:off x="8140825" y="1677866"/>
            <a:ext cx="1173551" cy="2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F35EEF9C-5064-4267-9DB7-0A4A1437595B}"/>
              </a:ext>
            </a:extLst>
          </p:cNvPr>
          <p:cNvGrpSpPr/>
          <p:nvPr/>
        </p:nvGrpSpPr>
        <p:grpSpPr>
          <a:xfrm>
            <a:off x="6039919" y="2439050"/>
            <a:ext cx="481392" cy="641923"/>
            <a:chOff x="6535719" y="3955483"/>
            <a:chExt cx="1081455" cy="1442091"/>
          </a:xfrm>
        </p:grpSpPr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E5221DDE-45FC-425A-9B8B-017DD2924A75}"/>
                </a:ext>
              </a:extLst>
            </p:cNvPr>
            <p:cNvSpPr/>
            <p:nvPr/>
          </p:nvSpPr>
          <p:spPr>
            <a:xfrm>
              <a:off x="6535719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A7F22564-DC20-452B-9B33-67A6C2BCE74C}"/>
                </a:ext>
              </a:extLst>
            </p:cNvPr>
            <p:cNvSpPr/>
            <p:nvPr/>
          </p:nvSpPr>
          <p:spPr>
            <a:xfrm>
              <a:off x="6896204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693CEFE3-49D1-4B51-A20A-8823158AA362}"/>
                </a:ext>
              </a:extLst>
            </p:cNvPr>
            <p:cNvSpPr/>
            <p:nvPr/>
          </p:nvSpPr>
          <p:spPr>
            <a:xfrm>
              <a:off x="7256689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8F4176EB-B06D-432B-8AF5-A8275E87C9DD}"/>
                </a:ext>
              </a:extLst>
            </p:cNvPr>
            <p:cNvSpPr/>
            <p:nvPr/>
          </p:nvSpPr>
          <p:spPr>
            <a:xfrm>
              <a:off x="6535719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2F859FD-FA38-4B61-9B5D-46C0A31D1AED}"/>
                </a:ext>
              </a:extLst>
            </p:cNvPr>
            <p:cNvSpPr/>
            <p:nvPr/>
          </p:nvSpPr>
          <p:spPr>
            <a:xfrm>
              <a:off x="6896204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C9B290F3-47AB-410A-B1C6-DBF8C04DA253}"/>
                </a:ext>
              </a:extLst>
            </p:cNvPr>
            <p:cNvSpPr/>
            <p:nvPr/>
          </p:nvSpPr>
          <p:spPr>
            <a:xfrm>
              <a:off x="7256689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BCACF650-DF2C-4912-8B1E-EA4F9A221C17}"/>
                </a:ext>
              </a:extLst>
            </p:cNvPr>
            <p:cNvSpPr/>
            <p:nvPr/>
          </p:nvSpPr>
          <p:spPr>
            <a:xfrm>
              <a:off x="6535719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B789A1DA-0615-4797-AECE-3667313DECCE}"/>
                </a:ext>
              </a:extLst>
            </p:cNvPr>
            <p:cNvSpPr/>
            <p:nvPr/>
          </p:nvSpPr>
          <p:spPr>
            <a:xfrm>
              <a:off x="6896204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D1450D98-9766-4A36-8029-575DEBF365D8}"/>
                </a:ext>
              </a:extLst>
            </p:cNvPr>
            <p:cNvSpPr/>
            <p:nvPr/>
          </p:nvSpPr>
          <p:spPr>
            <a:xfrm>
              <a:off x="7256689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C603125E-E4D3-420A-88EE-4C6FC998363E}"/>
                </a:ext>
              </a:extLst>
            </p:cNvPr>
            <p:cNvSpPr/>
            <p:nvPr/>
          </p:nvSpPr>
          <p:spPr>
            <a:xfrm>
              <a:off x="6535719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96F87A82-A3D9-4A59-AAEA-0423F7C8050B}"/>
                </a:ext>
              </a:extLst>
            </p:cNvPr>
            <p:cNvSpPr/>
            <p:nvPr/>
          </p:nvSpPr>
          <p:spPr>
            <a:xfrm>
              <a:off x="6896204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A1A09DB-4989-4D2C-BE07-82313722609E}"/>
                </a:ext>
              </a:extLst>
            </p:cNvPr>
            <p:cNvSpPr/>
            <p:nvPr/>
          </p:nvSpPr>
          <p:spPr>
            <a:xfrm>
              <a:off x="7256689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229F451B-AE74-424A-8CFE-24189E92FCE6}"/>
              </a:ext>
            </a:extLst>
          </p:cNvPr>
          <p:cNvGrpSpPr/>
          <p:nvPr/>
        </p:nvGrpSpPr>
        <p:grpSpPr>
          <a:xfrm>
            <a:off x="7659432" y="2416503"/>
            <a:ext cx="481392" cy="481459"/>
            <a:chOff x="8155232" y="3932936"/>
            <a:chExt cx="1081455" cy="1081606"/>
          </a:xfrm>
        </p:grpSpPr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9F9CA216-BD86-4CD1-9225-94E4B7F33E7F}"/>
                </a:ext>
              </a:extLst>
            </p:cNvPr>
            <p:cNvSpPr/>
            <p:nvPr/>
          </p:nvSpPr>
          <p:spPr>
            <a:xfrm>
              <a:off x="815523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F31E2BFA-F302-40EA-83DF-CDB47E90912E}"/>
                </a:ext>
              </a:extLst>
            </p:cNvPr>
            <p:cNvSpPr/>
            <p:nvPr/>
          </p:nvSpPr>
          <p:spPr>
            <a:xfrm>
              <a:off x="8515717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0EBAD54-399B-4D72-85ED-0952469A29E2}"/>
                </a:ext>
              </a:extLst>
            </p:cNvPr>
            <p:cNvSpPr/>
            <p:nvPr/>
          </p:nvSpPr>
          <p:spPr>
            <a:xfrm>
              <a:off x="887620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32DD739A-9ED9-4AE9-B1A6-8A38811F84D2}"/>
                </a:ext>
              </a:extLst>
            </p:cNvPr>
            <p:cNvSpPr/>
            <p:nvPr/>
          </p:nvSpPr>
          <p:spPr>
            <a:xfrm>
              <a:off x="815523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FC8D6B28-0FEB-445D-A097-B38F55C4EE3D}"/>
                </a:ext>
              </a:extLst>
            </p:cNvPr>
            <p:cNvSpPr/>
            <p:nvPr/>
          </p:nvSpPr>
          <p:spPr>
            <a:xfrm>
              <a:off x="8515717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2CAD83D0-7EAE-4B7C-B841-50CA0D79AAE1}"/>
                </a:ext>
              </a:extLst>
            </p:cNvPr>
            <p:cNvSpPr/>
            <p:nvPr/>
          </p:nvSpPr>
          <p:spPr>
            <a:xfrm>
              <a:off x="887620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A1A5D724-5D12-40EB-8C7B-38E88CB9EE1C}"/>
                </a:ext>
              </a:extLst>
            </p:cNvPr>
            <p:cNvSpPr/>
            <p:nvPr/>
          </p:nvSpPr>
          <p:spPr>
            <a:xfrm>
              <a:off x="815523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3DD44236-2D98-4E62-8235-E41E6942C375}"/>
                </a:ext>
              </a:extLst>
            </p:cNvPr>
            <p:cNvSpPr/>
            <p:nvPr/>
          </p:nvSpPr>
          <p:spPr>
            <a:xfrm>
              <a:off x="8515717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D1189AFC-BD57-4E36-A2F1-5E7B9ABF211D}"/>
                </a:ext>
              </a:extLst>
            </p:cNvPr>
            <p:cNvSpPr/>
            <p:nvPr/>
          </p:nvSpPr>
          <p:spPr>
            <a:xfrm>
              <a:off x="887620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09" name="그룹 308">
            <a:extLst>
              <a:ext uri="{FF2B5EF4-FFF2-40B4-BE49-F238E27FC236}">
                <a16:creationId xmlns:a16="http://schemas.microsoft.com/office/drawing/2014/main" id="{08E13190-DC40-407E-BE63-912C4AC01EF1}"/>
              </a:ext>
            </a:extLst>
          </p:cNvPr>
          <p:cNvGrpSpPr/>
          <p:nvPr/>
        </p:nvGrpSpPr>
        <p:grpSpPr>
          <a:xfrm>
            <a:off x="9314375" y="2439050"/>
            <a:ext cx="481392" cy="160464"/>
            <a:chOff x="8164766" y="5583907"/>
            <a:chExt cx="1081455" cy="360485"/>
          </a:xfrm>
        </p:grpSpPr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BF6FED20-B56F-4650-84B4-259159E005BB}"/>
                </a:ext>
              </a:extLst>
            </p:cNvPr>
            <p:cNvSpPr/>
            <p:nvPr/>
          </p:nvSpPr>
          <p:spPr>
            <a:xfrm>
              <a:off x="8164766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ACD35B4F-1221-4A71-ADAE-65EE9E4D36BF}"/>
                </a:ext>
              </a:extLst>
            </p:cNvPr>
            <p:cNvSpPr/>
            <p:nvPr/>
          </p:nvSpPr>
          <p:spPr>
            <a:xfrm>
              <a:off x="8525251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638D24EA-0E41-4EDA-B031-492C82935727}"/>
                </a:ext>
              </a:extLst>
            </p:cNvPr>
            <p:cNvSpPr/>
            <p:nvPr/>
          </p:nvSpPr>
          <p:spPr>
            <a:xfrm>
              <a:off x="8885736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13" name="직선 화살표 연결선 312">
            <a:extLst>
              <a:ext uri="{FF2B5EF4-FFF2-40B4-BE49-F238E27FC236}">
                <a16:creationId xmlns:a16="http://schemas.microsoft.com/office/drawing/2014/main" id="{C1DAF1F6-2A86-4F8B-9213-A49736063518}"/>
              </a:ext>
            </a:extLst>
          </p:cNvPr>
          <p:cNvCxnSpPr>
            <a:cxnSpLocks/>
            <a:stCxn id="289" idx="3"/>
            <a:endCxn id="300" idx="1"/>
          </p:cNvCxnSpPr>
          <p:nvPr/>
        </p:nvCxnSpPr>
        <p:spPr>
          <a:xfrm flipV="1">
            <a:off x="6521311" y="2496735"/>
            <a:ext cx="1138121" cy="2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2F3539BA-65F5-4151-BBF6-0545956AB9E0}"/>
              </a:ext>
            </a:extLst>
          </p:cNvPr>
          <p:cNvCxnSpPr>
            <a:cxnSpLocks/>
            <a:stCxn id="302" idx="3"/>
            <a:endCxn id="310" idx="1"/>
          </p:cNvCxnSpPr>
          <p:nvPr/>
        </p:nvCxnSpPr>
        <p:spPr>
          <a:xfrm>
            <a:off x="8140824" y="2496735"/>
            <a:ext cx="1173551" cy="2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1D6ED509-85B5-4FA3-987F-D49FCF438453}"/>
              </a:ext>
            </a:extLst>
          </p:cNvPr>
          <p:cNvCxnSpPr>
            <a:cxnSpLocks/>
            <a:stCxn id="53" idx="3"/>
            <a:endCxn id="287" idx="1"/>
          </p:cNvCxnSpPr>
          <p:nvPr/>
        </p:nvCxnSpPr>
        <p:spPr>
          <a:xfrm flipV="1">
            <a:off x="5220494" y="2519282"/>
            <a:ext cx="819425" cy="982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E3EB9C9E-0F25-4D98-91C5-B4DC43DA3960}"/>
              </a:ext>
            </a:extLst>
          </p:cNvPr>
          <p:cNvSpPr/>
          <p:nvPr/>
        </p:nvSpPr>
        <p:spPr>
          <a:xfrm>
            <a:off x="3225087" y="438525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self.dh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4021393-DCAD-406C-B93A-63E3CA432B10}"/>
              </a:ext>
            </a:extLst>
          </p:cNvPr>
          <p:cNvSpPr txBox="1"/>
          <p:nvPr/>
        </p:nvSpPr>
        <p:spPr>
          <a:xfrm>
            <a:off x="208431" y="2221121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9" name="직선 화살표 연결선 358">
            <a:extLst>
              <a:ext uri="{FF2B5EF4-FFF2-40B4-BE49-F238E27FC236}">
                <a16:creationId xmlns:a16="http://schemas.microsoft.com/office/drawing/2014/main" id="{1B3BB2A2-3514-44BF-BDE5-435756E129CA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5220494" y="3582908"/>
            <a:ext cx="759510" cy="622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직선 화살표 연결선 370">
            <a:extLst>
              <a:ext uri="{FF2B5EF4-FFF2-40B4-BE49-F238E27FC236}">
                <a16:creationId xmlns:a16="http://schemas.microsoft.com/office/drawing/2014/main" id="{5866FD27-9A20-4A52-A317-92558F237830}"/>
              </a:ext>
            </a:extLst>
          </p:cNvPr>
          <p:cNvCxnSpPr>
            <a:cxnSpLocks/>
            <a:stCxn id="316" idx="3"/>
          </p:cNvCxnSpPr>
          <p:nvPr/>
        </p:nvCxnSpPr>
        <p:spPr>
          <a:xfrm flipV="1">
            <a:off x="5220494" y="3590990"/>
            <a:ext cx="1838569" cy="97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3792D0A6-3990-4163-8504-6C71C68EBFFE}"/>
              </a:ext>
            </a:extLst>
          </p:cNvPr>
          <p:cNvSpPr/>
          <p:nvPr/>
        </p:nvSpPr>
        <p:spPr>
          <a:xfrm>
            <a:off x="6151091" y="5817450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2D121F0C-FAC6-4083-8097-66D98B2EAEE2}"/>
              </a:ext>
            </a:extLst>
          </p:cNvPr>
          <p:cNvSpPr/>
          <p:nvPr/>
        </p:nvSpPr>
        <p:spPr>
          <a:xfrm>
            <a:off x="7569151" y="581638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1D3A3E5D-EB68-4600-9D7E-9DFCFF1975CC}"/>
              </a:ext>
            </a:extLst>
          </p:cNvPr>
          <p:cNvSpPr/>
          <p:nvPr/>
        </p:nvSpPr>
        <p:spPr>
          <a:xfrm>
            <a:off x="8985907" y="581633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6" name="직선 화살표 연결선 375">
            <a:extLst>
              <a:ext uri="{FF2B5EF4-FFF2-40B4-BE49-F238E27FC236}">
                <a16:creationId xmlns:a16="http://schemas.microsoft.com/office/drawing/2014/main" id="{6D903AED-5D44-4D57-8263-29F89158591D}"/>
              </a:ext>
            </a:extLst>
          </p:cNvPr>
          <p:cNvCxnSpPr>
            <a:cxnSpLocks/>
            <a:stCxn id="372" idx="3"/>
            <a:endCxn id="373" idx="1"/>
          </p:cNvCxnSpPr>
          <p:nvPr/>
        </p:nvCxnSpPr>
        <p:spPr>
          <a:xfrm flipV="1">
            <a:off x="7298380" y="5996628"/>
            <a:ext cx="270771" cy="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A148CEC4-A1E3-41AF-B161-B901C67B1B01}"/>
              </a:ext>
            </a:extLst>
          </p:cNvPr>
          <p:cNvCxnSpPr>
            <a:cxnSpLocks/>
            <a:stCxn id="373" idx="3"/>
            <a:endCxn id="374" idx="1"/>
          </p:cNvCxnSpPr>
          <p:nvPr/>
        </p:nvCxnSpPr>
        <p:spPr>
          <a:xfrm flipV="1">
            <a:off x="8716440" y="5996578"/>
            <a:ext cx="269467" cy="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0F471922-CA74-4686-AD43-03D34E6FA0D0}"/>
              </a:ext>
            </a:extLst>
          </p:cNvPr>
          <p:cNvSpPr/>
          <p:nvPr/>
        </p:nvSpPr>
        <p:spPr>
          <a:xfrm>
            <a:off x="6151091" y="5262638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EC5E2404-FED4-4749-B7B4-D1A5A1F05462}"/>
              </a:ext>
            </a:extLst>
          </p:cNvPr>
          <p:cNvSpPr/>
          <p:nvPr/>
        </p:nvSpPr>
        <p:spPr>
          <a:xfrm>
            <a:off x="7569151" y="526157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0E7620DA-97C8-44AD-AECE-2D2DC64A2E25}"/>
              </a:ext>
            </a:extLst>
          </p:cNvPr>
          <p:cNvSpPr/>
          <p:nvPr/>
        </p:nvSpPr>
        <p:spPr>
          <a:xfrm>
            <a:off x="8985907" y="526152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26243CBD-D739-4B39-B686-0360700A9E14}"/>
              </a:ext>
            </a:extLst>
          </p:cNvPr>
          <p:cNvCxnSpPr>
            <a:cxnSpLocks/>
            <a:stCxn id="54" idx="3"/>
            <a:endCxn id="378" idx="1"/>
          </p:cNvCxnSpPr>
          <p:nvPr/>
        </p:nvCxnSpPr>
        <p:spPr>
          <a:xfrm>
            <a:off x="5220494" y="3862215"/>
            <a:ext cx="930597" cy="1580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6F8EE9FE-0B1F-41D8-A061-03BD99259FA8}"/>
              </a:ext>
            </a:extLst>
          </p:cNvPr>
          <p:cNvCxnSpPr>
            <a:cxnSpLocks/>
            <a:stCxn id="378" idx="3"/>
            <a:endCxn id="379" idx="1"/>
          </p:cNvCxnSpPr>
          <p:nvPr/>
        </p:nvCxnSpPr>
        <p:spPr>
          <a:xfrm flipV="1">
            <a:off x="7298380" y="5441816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4FF0A53-D577-4F15-A9F4-24AE6C2F8345}"/>
              </a:ext>
            </a:extLst>
          </p:cNvPr>
          <p:cNvCxnSpPr>
            <a:cxnSpLocks/>
            <a:stCxn id="379" idx="3"/>
            <a:endCxn id="380" idx="1"/>
          </p:cNvCxnSpPr>
          <p:nvPr/>
        </p:nvCxnSpPr>
        <p:spPr>
          <a:xfrm flipV="1">
            <a:off x="8716440" y="5441766"/>
            <a:ext cx="269467" cy="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6317DD0-4D5D-47E4-9B67-7F45CB6CE270}"/>
              </a:ext>
            </a:extLst>
          </p:cNvPr>
          <p:cNvSpPr txBox="1"/>
          <p:nvPr/>
        </p:nvSpPr>
        <p:spPr>
          <a:xfrm>
            <a:off x="6422094" y="6202985"/>
            <a:ext cx="636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4" name="직선 화살표 연결선 383">
            <a:extLst>
              <a:ext uri="{FF2B5EF4-FFF2-40B4-BE49-F238E27FC236}">
                <a16:creationId xmlns:a16="http://schemas.microsoft.com/office/drawing/2014/main" id="{43A1B29E-3C47-4229-BDBB-131C8B4A60D3}"/>
              </a:ext>
            </a:extLst>
          </p:cNvPr>
          <p:cNvCxnSpPr>
            <a:cxnSpLocks/>
            <a:stCxn id="372" idx="0"/>
            <a:endCxn id="378" idx="2"/>
          </p:cNvCxnSpPr>
          <p:nvPr/>
        </p:nvCxnSpPr>
        <p:spPr>
          <a:xfrm flipV="1">
            <a:off x="6724736" y="5623123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화살표 연결선 384">
            <a:extLst>
              <a:ext uri="{FF2B5EF4-FFF2-40B4-BE49-F238E27FC236}">
                <a16:creationId xmlns:a16="http://schemas.microsoft.com/office/drawing/2014/main" id="{44A0A3B3-747D-4D89-A62A-06C1E568E0BE}"/>
              </a:ext>
            </a:extLst>
          </p:cNvPr>
          <p:cNvCxnSpPr>
            <a:cxnSpLocks/>
            <a:stCxn id="373" idx="0"/>
            <a:endCxn id="379" idx="2"/>
          </p:cNvCxnSpPr>
          <p:nvPr/>
        </p:nvCxnSpPr>
        <p:spPr>
          <a:xfrm flipV="1">
            <a:off x="8142796" y="562205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TextBox 385">
            <a:extLst>
              <a:ext uri="{FF2B5EF4-FFF2-40B4-BE49-F238E27FC236}">
                <a16:creationId xmlns:a16="http://schemas.microsoft.com/office/drawing/2014/main" id="{E37F26CB-E67A-448F-965B-227DAC4184DC}"/>
              </a:ext>
            </a:extLst>
          </p:cNvPr>
          <p:cNvSpPr txBox="1"/>
          <p:nvPr/>
        </p:nvSpPr>
        <p:spPr>
          <a:xfrm>
            <a:off x="7819896" y="6204348"/>
            <a:ext cx="607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CB57D7A-DA14-4842-9ABB-52FC669A12AE}"/>
              </a:ext>
            </a:extLst>
          </p:cNvPr>
          <p:cNvCxnSpPr>
            <a:cxnSpLocks/>
            <a:stCxn id="374" idx="0"/>
            <a:endCxn id="380" idx="2"/>
          </p:cNvCxnSpPr>
          <p:nvPr/>
        </p:nvCxnSpPr>
        <p:spPr>
          <a:xfrm flipV="1">
            <a:off x="9559552" y="562200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TextBox 388">
            <a:extLst>
              <a:ext uri="{FF2B5EF4-FFF2-40B4-BE49-F238E27FC236}">
                <a16:creationId xmlns:a16="http://schemas.microsoft.com/office/drawing/2014/main" id="{4505BC26-F388-4327-A4F0-2E8F27B76076}"/>
              </a:ext>
            </a:extLst>
          </p:cNvPr>
          <p:cNvSpPr txBox="1"/>
          <p:nvPr/>
        </p:nvSpPr>
        <p:spPr>
          <a:xfrm>
            <a:off x="9070405" y="6176820"/>
            <a:ext cx="1129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'goodbye'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5F182EB5-D1FF-4D94-BBC8-523386371212}"/>
              </a:ext>
            </a:extLst>
          </p:cNvPr>
          <p:cNvCxnSpPr>
            <a:cxnSpLocks/>
          </p:cNvCxnSpPr>
          <p:nvPr/>
        </p:nvCxnSpPr>
        <p:spPr>
          <a:xfrm flipV="1">
            <a:off x="5880320" y="5459008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6F4CEE5-7FEA-4B80-9E22-95BF3E1AC15C}"/>
              </a:ext>
            </a:extLst>
          </p:cNvPr>
          <p:cNvSpPr txBox="1"/>
          <p:nvPr/>
        </p:nvSpPr>
        <p:spPr>
          <a:xfrm>
            <a:off x="5600249" y="526152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5763C21E-CB18-4734-A137-78D6DEC75FEE}"/>
              </a:ext>
            </a:extLst>
          </p:cNvPr>
          <p:cNvCxnSpPr>
            <a:cxnSpLocks/>
          </p:cNvCxnSpPr>
          <p:nvPr/>
        </p:nvCxnSpPr>
        <p:spPr>
          <a:xfrm flipV="1">
            <a:off x="6722764" y="5068261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3F1F0974-1CC6-4E04-8693-8F1430A9EBBC}"/>
              </a:ext>
            </a:extLst>
          </p:cNvPr>
          <p:cNvCxnSpPr>
            <a:cxnSpLocks/>
          </p:cNvCxnSpPr>
          <p:nvPr/>
        </p:nvCxnSpPr>
        <p:spPr>
          <a:xfrm flipV="1">
            <a:off x="8140824" y="506719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직선 화살표 연결선 392">
            <a:extLst>
              <a:ext uri="{FF2B5EF4-FFF2-40B4-BE49-F238E27FC236}">
                <a16:creationId xmlns:a16="http://schemas.microsoft.com/office/drawing/2014/main" id="{7632D142-6D6A-4AD0-A012-48E1F2F500B2}"/>
              </a:ext>
            </a:extLst>
          </p:cNvPr>
          <p:cNvCxnSpPr>
            <a:cxnSpLocks/>
          </p:cNvCxnSpPr>
          <p:nvPr/>
        </p:nvCxnSpPr>
        <p:spPr>
          <a:xfrm flipV="1">
            <a:off x="9557580" y="5001762"/>
            <a:ext cx="0" cy="259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TextBox 394">
            <a:extLst>
              <a:ext uri="{FF2B5EF4-FFF2-40B4-BE49-F238E27FC236}">
                <a16:creationId xmlns:a16="http://schemas.microsoft.com/office/drawing/2014/main" id="{E7864F5E-6BAC-464D-93ED-E3D1774043CC}"/>
              </a:ext>
            </a:extLst>
          </p:cNvPr>
          <p:cNvSpPr txBox="1"/>
          <p:nvPr/>
        </p:nvSpPr>
        <p:spPr>
          <a:xfrm>
            <a:off x="6791871" y="4857697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37E70043-4942-4BDB-ACA6-68728F045258}"/>
              </a:ext>
            </a:extLst>
          </p:cNvPr>
          <p:cNvSpPr txBox="1"/>
          <p:nvPr/>
        </p:nvSpPr>
        <p:spPr>
          <a:xfrm>
            <a:off x="5831394" y="823032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(1,4)(4,3) =&gt; 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0C9F1D8C-B9BC-4D7A-99C0-C7D45CCA3945}"/>
              </a:ext>
            </a:extLst>
          </p:cNvPr>
          <p:cNvSpPr txBox="1"/>
          <p:nvPr/>
        </p:nvSpPr>
        <p:spPr>
          <a:xfrm>
            <a:off x="7659432" y="801441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(1,3)(3,3) =&gt; 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6F64BB9-5FE1-4FC4-9FF4-FBDE16FB009A}"/>
              </a:ext>
            </a:extLst>
          </p:cNvPr>
          <p:cNvSpPr txBox="1"/>
          <p:nvPr/>
        </p:nvSpPr>
        <p:spPr>
          <a:xfrm>
            <a:off x="719224" y="2200031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(N,T,D)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8F76C20-02FF-4CCD-ADF7-3069600E355D}"/>
              </a:ext>
            </a:extLst>
          </p:cNvPr>
          <p:cNvSpPr txBox="1"/>
          <p:nvPr/>
        </p:nvSpPr>
        <p:spPr>
          <a:xfrm>
            <a:off x="8231900" y="488044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080A848-509D-483D-B521-1447C4F8829A}"/>
              </a:ext>
            </a:extLst>
          </p:cNvPr>
          <p:cNvSpPr txBox="1"/>
          <p:nvPr/>
        </p:nvSpPr>
        <p:spPr>
          <a:xfrm>
            <a:off x="9678985" y="4852963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3F1F43D-4D01-4FA4-AA73-36A7EAF992BD}"/>
              </a:ext>
            </a:extLst>
          </p:cNvPr>
          <p:cNvSpPr txBox="1"/>
          <p:nvPr/>
        </p:nvSpPr>
        <p:spPr>
          <a:xfrm>
            <a:off x="10516557" y="5483473"/>
            <a:ext cx="529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A398C-CCD9-4783-B76E-161F86EC3277}"/>
              </a:ext>
            </a:extLst>
          </p:cNvPr>
          <p:cNvSpPr txBox="1"/>
          <p:nvPr/>
        </p:nvSpPr>
        <p:spPr>
          <a:xfrm>
            <a:off x="234631" y="82113"/>
            <a:ext cx="1802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C765B9C9-8F77-47F7-8454-4B45E04EEA14}"/>
              </a:ext>
            </a:extLst>
          </p:cNvPr>
          <p:cNvSpPr txBox="1"/>
          <p:nvPr/>
        </p:nvSpPr>
        <p:spPr>
          <a:xfrm>
            <a:off x="10003472" y="5001762"/>
            <a:ext cx="59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3DF0E95E-7C19-4247-B4FC-F26FAAECD97C}"/>
              </a:ext>
            </a:extLst>
          </p:cNvPr>
          <p:cNvGrpSpPr/>
          <p:nvPr/>
        </p:nvGrpSpPr>
        <p:grpSpPr>
          <a:xfrm>
            <a:off x="9246565" y="4618923"/>
            <a:ext cx="702119" cy="234040"/>
            <a:chOff x="682642" y="5051164"/>
            <a:chExt cx="702119" cy="234040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88814F0B-03D6-4B48-81B4-F5217D3C20E6}"/>
                </a:ext>
              </a:extLst>
            </p:cNvPr>
            <p:cNvSpPr/>
            <p:nvPr/>
          </p:nvSpPr>
          <p:spPr>
            <a:xfrm>
              <a:off x="682642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09760E4D-8B9F-4D13-A9C7-22C429F94A99}"/>
                </a:ext>
              </a:extLst>
            </p:cNvPr>
            <p:cNvSpPr/>
            <p:nvPr/>
          </p:nvSpPr>
          <p:spPr>
            <a:xfrm>
              <a:off x="916682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2E247BDB-8CA5-4177-AE82-CCEECA182092}"/>
                </a:ext>
              </a:extLst>
            </p:cNvPr>
            <p:cNvSpPr/>
            <p:nvPr/>
          </p:nvSpPr>
          <p:spPr>
            <a:xfrm>
              <a:off x="1150721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C06E36FF-2113-46E5-AEE2-B87AE1929AA0}"/>
              </a:ext>
            </a:extLst>
          </p:cNvPr>
          <p:cNvCxnSpPr>
            <a:cxnSpLocks/>
          </p:cNvCxnSpPr>
          <p:nvPr/>
        </p:nvCxnSpPr>
        <p:spPr>
          <a:xfrm>
            <a:off x="9661249" y="4982479"/>
            <a:ext cx="0" cy="29827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BB16CD1-E3BC-46C6-8597-DB99A5B60EA5}"/>
              </a:ext>
            </a:extLst>
          </p:cNvPr>
          <p:cNvGrpSpPr/>
          <p:nvPr/>
        </p:nvGrpSpPr>
        <p:grpSpPr>
          <a:xfrm>
            <a:off x="8699026" y="5512526"/>
            <a:ext cx="394660" cy="330163"/>
            <a:chOff x="8699026" y="5512526"/>
            <a:chExt cx="394660" cy="330163"/>
          </a:xfrm>
        </p:grpSpPr>
        <p:cxnSp>
          <p:nvCxnSpPr>
            <p:cNvPr id="201" name="직선 화살표 연결선 200">
              <a:extLst>
                <a:ext uri="{FF2B5EF4-FFF2-40B4-BE49-F238E27FC236}">
                  <a16:creationId xmlns:a16="http://schemas.microsoft.com/office/drawing/2014/main" id="{D117691F-3C76-4D78-B693-90A1A51BE3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43406" y="5512526"/>
              <a:ext cx="237555" cy="452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1B6A3C1-738A-4FA3-B027-97941FEBC13A}"/>
                </a:ext>
              </a:extLst>
            </p:cNvPr>
            <p:cNvSpPr txBox="1"/>
            <p:nvPr/>
          </p:nvSpPr>
          <p:spPr>
            <a:xfrm>
              <a:off x="8699026" y="5534912"/>
              <a:ext cx="3946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dh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7B3CC48-427E-4ACC-9CC4-B7000E49C7D7}"/>
              </a:ext>
            </a:extLst>
          </p:cNvPr>
          <p:cNvGrpSpPr/>
          <p:nvPr/>
        </p:nvGrpSpPr>
        <p:grpSpPr>
          <a:xfrm>
            <a:off x="8229882" y="5586629"/>
            <a:ext cx="529312" cy="307777"/>
            <a:chOff x="9663600" y="5569300"/>
            <a:chExt cx="529312" cy="307777"/>
          </a:xfrm>
        </p:grpSpPr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2F9703BC-D1A8-4209-9567-54E058228A5C}"/>
                </a:ext>
              </a:extLst>
            </p:cNvPr>
            <p:cNvCxnSpPr>
              <a:cxnSpLocks/>
            </p:cNvCxnSpPr>
            <p:nvPr/>
          </p:nvCxnSpPr>
          <p:spPr>
            <a:xfrm>
              <a:off x="9678985" y="5622008"/>
              <a:ext cx="0" cy="20212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2D07DFEF-5F42-4B9E-AC03-5FF802C335FF}"/>
                </a:ext>
              </a:extLst>
            </p:cNvPr>
            <p:cNvSpPr txBox="1"/>
            <p:nvPr/>
          </p:nvSpPr>
          <p:spPr>
            <a:xfrm>
              <a:off x="9663600" y="5569300"/>
              <a:ext cx="5293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dx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348C19FC-FAD6-4473-8050-77F333EE6860}"/>
              </a:ext>
            </a:extLst>
          </p:cNvPr>
          <p:cNvGrpSpPr/>
          <p:nvPr/>
        </p:nvGrpSpPr>
        <p:grpSpPr>
          <a:xfrm>
            <a:off x="7817289" y="4618923"/>
            <a:ext cx="702119" cy="234040"/>
            <a:chOff x="682642" y="5051164"/>
            <a:chExt cx="702119" cy="234040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8AC03DA8-EFC4-4038-8133-B411C1467980}"/>
                </a:ext>
              </a:extLst>
            </p:cNvPr>
            <p:cNvSpPr/>
            <p:nvPr/>
          </p:nvSpPr>
          <p:spPr>
            <a:xfrm>
              <a:off x="682642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3D584292-B513-4260-936F-C42284DFF824}"/>
                </a:ext>
              </a:extLst>
            </p:cNvPr>
            <p:cNvSpPr/>
            <p:nvPr/>
          </p:nvSpPr>
          <p:spPr>
            <a:xfrm>
              <a:off x="916682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BA036621-8461-4116-82A6-B6ADD0A10812}"/>
                </a:ext>
              </a:extLst>
            </p:cNvPr>
            <p:cNvSpPr/>
            <p:nvPr/>
          </p:nvSpPr>
          <p:spPr>
            <a:xfrm>
              <a:off x="1150721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25FC41BC-4059-4687-96F6-F2E6B2D2609A}"/>
              </a:ext>
            </a:extLst>
          </p:cNvPr>
          <p:cNvCxnSpPr>
            <a:cxnSpLocks/>
          </p:cNvCxnSpPr>
          <p:nvPr/>
        </p:nvCxnSpPr>
        <p:spPr>
          <a:xfrm>
            <a:off x="8231973" y="4982479"/>
            <a:ext cx="0" cy="29827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644806F0-A39A-43B9-A2C1-8F28ADCF02C0}"/>
              </a:ext>
            </a:extLst>
          </p:cNvPr>
          <p:cNvGrpSpPr/>
          <p:nvPr/>
        </p:nvGrpSpPr>
        <p:grpSpPr>
          <a:xfrm>
            <a:off x="7258465" y="5526168"/>
            <a:ext cx="394660" cy="330163"/>
            <a:chOff x="8699026" y="5512526"/>
            <a:chExt cx="394660" cy="330163"/>
          </a:xfrm>
        </p:grpSpPr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5091777E-2253-452F-9693-D14C3C40F0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43406" y="5512526"/>
              <a:ext cx="237555" cy="452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86CEF943-10B4-46C2-8E4E-434A18A5EB06}"/>
                </a:ext>
              </a:extLst>
            </p:cNvPr>
            <p:cNvSpPr txBox="1"/>
            <p:nvPr/>
          </p:nvSpPr>
          <p:spPr>
            <a:xfrm>
              <a:off x="8699026" y="5534912"/>
              <a:ext cx="3946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dh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BA233BBC-12EA-4265-A06B-0DBC6E8D8FDA}"/>
              </a:ext>
            </a:extLst>
          </p:cNvPr>
          <p:cNvGrpSpPr/>
          <p:nvPr/>
        </p:nvGrpSpPr>
        <p:grpSpPr>
          <a:xfrm>
            <a:off x="6416633" y="4612416"/>
            <a:ext cx="702119" cy="234040"/>
            <a:chOff x="682642" y="5051164"/>
            <a:chExt cx="702119" cy="234040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599B320-CED5-41AC-B657-046A9FEA7BE7}"/>
                </a:ext>
              </a:extLst>
            </p:cNvPr>
            <p:cNvSpPr/>
            <p:nvPr/>
          </p:nvSpPr>
          <p:spPr>
            <a:xfrm>
              <a:off x="682642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167AB6F4-4CFB-45A3-8E54-9F562037206E}"/>
                </a:ext>
              </a:extLst>
            </p:cNvPr>
            <p:cNvSpPr/>
            <p:nvPr/>
          </p:nvSpPr>
          <p:spPr>
            <a:xfrm>
              <a:off x="916682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0E274499-3586-4741-9988-1072448C17FA}"/>
                </a:ext>
              </a:extLst>
            </p:cNvPr>
            <p:cNvSpPr/>
            <p:nvPr/>
          </p:nvSpPr>
          <p:spPr>
            <a:xfrm>
              <a:off x="1150721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A99EC666-DCC6-4CB7-AE52-E402BABA783E}"/>
              </a:ext>
            </a:extLst>
          </p:cNvPr>
          <p:cNvCxnSpPr>
            <a:cxnSpLocks/>
          </p:cNvCxnSpPr>
          <p:nvPr/>
        </p:nvCxnSpPr>
        <p:spPr>
          <a:xfrm>
            <a:off x="6831317" y="4975972"/>
            <a:ext cx="0" cy="29827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CF15357E-EE44-470A-812B-0D29BA974113}"/>
              </a:ext>
            </a:extLst>
          </p:cNvPr>
          <p:cNvGrpSpPr/>
          <p:nvPr/>
        </p:nvGrpSpPr>
        <p:grpSpPr>
          <a:xfrm>
            <a:off x="6806733" y="5569113"/>
            <a:ext cx="529312" cy="307777"/>
            <a:chOff x="9663600" y="5569300"/>
            <a:chExt cx="529312" cy="307777"/>
          </a:xfrm>
        </p:grpSpPr>
        <p:cxnSp>
          <p:nvCxnSpPr>
            <p:cNvPr id="225" name="직선 화살표 연결선 224">
              <a:extLst>
                <a:ext uri="{FF2B5EF4-FFF2-40B4-BE49-F238E27FC236}">
                  <a16:creationId xmlns:a16="http://schemas.microsoft.com/office/drawing/2014/main" id="{ABCBF6F6-9E5D-456B-98B3-39DAC42D8921}"/>
                </a:ext>
              </a:extLst>
            </p:cNvPr>
            <p:cNvCxnSpPr>
              <a:cxnSpLocks/>
            </p:cNvCxnSpPr>
            <p:nvPr/>
          </p:nvCxnSpPr>
          <p:spPr>
            <a:xfrm>
              <a:off x="9678985" y="5622008"/>
              <a:ext cx="0" cy="20212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EC94930D-5DA3-4A1C-ADA5-CF92F937B020}"/>
                </a:ext>
              </a:extLst>
            </p:cNvPr>
            <p:cNvSpPr txBox="1"/>
            <p:nvPr/>
          </p:nvSpPr>
          <p:spPr>
            <a:xfrm>
              <a:off x="9663600" y="5569300"/>
              <a:ext cx="5293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dx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84C39A6F-561D-4FDF-8EB3-AC3E0A4D7290}"/>
              </a:ext>
            </a:extLst>
          </p:cNvPr>
          <p:cNvGrpSpPr/>
          <p:nvPr/>
        </p:nvGrpSpPr>
        <p:grpSpPr>
          <a:xfrm>
            <a:off x="5811368" y="5544723"/>
            <a:ext cx="394660" cy="330163"/>
            <a:chOff x="8699026" y="5512526"/>
            <a:chExt cx="394660" cy="330163"/>
          </a:xfrm>
        </p:grpSpPr>
        <p:cxnSp>
          <p:nvCxnSpPr>
            <p:cNvPr id="228" name="직선 화살표 연결선 227">
              <a:extLst>
                <a:ext uri="{FF2B5EF4-FFF2-40B4-BE49-F238E27FC236}">
                  <a16:creationId xmlns:a16="http://schemas.microsoft.com/office/drawing/2014/main" id="{C1E732DC-2481-4923-8495-BA385711A6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43406" y="5512526"/>
              <a:ext cx="237555" cy="452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D89F72EF-5DC2-4CBF-B916-C520DEA8C2E7}"/>
                </a:ext>
              </a:extLst>
            </p:cNvPr>
            <p:cNvSpPr txBox="1"/>
            <p:nvPr/>
          </p:nvSpPr>
          <p:spPr>
            <a:xfrm>
              <a:off x="8699026" y="5534912"/>
              <a:ext cx="3946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dh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71CAB502-3A76-4D9E-A642-6F22F0FA9BF2}"/>
              </a:ext>
            </a:extLst>
          </p:cNvPr>
          <p:cNvGrpSpPr/>
          <p:nvPr/>
        </p:nvGrpSpPr>
        <p:grpSpPr>
          <a:xfrm>
            <a:off x="9670889" y="5568989"/>
            <a:ext cx="529312" cy="307777"/>
            <a:chOff x="9663600" y="5569300"/>
            <a:chExt cx="529312" cy="307777"/>
          </a:xfrm>
        </p:grpSpPr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C0E9D5A3-01FD-4B60-AFE7-8EB1433DD309}"/>
                </a:ext>
              </a:extLst>
            </p:cNvPr>
            <p:cNvCxnSpPr>
              <a:cxnSpLocks/>
            </p:cNvCxnSpPr>
            <p:nvPr/>
          </p:nvCxnSpPr>
          <p:spPr>
            <a:xfrm>
              <a:off x="9678985" y="5622008"/>
              <a:ext cx="0" cy="20212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D62EB54-2E50-4ACF-B816-2364B37976EB}"/>
                </a:ext>
              </a:extLst>
            </p:cNvPr>
            <p:cNvSpPr txBox="1"/>
            <p:nvPr/>
          </p:nvSpPr>
          <p:spPr>
            <a:xfrm>
              <a:off x="9663600" y="5569300"/>
              <a:ext cx="5293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dx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51E9D688-EE4C-4ADA-9159-D92156EAD112}"/>
              </a:ext>
            </a:extLst>
          </p:cNvPr>
          <p:cNvSpPr txBox="1"/>
          <p:nvPr/>
        </p:nvSpPr>
        <p:spPr>
          <a:xfrm>
            <a:off x="8055416" y="3801996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dhs[:, t, :]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7226788D-1835-4112-A77F-671531D21131}"/>
              </a:ext>
            </a:extLst>
          </p:cNvPr>
          <p:cNvGrpSpPr/>
          <p:nvPr/>
        </p:nvGrpSpPr>
        <p:grpSpPr>
          <a:xfrm>
            <a:off x="475158" y="2569374"/>
            <a:ext cx="536715" cy="525904"/>
            <a:chOff x="563331" y="2926951"/>
            <a:chExt cx="1280113" cy="1254327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F0706408-02C3-4AE3-8A06-02B51A893A72}"/>
                </a:ext>
              </a:extLst>
            </p:cNvPr>
            <p:cNvSpPr/>
            <p:nvPr/>
          </p:nvSpPr>
          <p:spPr>
            <a:xfrm>
              <a:off x="563331" y="2926951"/>
              <a:ext cx="1280113" cy="125432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6C429D11-A142-43C3-96B0-F336A60A5691}"/>
                </a:ext>
              </a:extLst>
            </p:cNvPr>
            <p:cNvSpPr/>
            <p:nvPr/>
          </p:nvSpPr>
          <p:spPr>
            <a:xfrm>
              <a:off x="663641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20897EFC-756D-4701-AE26-D270F8DB7660}"/>
                </a:ext>
              </a:extLst>
            </p:cNvPr>
            <p:cNvSpPr/>
            <p:nvPr/>
          </p:nvSpPr>
          <p:spPr>
            <a:xfrm>
              <a:off x="1024126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67F1861-3301-4928-9181-D07BE0170948}"/>
                </a:ext>
              </a:extLst>
            </p:cNvPr>
            <p:cNvSpPr/>
            <p:nvPr/>
          </p:nvSpPr>
          <p:spPr>
            <a:xfrm>
              <a:off x="1384611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552D7C5A-272E-454F-AE4B-FA66EE964157}"/>
                </a:ext>
              </a:extLst>
            </p:cNvPr>
            <p:cNvSpPr/>
            <p:nvPr/>
          </p:nvSpPr>
          <p:spPr>
            <a:xfrm>
              <a:off x="663641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10E6E55A-9750-44E4-B8CA-DE84F58F2F85}"/>
                </a:ext>
              </a:extLst>
            </p:cNvPr>
            <p:cNvSpPr/>
            <p:nvPr/>
          </p:nvSpPr>
          <p:spPr>
            <a:xfrm>
              <a:off x="1024126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DE566F57-3578-4AC1-950A-98EC86054A9F}"/>
                </a:ext>
              </a:extLst>
            </p:cNvPr>
            <p:cNvSpPr/>
            <p:nvPr/>
          </p:nvSpPr>
          <p:spPr>
            <a:xfrm>
              <a:off x="1384611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3B373BB3-8B50-413F-9BDF-33832DEFD267}"/>
                </a:ext>
              </a:extLst>
            </p:cNvPr>
            <p:cNvSpPr/>
            <p:nvPr/>
          </p:nvSpPr>
          <p:spPr>
            <a:xfrm>
              <a:off x="663641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160704E-B6E6-4CB5-A9B8-E83D8DB18837}"/>
                </a:ext>
              </a:extLst>
            </p:cNvPr>
            <p:cNvSpPr/>
            <p:nvPr/>
          </p:nvSpPr>
          <p:spPr>
            <a:xfrm>
              <a:off x="1024126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6E5A31-3ADA-44F5-BBCC-30A8EC90DCC8}"/>
                </a:ext>
              </a:extLst>
            </p:cNvPr>
            <p:cNvSpPr/>
            <p:nvPr/>
          </p:nvSpPr>
          <p:spPr>
            <a:xfrm>
              <a:off x="1384611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B7886250-36E2-4395-A74B-FFE65F2118BD}"/>
              </a:ext>
            </a:extLst>
          </p:cNvPr>
          <p:cNvGrpSpPr/>
          <p:nvPr/>
        </p:nvGrpSpPr>
        <p:grpSpPr>
          <a:xfrm>
            <a:off x="1016289" y="2569374"/>
            <a:ext cx="536715" cy="525904"/>
            <a:chOff x="563331" y="2926951"/>
            <a:chExt cx="1280113" cy="1254327"/>
          </a:xfrm>
        </p:grpSpPr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E99C2E9-4B59-4E32-99D5-219453FCAF5C}"/>
                </a:ext>
              </a:extLst>
            </p:cNvPr>
            <p:cNvSpPr/>
            <p:nvPr/>
          </p:nvSpPr>
          <p:spPr>
            <a:xfrm>
              <a:off x="563331" y="2926951"/>
              <a:ext cx="1280113" cy="125432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8AFB62B9-7F00-4C72-9F2D-74640A08CCD2}"/>
                </a:ext>
              </a:extLst>
            </p:cNvPr>
            <p:cNvSpPr/>
            <p:nvPr/>
          </p:nvSpPr>
          <p:spPr>
            <a:xfrm>
              <a:off x="663641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09C14AA4-FB77-4101-9882-2B0F34FDD53F}"/>
                </a:ext>
              </a:extLst>
            </p:cNvPr>
            <p:cNvSpPr/>
            <p:nvPr/>
          </p:nvSpPr>
          <p:spPr>
            <a:xfrm>
              <a:off x="1024126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475742D6-FB4A-4491-B5F2-38B4DB366ECA}"/>
                </a:ext>
              </a:extLst>
            </p:cNvPr>
            <p:cNvSpPr/>
            <p:nvPr/>
          </p:nvSpPr>
          <p:spPr>
            <a:xfrm>
              <a:off x="1384611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9BEB88B9-1112-4D79-9A61-071E8C39DBB4}"/>
                </a:ext>
              </a:extLst>
            </p:cNvPr>
            <p:cNvSpPr/>
            <p:nvPr/>
          </p:nvSpPr>
          <p:spPr>
            <a:xfrm>
              <a:off x="663641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F48873F0-732D-4F86-8E12-0938162F2767}"/>
                </a:ext>
              </a:extLst>
            </p:cNvPr>
            <p:cNvSpPr/>
            <p:nvPr/>
          </p:nvSpPr>
          <p:spPr>
            <a:xfrm>
              <a:off x="1024126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7920D92A-606C-4DA7-AA4A-213699223A17}"/>
                </a:ext>
              </a:extLst>
            </p:cNvPr>
            <p:cNvSpPr/>
            <p:nvPr/>
          </p:nvSpPr>
          <p:spPr>
            <a:xfrm>
              <a:off x="1384611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B62F109D-B23E-42C2-8DB4-30ADF617B0B6}"/>
                </a:ext>
              </a:extLst>
            </p:cNvPr>
            <p:cNvSpPr/>
            <p:nvPr/>
          </p:nvSpPr>
          <p:spPr>
            <a:xfrm>
              <a:off x="663641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66382C84-B45A-416A-A07D-75AE18758B49}"/>
                </a:ext>
              </a:extLst>
            </p:cNvPr>
            <p:cNvSpPr/>
            <p:nvPr/>
          </p:nvSpPr>
          <p:spPr>
            <a:xfrm>
              <a:off x="1024126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46799ACD-0FB8-4D68-9E4A-8946A33C52A0}"/>
                </a:ext>
              </a:extLst>
            </p:cNvPr>
            <p:cNvSpPr/>
            <p:nvPr/>
          </p:nvSpPr>
          <p:spPr>
            <a:xfrm>
              <a:off x="1384611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F0D9B48F-CFA6-4768-9DAA-621CE9885BD6}"/>
              </a:ext>
            </a:extLst>
          </p:cNvPr>
          <p:cNvGrpSpPr/>
          <p:nvPr/>
        </p:nvGrpSpPr>
        <p:grpSpPr>
          <a:xfrm>
            <a:off x="9246565" y="4401486"/>
            <a:ext cx="702119" cy="234040"/>
            <a:chOff x="682642" y="5051164"/>
            <a:chExt cx="702119" cy="234040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94FB310E-053F-4208-A64A-67F9B1643772}"/>
                </a:ext>
              </a:extLst>
            </p:cNvPr>
            <p:cNvSpPr/>
            <p:nvPr/>
          </p:nvSpPr>
          <p:spPr>
            <a:xfrm>
              <a:off x="682642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FCE09F4B-A199-48DA-9C2A-BDBC087E6063}"/>
                </a:ext>
              </a:extLst>
            </p:cNvPr>
            <p:cNvSpPr/>
            <p:nvPr/>
          </p:nvSpPr>
          <p:spPr>
            <a:xfrm>
              <a:off x="916682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EDE3BE1E-0ACC-4C18-ADFC-B636F07E75D8}"/>
                </a:ext>
              </a:extLst>
            </p:cNvPr>
            <p:cNvSpPr/>
            <p:nvPr/>
          </p:nvSpPr>
          <p:spPr>
            <a:xfrm>
              <a:off x="1150721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D6ED5D9C-D536-4108-AF27-AA31CA743EC7}"/>
              </a:ext>
            </a:extLst>
          </p:cNvPr>
          <p:cNvGrpSpPr/>
          <p:nvPr/>
        </p:nvGrpSpPr>
        <p:grpSpPr>
          <a:xfrm>
            <a:off x="7817289" y="4401486"/>
            <a:ext cx="702119" cy="234040"/>
            <a:chOff x="682642" y="5051164"/>
            <a:chExt cx="702119" cy="234040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E41DACE-5FB8-4434-9001-BF4C2BFCA7FC}"/>
                </a:ext>
              </a:extLst>
            </p:cNvPr>
            <p:cNvSpPr/>
            <p:nvPr/>
          </p:nvSpPr>
          <p:spPr>
            <a:xfrm>
              <a:off x="682642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23E9212E-08A5-48F8-8CF2-D65BC775AB5D}"/>
                </a:ext>
              </a:extLst>
            </p:cNvPr>
            <p:cNvSpPr/>
            <p:nvPr/>
          </p:nvSpPr>
          <p:spPr>
            <a:xfrm>
              <a:off x="916682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5DEF772D-A80F-4B24-A280-D9B699AEC368}"/>
                </a:ext>
              </a:extLst>
            </p:cNvPr>
            <p:cNvSpPr/>
            <p:nvPr/>
          </p:nvSpPr>
          <p:spPr>
            <a:xfrm>
              <a:off x="1150721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3823102D-B113-42B8-B685-F45C8A92B10F}"/>
              </a:ext>
            </a:extLst>
          </p:cNvPr>
          <p:cNvGrpSpPr/>
          <p:nvPr/>
        </p:nvGrpSpPr>
        <p:grpSpPr>
          <a:xfrm>
            <a:off x="6416633" y="4394979"/>
            <a:ext cx="702119" cy="234040"/>
            <a:chOff x="682642" y="5051164"/>
            <a:chExt cx="702119" cy="234040"/>
          </a:xfrm>
        </p:grpSpPr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2541DE07-DD11-4A30-BCD1-932ED85E1959}"/>
                </a:ext>
              </a:extLst>
            </p:cNvPr>
            <p:cNvSpPr/>
            <p:nvPr/>
          </p:nvSpPr>
          <p:spPr>
            <a:xfrm>
              <a:off x="682642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F08A5CD5-B3A6-4923-8839-34E7D7826064}"/>
                </a:ext>
              </a:extLst>
            </p:cNvPr>
            <p:cNvSpPr/>
            <p:nvPr/>
          </p:nvSpPr>
          <p:spPr>
            <a:xfrm>
              <a:off x="916682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C9B25B36-D567-4682-9566-457E2370DA6C}"/>
                </a:ext>
              </a:extLst>
            </p:cNvPr>
            <p:cNvSpPr/>
            <p:nvPr/>
          </p:nvSpPr>
          <p:spPr>
            <a:xfrm>
              <a:off x="1150721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E4DE2C0-6CE2-4A4D-BA76-64E36DA2637E}"/>
              </a:ext>
            </a:extLst>
          </p:cNvPr>
          <p:cNvGrpSpPr/>
          <p:nvPr/>
        </p:nvGrpSpPr>
        <p:grpSpPr>
          <a:xfrm>
            <a:off x="5955881" y="3238409"/>
            <a:ext cx="1366811" cy="354013"/>
            <a:chOff x="6039919" y="4101719"/>
            <a:chExt cx="1366811" cy="35401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E2A6B60-08E1-4C7D-B44D-53B58B77049E}"/>
                </a:ext>
              </a:extLst>
            </p:cNvPr>
            <p:cNvSpPr/>
            <p:nvPr/>
          </p:nvSpPr>
          <p:spPr>
            <a:xfrm>
              <a:off x="6039919" y="4134737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73133F2-1EA6-4947-AED6-9C987E6FF3E6}"/>
                </a:ext>
              </a:extLst>
            </p:cNvPr>
            <p:cNvSpPr/>
            <p:nvPr/>
          </p:nvSpPr>
          <p:spPr>
            <a:xfrm>
              <a:off x="6200383" y="4134737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2AD5370-FC9F-457A-8CAA-449B864746B9}"/>
                </a:ext>
              </a:extLst>
            </p:cNvPr>
            <p:cNvSpPr/>
            <p:nvPr/>
          </p:nvSpPr>
          <p:spPr>
            <a:xfrm>
              <a:off x="6360847" y="4134737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3997505-DD1D-472A-8647-D72E34A831A6}"/>
                </a:ext>
              </a:extLst>
            </p:cNvPr>
            <p:cNvSpPr/>
            <p:nvPr/>
          </p:nvSpPr>
          <p:spPr>
            <a:xfrm>
              <a:off x="6039919" y="429526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40F7A1D-43B0-47FF-A42A-B3B68861F2C3}"/>
                </a:ext>
              </a:extLst>
            </p:cNvPr>
            <p:cNvSpPr/>
            <p:nvPr/>
          </p:nvSpPr>
          <p:spPr>
            <a:xfrm>
              <a:off x="6200383" y="429526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7F0C52A-3C31-4637-A259-8DB20CAB7920}"/>
                </a:ext>
              </a:extLst>
            </p:cNvPr>
            <p:cNvSpPr/>
            <p:nvPr/>
          </p:nvSpPr>
          <p:spPr>
            <a:xfrm>
              <a:off x="6360847" y="429526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206426C-E91B-4BC5-B1CD-5CEAC3856696}"/>
                </a:ext>
              </a:extLst>
            </p:cNvPr>
            <p:cNvSpPr/>
            <p:nvPr/>
          </p:nvSpPr>
          <p:spPr>
            <a:xfrm>
              <a:off x="6925338" y="4101719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560DDBA-0639-4718-BA97-C0A8388AB746}"/>
                </a:ext>
              </a:extLst>
            </p:cNvPr>
            <p:cNvSpPr/>
            <p:nvPr/>
          </p:nvSpPr>
          <p:spPr>
            <a:xfrm>
              <a:off x="7085802" y="4101719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CF79064-088D-4E9C-BF4B-FAE6CDDE21A9}"/>
                </a:ext>
              </a:extLst>
            </p:cNvPr>
            <p:cNvSpPr/>
            <p:nvPr/>
          </p:nvSpPr>
          <p:spPr>
            <a:xfrm>
              <a:off x="7246266" y="4101719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DD5E284-787F-4773-888D-8351AAFBEB25}"/>
                </a:ext>
              </a:extLst>
            </p:cNvPr>
            <p:cNvSpPr/>
            <p:nvPr/>
          </p:nvSpPr>
          <p:spPr>
            <a:xfrm>
              <a:off x="6925338" y="426225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957E096-4D3F-4E7C-B886-BC268351A1F9}"/>
                </a:ext>
              </a:extLst>
            </p:cNvPr>
            <p:cNvSpPr/>
            <p:nvPr/>
          </p:nvSpPr>
          <p:spPr>
            <a:xfrm>
              <a:off x="7085802" y="426225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A24C9BA-14DF-43AD-9A55-6ABBD54B9B08}"/>
                </a:ext>
              </a:extLst>
            </p:cNvPr>
            <p:cNvSpPr/>
            <p:nvPr/>
          </p:nvSpPr>
          <p:spPr>
            <a:xfrm>
              <a:off x="7246266" y="426225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FE2EB379-58C7-424B-93A3-3FF7AA576B00}"/>
              </a:ext>
            </a:extLst>
          </p:cNvPr>
          <p:cNvSpPr txBox="1"/>
          <p:nvPr/>
        </p:nvSpPr>
        <p:spPr>
          <a:xfrm>
            <a:off x="281931" y="387359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714338-74C6-4F8C-A4F4-14E04CC8336F}"/>
              </a:ext>
            </a:extLst>
          </p:cNvPr>
          <p:cNvSpPr txBox="1"/>
          <p:nvPr/>
        </p:nvSpPr>
        <p:spPr>
          <a:xfrm>
            <a:off x="792724" y="3852505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(N,T,D)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624B952-E4F4-47B6-A954-0B7A1FFCF0EC}"/>
              </a:ext>
            </a:extLst>
          </p:cNvPr>
          <p:cNvSpPr/>
          <p:nvPr/>
        </p:nvSpPr>
        <p:spPr>
          <a:xfrm>
            <a:off x="424369" y="4250874"/>
            <a:ext cx="943185" cy="71843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58BAFDC-FE7C-471D-9A52-A389D25DEF57}"/>
              </a:ext>
            </a:extLst>
          </p:cNvPr>
          <p:cNvSpPr/>
          <p:nvPr/>
        </p:nvSpPr>
        <p:spPr>
          <a:xfrm>
            <a:off x="481823" y="4293714"/>
            <a:ext cx="206473" cy="20647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F3A6E28-D239-4985-84AE-EBFA18D11660}"/>
              </a:ext>
            </a:extLst>
          </p:cNvPr>
          <p:cNvSpPr/>
          <p:nvPr/>
        </p:nvSpPr>
        <p:spPr>
          <a:xfrm>
            <a:off x="688296" y="4293714"/>
            <a:ext cx="206473" cy="20647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C92514C-8A5B-48B6-9C19-3717DBCCB31E}"/>
              </a:ext>
            </a:extLst>
          </p:cNvPr>
          <p:cNvSpPr/>
          <p:nvPr/>
        </p:nvSpPr>
        <p:spPr>
          <a:xfrm>
            <a:off x="894770" y="4293714"/>
            <a:ext cx="206473" cy="20647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3DC7E47-5D75-4200-8AF1-3CC9E6CA7E38}"/>
              </a:ext>
            </a:extLst>
          </p:cNvPr>
          <p:cNvSpPr/>
          <p:nvPr/>
        </p:nvSpPr>
        <p:spPr>
          <a:xfrm>
            <a:off x="481823" y="4500274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93B75D5-A493-4891-9A8D-1122C9B99784}"/>
              </a:ext>
            </a:extLst>
          </p:cNvPr>
          <p:cNvSpPr/>
          <p:nvPr/>
        </p:nvSpPr>
        <p:spPr>
          <a:xfrm>
            <a:off x="688296" y="4500274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40BDE47-DA0E-4C6C-9943-480EB85E1749}"/>
              </a:ext>
            </a:extLst>
          </p:cNvPr>
          <p:cNvSpPr/>
          <p:nvPr/>
        </p:nvSpPr>
        <p:spPr>
          <a:xfrm>
            <a:off x="894770" y="4500274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6956E83-FE60-4BF6-837A-F17BB86FDAEB}"/>
              </a:ext>
            </a:extLst>
          </p:cNvPr>
          <p:cNvSpPr/>
          <p:nvPr/>
        </p:nvSpPr>
        <p:spPr>
          <a:xfrm>
            <a:off x="481823" y="4706747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050B8CA-A7A2-4D97-A9CD-94998D57A3D1}"/>
              </a:ext>
            </a:extLst>
          </p:cNvPr>
          <p:cNvSpPr/>
          <p:nvPr/>
        </p:nvSpPr>
        <p:spPr>
          <a:xfrm>
            <a:off x="688296" y="4706747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5F8DEE5-DDE6-4502-832F-019E28C55BCA}"/>
              </a:ext>
            </a:extLst>
          </p:cNvPr>
          <p:cNvSpPr/>
          <p:nvPr/>
        </p:nvSpPr>
        <p:spPr>
          <a:xfrm>
            <a:off x="894770" y="4706747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2532447-7F4D-4102-AB48-CEF77DD07973}"/>
              </a:ext>
            </a:extLst>
          </p:cNvPr>
          <p:cNvSpPr/>
          <p:nvPr/>
        </p:nvSpPr>
        <p:spPr>
          <a:xfrm>
            <a:off x="1097773" y="4294666"/>
            <a:ext cx="206473" cy="20647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F6668E7-EE80-4587-A73D-1FED7CE9B7C7}"/>
              </a:ext>
            </a:extLst>
          </p:cNvPr>
          <p:cNvSpPr/>
          <p:nvPr/>
        </p:nvSpPr>
        <p:spPr>
          <a:xfrm>
            <a:off x="1097773" y="4500621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2BEC42-F4AF-418D-BA62-73868F899598}"/>
              </a:ext>
            </a:extLst>
          </p:cNvPr>
          <p:cNvSpPr/>
          <p:nvPr/>
        </p:nvSpPr>
        <p:spPr>
          <a:xfrm>
            <a:off x="1097773" y="4706576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797904F-018A-45C0-84D0-9427295C2972}"/>
              </a:ext>
            </a:extLst>
          </p:cNvPr>
          <p:cNvSpPr/>
          <p:nvPr/>
        </p:nvSpPr>
        <p:spPr>
          <a:xfrm>
            <a:off x="1363992" y="4250874"/>
            <a:ext cx="943185" cy="71843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D347A37-8F7C-4930-8C3F-768CA42C0D9F}"/>
              </a:ext>
            </a:extLst>
          </p:cNvPr>
          <p:cNvSpPr/>
          <p:nvPr/>
        </p:nvSpPr>
        <p:spPr>
          <a:xfrm>
            <a:off x="1422683" y="4302619"/>
            <a:ext cx="206473" cy="20647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EF9C60B-8A54-40E5-B22C-5051329A9805}"/>
              </a:ext>
            </a:extLst>
          </p:cNvPr>
          <p:cNvSpPr/>
          <p:nvPr/>
        </p:nvSpPr>
        <p:spPr>
          <a:xfrm>
            <a:off x="1629156" y="4302619"/>
            <a:ext cx="206473" cy="20647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5ABAFCD-9747-4F70-81C6-BE6DE7C7A5E9}"/>
              </a:ext>
            </a:extLst>
          </p:cNvPr>
          <p:cNvSpPr/>
          <p:nvPr/>
        </p:nvSpPr>
        <p:spPr>
          <a:xfrm>
            <a:off x="1835630" y="4302619"/>
            <a:ext cx="206473" cy="20647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55B12F0-2EB8-436F-9812-4A3BC8B261A3}"/>
              </a:ext>
            </a:extLst>
          </p:cNvPr>
          <p:cNvSpPr/>
          <p:nvPr/>
        </p:nvSpPr>
        <p:spPr>
          <a:xfrm>
            <a:off x="1422683" y="4509179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3AA5C03-562C-4715-B858-8DE17965F18A}"/>
              </a:ext>
            </a:extLst>
          </p:cNvPr>
          <p:cNvSpPr/>
          <p:nvPr/>
        </p:nvSpPr>
        <p:spPr>
          <a:xfrm>
            <a:off x="1629156" y="4509179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E21507B-FDE7-4484-A55F-A346004C3EF4}"/>
              </a:ext>
            </a:extLst>
          </p:cNvPr>
          <p:cNvSpPr/>
          <p:nvPr/>
        </p:nvSpPr>
        <p:spPr>
          <a:xfrm>
            <a:off x="1835630" y="4509179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976F182-756F-4A82-83D1-1068744ACA46}"/>
              </a:ext>
            </a:extLst>
          </p:cNvPr>
          <p:cNvSpPr/>
          <p:nvPr/>
        </p:nvSpPr>
        <p:spPr>
          <a:xfrm>
            <a:off x="1422683" y="4715652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CAD0EEB-F802-4898-9481-E28422E6FF37}"/>
              </a:ext>
            </a:extLst>
          </p:cNvPr>
          <p:cNvSpPr/>
          <p:nvPr/>
        </p:nvSpPr>
        <p:spPr>
          <a:xfrm>
            <a:off x="1629156" y="4715652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550F2C2-7682-41D1-A566-269D867D5982}"/>
              </a:ext>
            </a:extLst>
          </p:cNvPr>
          <p:cNvSpPr/>
          <p:nvPr/>
        </p:nvSpPr>
        <p:spPr>
          <a:xfrm>
            <a:off x="1835630" y="4715652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05E4D38-DF7A-453A-AE72-027CB6762DEF}"/>
              </a:ext>
            </a:extLst>
          </p:cNvPr>
          <p:cNvSpPr/>
          <p:nvPr/>
        </p:nvSpPr>
        <p:spPr>
          <a:xfrm>
            <a:off x="2038633" y="4303571"/>
            <a:ext cx="206473" cy="20647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907247E-ED54-492C-88F4-03A06FB6C6FC}"/>
              </a:ext>
            </a:extLst>
          </p:cNvPr>
          <p:cNvSpPr/>
          <p:nvPr/>
        </p:nvSpPr>
        <p:spPr>
          <a:xfrm>
            <a:off x="2038633" y="4509526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D930D97-3A5F-4623-8A07-000B57AA8A93}"/>
              </a:ext>
            </a:extLst>
          </p:cNvPr>
          <p:cNvSpPr/>
          <p:nvPr/>
        </p:nvSpPr>
        <p:spPr>
          <a:xfrm>
            <a:off x="2038633" y="4715481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34214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655633" y="87197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5912106" y="955363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63775" y="1425324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334542" y="184191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299186" y="1857293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334542" y="135129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201763" y="1361579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334542" y="23399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235585" y="234136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413365" y="289980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773850" y="289980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1134335" y="289980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62957" y="292153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392B83-827B-462F-8DA5-5875C65022B7}"/>
              </a:ext>
            </a:extLst>
          </p:cNvPr>
          <p:cNvGrpSpPr/>
          <p:nvPr/>
        </p:nvGrpSpPr>
        <p:grpSpPr>
          <a:xfrm>
            <a:off x="6110734" y="3653005"/>
            <a:ext cx="728236" cy="1274489"/>
            <a:chOff x="3990618" y="3796389"/>
            <a:chExt cx="1441940" cy="2523546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B05EEF-C314-424E-9B50-4E19F2ACD206}"/>
                </a:ext>
              </a:extLst>
            </p:cNvPr>
            <p:cNvSpPr/>
            <p:nvPr/>
          </p:nvSpPr>
          <p:spPr>
            <a:xfrm>
              <a:off x="3990618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24F30B1-B276-4604-9208-BC1C85D69FA4}"/>
                </a:ext>
              </a:extLst>
            </p:cNvPr>
            <p:cNvSpPr/>
            <p:nvPr/>
          </p:nvSpPr>
          <p:spPr>
            <a:xfrm>
              <a:off x="4351103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14A79FF-7BBD-492C-874F-0272E9408532}"/>
                </a:ext>
              </a:extLst>
            </p:cNvPr>
            <p:cNvSpPr/>
            <p:nvPr/>
          </p:nvSpPr>
          <p:spPr>
            <a:xfrm>
              <a:off x="4711588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511687C-0E4F-499B-B89D-242EE7A5B5D1}"/>
                </a:ext>
              </a:extLst>
            </p:cNvPr>
            <p:cNvSpPr/>
            <p:nvPr/>
          </p:nvSpPr>
          <p:spPr>
            <a:xfrm>
              <a:off x="5072073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DC25BF7-4465-4293-A987-E2092522276E}"/>
                </a:ext>
              </a:extLst>
            </p:cNvPr>
            <p:cNvSpPr/>
            <p:nvPr/>
          </p:nvSpPr>
          <p:spPr>
            <a:xfrm>
              <a:off x="3990618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235AF20-43D3-4170-A64E-9D779D7C1CA5}"/>
                </a:ext>
              </a:extLst>
            </p:cNvPr>
            <p:cNvSpPr/>
            <p:nvPr/>
          </p:nvSpPr>
          <p:spPr>
            <a:xfrm>
              <a:off x="4351103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3909EA-50D1-4733-AAED-73C58EB65D57}"/>
                </a:ext>
              </a:extLst>
            </p:cNvPr>
            <p:cNvSpPr/>
            <p:nvPr/>
          </p:nvSpPr>
          <p:spPr>
            <a:xfrm>
              <a:off x="4711588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AD3D929-DDED-4639-9183-8583CDF7E68D}"/>
                </a:ext>
              </a:extLst>
            </p:cNvPr>
            <p:cNvSpPr/>
            <p:nvPr/>
          </p:nvSpPr>
          <p:spPr>
            <a:xfrm>
              <a:off x="5072073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549DD1F-E85C-4362-BF5E-5B9D97173442}"/>
                </a:ext>
              </a:extLst>
            </p:cNvPr>
            <p:cNvSpPr/>
            <p:nvPr/>
          </p:nvSpPr>
          <p:spPr>
            <a:xfrm>
              <a:off x="3990618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8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D7C6F7B7-9790-46B2-997D-30D365AEADD2}"/>
                </a:ext>
              </a:extLst>
            </p:cNvPr>
            <p:cNvSpPr/>
            <p:nvPr/>
          </p:nvSpPr>
          <p:spPr>
            <a:xfrm>
              <a:off x="4351103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9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0B1A0D-787B-4B8F-9A83-03F7DCA10E73}"/>
                </a:ext>
              </a:extLst>
            </p:cNvPr>
            <p:cNvSpPr/>
            <p:nvPr/>
          </p:nvSpPr>
          <p:spPr>
            <a:xfrm>
              <a:off x="4711588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10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EA8C09B-58A7-45AD-9E31-8EEFBC0846AF}"/>
                </a:ext>
              </a:extLst>
            </p:cNvPr>
            <p:cNvSpPr/>
            <p:nvPr/>
          </p:nvSpPr>
          <p:spPr>
            <a:xfrm>
              <a:off x="5072073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11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C9CAB57-762B-420F-8A78-DDC7AA75E38D}"/>
                </a:ext>
              </a:extLst>
            </p:cNvPr>
            <p:cNvSpPr/>
            <p:nvPr/>
          </p:nvSpPr>
          <p:spPr>
            <a:xfrm>
              <a:off x="3990618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1810643-85C6-45D3-928B-D9B36465C907}"/>
                </a:ext>
              </a:extLst>
            </p:cNvPr>
            <p:cNvSpPr/>
            <p:nvPr/>
          </p:nvSpPr>
          <p:spPr>
            <a:xfrm>
              <a:off x="4351103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FCD37E-5E5D-4541-A3D3-99CE732072D8}"/>
                </a:ext>
              </a:extLst>
            </p:cNvPr>
            <p:cNvSpPr/>
            <p:nvPr/>
          </p:nvSpPr>
          <p:spPr>
            <a:xfrm>
              <a:off x="4711588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C13E8F1-4C86-4726-B51C-85D60038DAEA}"/>
                </a:ext>
              </a:extLst>
            </p:cNvPr>
            <p:cNvSpPr/>
            <p:nvPr/>
          </p:nvSpPr>
          <p:spPr>
            <a:xfrm>
              <a:off x="5072073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174B75D3-185D-40AA-8ADD-E0C677E38D0B}"/>
                </a:ext>
              </a:extLst>
            </p:cNvPr>
            <p:cNvSpPr/>
            <p:nvPr/>
          </p:nvSpPr>
          <p:spPr>
            <a:xfrm>
              <a:off x="3990618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CAA6503-2B05-4A87-956B-B2711DD21903}"/>
                </a:ext>
              </a:extLst>
            </p:cNvPr>
            <p:cNvSpPr/>
            <p:nvPr/>
          </p:nvSpPr>
          <p:spPr>
            <a:xfrm>
              <a:off x="4351103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89D828AF-BD39-43B8-A01E-FA5B88FDE4BA}"/>
                </a:ext>
              </a:extLst>
            </p:cNvPr>
            <p:cNvSpPr/>
            <p:nvPr/>
          </p:nvSpPr>
          <p:spPr>
            <a:xfrm>
              <a:off x="4711588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671E3BB-666C-4652-99E8-7FC0AF8C3235}"/>
                </a:ext>
              </a:extLst>
            </p:cNvPr>
            <p:cNvSpPr/>
            <p:nvPr/>
          </p:nvSpPr>
          <p:spPr>
            <a:xfrm>
              <a:off x="5072073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FA442C49-6BF5-47E5-B5F0-D0F1EF6D35EB}"/>
                </a:ext>
              </a:extLst>
            </p:cNvPr>
            <p:cNvSpPr/>
            <p:nvPr/>
          </p:nvSpPr>
          <p:spPr>
            <a:xfrm>
              <a:off x="3990618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F39755E6-09B8-475C-91D9-43977D71A009}"/>
                </a:ext>
              </a:extLst>
            </p:cNvPr>
            <p:cNvSpPr/>
            <p:nvPr/>
          </p:nvSpPr>
          <p:spPr>
            <a:xfrm>
              <a:off x="4351103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1B2C71D-13A9-4F12-9F83-F61C615DBBD7}"/>
                </a:ext>
              </a:extLst>
            </p:cNvPr>
            <p:cNvSpPr/>
            <p:nvPr/>
          </p:nvSpPr>
          <p:spPr>
            <a:xfrm>
              <a:off x="4711588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739316B-FF1C-41B2-9746-F63AF7705018}"/>
                </a:ext>
              </a:extLst>
            </p:cNvPr>
            <p:cNvSpPr/>
            <p:nvPr/>
          </p:nvSpPr>
          <p:spPr>
            <a:xfrm>
              <a:off x="5072073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C93CD48-9333-47A0-8B0D-A1B2570686C3}"/>
                </a:ext>
              </a:extLst>
            </p:cNvPr>
            <p:cNvSpPr/>
            <p:nvPr/>
          </p:nvSpPr>
          <p:spPr>
            <a:xfrm>
              <a:off x="3990618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EF075A18-67C1-4FBA-B6A8-2BAD56657A48}"/>
                </a:ext>
              </a:extLst>
            </p:cNvPr>
            <p:cNvSpPr/>
            <p:nvPr/>
          </p:nvSpPr>
          <p:spPr>
            <a:xfrm>
              <a:off x="4351103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8FAB1AE8-DD7A-4BA2-9E1F-AA9BBAC2AB18}"/>
                </a:ext>
              </a:extLst>
            </p:cNvPr>
            <p:cNvSpPr/>
            <p:nvPr/>
          </p:nvSpPr>
          <p:spPr>
            <a:xfrm>
              <a:off x="4711588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5789EAA0-1C3C-40AB-8C29-693360E3533F}"/>
                </a:ext>
              </a:extLst>
            </p:cNvPr>
            <p:cNvSpPr/>
            <p:nvPr/>
          </p:nvSpPr>
          <p:spPr>
            <a:xfrm>
              <a:off x="5072073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4052B75D-F989-4A59-A1BD-3294BB8C7961}"/>
              </a:ext>
            </a:extLst>
          </p:cNvPr>
          <p:cNvSpPr txBox="1"/>
          <p:nvPr/>
        </p:nvSpPr>
        <p:spPr>
          <a:xfrm>
            <a:off x="6022851" y="3284657"/>
            <a:ext cx="197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embed_W  (V,D)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797847" y="2895389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(2,3)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4AD88C6-AE9D-4C65-B46A-4306FBF754D9}"/>
              </a:ext>
            </a:extLst>
          </p:cNvPr>
          <p:cNvSpPr txBox="1"/>
          <p:nvPr/>
        </p:nvSpPr>
        <p:spPr>
          <a:xfrm>
            <a:off x="3587384" y="898232"/>
            <a:ext cx="23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Time Embedding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C1686D5-A3D1-4458-8049-44226A637A37}"/>
              </a:ext>
            </a:extLst>
          </p:cNvPr>
          <p:cNvSpPr/>
          <p:nvPr/>
        </p:nvSpPr>
        <p:spPr>
          <a:xfrm>
            <a:off x="41583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D1EF8DBB-1987-4E89-8F9A-0125AB4D0D60}"/>
              </a:ext>
            </a:extLst>
          </p:cNvPr>
          <p:cNvSpPr/>
          <p:nvPr/>
        </p:nvSpPr>
        <p:spPr>
          <a:xfrm>
            <a:off x="402068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DC15DB6-78AB-492A-A2F4-1BEBAEDC618F}"/>
              </a:ext>
            </a:extLst>
          </p:cNvPr>
          <p:cNvSpPr/>
          <p:nvPr/>
        </p:nvSpPr>
        <p:spPr>
          <a:xfrm>
            <a:off x="762553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4691DE4-8500-4145-8F63-6D2B9FFB9A1D}"/>
              </a:ext>
            </a:extLst>
          </p:cNvPr>
          <p:cNvSpPr/>
          <p:nvPr/>
        </p:nvSpPr>
        <p:spPr>
          <a:xfrm>
            <a:off x="1123038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05924DB1-88C5-49DD-8F46-53F7A70FBB05}"/>
              </a:ext>
            </a:extLst>
          </p:cNvPr>
          <p:cNvSpPr/>
          <p:nvPr/>
        </p:nvSpPr>
        <p:spPr>
          <a:xfrm>
            <a:off x="1483523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639C0DD-93D5-42C8-8DBE-C66AEAA51A6A}"/>
              </a:ext>
            </a:extLst>
          </p:cNvPr>
          <p:cNvSpPr/>
          <p:nvPr/>
        </p:nvSpPr>
        <p:spPr>
          <a:xfrm>
            <a:off x="1844008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54C1790B-901B-4F9D-B7FF-99B70C614CFD}"/>
              </a:ext>
            </a:extLst>
          </p:cNvPr>
          <p:cNvSpPr/>
          <p:nvPr/>
        </p:nvSpPr>
        <p:spPr>
          <a:xfrm>
            <a:off x="2204493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CE7507A7-301B-4766-8AE7-5F2AAE3C69BB}"/>
              </a:ext>
            </a:extLst>
          </p:cNvPr>
          <p:cNvSpPr/>
          <p:nvPr/>
        </p:nvSpPr>
        <p:spPr>
          <a:xfrm>
            <a:off x="2564978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71EDD442-7EA0-46FE-A778-DD8493738318}"/>
              </a:ext>
            </a:extLst>
          </p:cNvPr>
          <p:cNvSpPr txBox="1"/>
          <p:nvPr/>
        </p:nvSpPr>
        <p:spPr>
          <a:xfrm>
            <a:off x="-388668" y="193118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9515FC35-5A06-4257-94DB-6B16BBA91A5D}"/>
              </a:ext>
            </a:extLst>
          </p:cNvPr>
          <p:cNvSpPr/>
          <p:nvPr/>
        </p:nvSpPr>
        <p:spPr>
          <a:xfrm>
            <a:off x="28060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A8B6A5-0446-4BEE-979A-B57FF90C45E6}"/>
              </a:ext>
            </a:extLst>
          </p:cNvPr>
          <p:cNvSpPr/>
          <p:nvPr/>
        </p:nvSpPr>
        <p:spPr>
          <a:xfrm>
            <a:off x="388545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5A182EFC-5687-4550-A9BD-12A73350D3B6}"/>
              </a:ext>
            </a:extLst>
          </p:cNvPr>
          <p:cNvSpPr/>
          <p:nvPr/>
        </p:nvSpPr>
        <p:spPr>
          <a:xfrm>
            <a:off x="749030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02E9E53C-FB7A-4BB1-AFA9-2646A39118D3}"/>
              </a:ext>
            </a:extLst>
          </p:cNvPr>
          <p:cNvSpPr/>
          <p:nvPr/>
        </p:nvSpPr>
        <p:spPr>
          <a:xfrm>
            <a:off x="1109515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5FA13281-6427-45FD-9701-AD8B9E9F0182}"/>
              </a:ext>
            </a:extLst>
          </p:cNvPr>
          <p:cNvSpPr/>
          <p:nvPr/>
        </p:nvSpPr>
        <p:spPr>
          <a:xfrm>
            <a:off x="1470000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06A2CFE7-7A2D-46FE-9513-E5C65FA5D94D}"/>
              </a:ext>
            </a:extLst>
          </p:cNvPr>
          <p:cNvSpPr/>
          <p:nvPr/>
        </p:nvSpPr>
        <p:spPr>
          <a:xfrm>
            <a:off x="1830485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4F5B9729-CD29-43C8-9C97-B56289E8A68B}"/>
              </a:ext>
            </a:extLst>
          </p:cNvPr>
          <p:cNvSpPr/>
          <p:nvPr/>
        </p:nvSpPr>
        <p:spPr>
          <a:xfrm>
            <a:off x="2190970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FCFD79E7-4B9D-45C6-936C-106C4F8860AC}"/>
              </a:ext>
            </a:extLst>
          </p:cNvPr>
          <p:cNvSpPr/>
          <p:nvPr/>
        </p:nvSpPr>
        <p:spPr>
          <a:xfrm>
            <a:off x="5322347" y="275344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E2032F4-2EE6-4B3B-AFFB-8F3CB0D4DA7A}"/>
              </a:ext>
            </a:extLst>
          </p:cNvPr>
          <p:cNvSpPr txBox="1"/>
          <p:nvPr/>
        </p:nvSpPr>
        <p:spPr>
          <a:xfrm>
            <a:off x="3900514" y="2763507"/>
            <a:ext cx="1596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wordvec_size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D175B226-686C-4110-A043-B42BBC693199}"/>
              </a:ext>
            </a:extLst>
          </p:cNvPr>
          <p:cNvSpPr/>
          <p:nvPr/>
        </p:nvSpPr>
        <p:spPr>
          <a:xfrm>
            <a:off x="9620458" y="34151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8490FCF-570F-48F9-93E7-E33EC813FF48}"/>
              </a:ext>
            </a:extLst>
          </p:cNvPr>
          <p:cNvSpPr txBox="1"/>
          <p:nvPr/>
        </p:nvSpPr>
        <p:spPr>
          <a:xfrm>
            <a:off x="9228426" y="3440121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B3950D41-69BC-4DD2-8988-E50D117DFD42}"/>
              </a:ext>
            </a:extLst>
          </p:cNvPr>
          <p:cNvSpPr/>
          <p:nvPr/>
        </p:nvSpPr>
        <p:spPr>
          <a:xfrm>
            <a:off x="9620458" y="38870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DA67DE9-D383-4260-9243-C92C35155550}"/>
              </a:ext>
            </a:extLst>
          </p:cNvPr>
          <p:cNvSpPr txBox="1"/>
          <p:nvPr/>
        </p:nvSpPr>
        <p:spPr>
          <a:xfrm>
            <a:off x="9243393" y="3908996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B5D5DCD5-DD6C-4D25-B1EB-84A886D98911}"/>
              </a:ext>
            </a:extLst>
          </p:cNvPr>
          <p:cNvSpPr/>
          <p:nvPr/>
        </p:nvSpPr>
        <p:spPr>
          <a:xfrm>
            <a:off x="9625681" y="434412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5CB525C7-F858-4354-9B71-41B12E8BE5E9}"/>
              </a:ext>
            </a:extLst>
          </p:cNvPr>
          <p:cNvSpPr txBox="1"/>
          <p:nvPr/>
        </p:nvSpPr>
        <p:spPr>
          <a:xfrm>
            <a:off x="9308298" y="4385969"/>
            <a:ext cx="360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0381283B-7071-47D1-917F-47DA3D9850FF}"/>
              </a:ext>
            </a:extLst>
          </p:cNvPr>
          <p:cNvSpPr/>
          <p:nvPr/>
        </p:nvSpPr>
        <p:spPr>
          <a:xfrm>
            <a:off x="3452759" y="4313612"/>
            <a:ext cx="1995407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TimeEmbedding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8B89B86C-4AE1-46F6-B67F-0D17EA55C320}"/>
              </a:ext>
            </a:extLst>
          </p:cNvPr>
          <p:cNvSpPr/>
          <p:nvPr/>
        </p:nvSpPr>
        <p:spPr>
          <a:xfrm>
            <a:off x="3452759" y="467409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self.params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8F6894C0-3B70-49A2-8585-F646B17499CB}"/>
              </a:ext>
            </a:extLst>
          </p:cNvPr>
          <p:cNvSpPr/>
          <p:nvPr/>
        </p:nvSpPr>
        <p:spPr>
          <a:xfrm>
            <a:off x="3452759" y="503458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self.grads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991D5E62-9C03-4FE7-90CF-78BA520FC717}"/>
              </a:ext>
            </a:extLst>
          </p:cNvPr>
          <p:cNvSpPr/>
          <p:nvPr/>
        </p:nvSpPr>
        <p:spPr>
          <a:xfrm>
            <a:off x="3452759" y="539506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self.layers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2868B18-8691-403B-8483-9B2A7519FDB2}"/>
              </a:ext>
            </a:extLst>
          </p:cNvPr>
          <p:cNvCxnSpPr>
            <a:stCxn id="324" idx="3"/>
            <a:endCxn id="120" idx="1"/>
          </p:cNvCxnSpPr>
          <p:nvPr/>
        </p:nvCxnSpPr>
        <p:spPr>
          <a:xfrm flipV="1">
            <a:off x="5448166" y="3744035"/>
            <a:ext cx="662568" cy="1110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D6EBC90E-2E17-42A0-8D3A-69ED7D39BA0B}"/>
              </a:ext>
            </a:extLst>
          </p:cNvPr>
          <p:cNvGrpSpPr/>
          <p:nvPr/>
        </p:nvGrpSpPr>
        <p:grpSpPr>
          <a:xfrm>
            <a:off x="6110734" y="5192003"/>
            <a:ext cx="728236" cy="1274489"/>
            <a:chOff x="3990618" y="3796389"/>
            <a:chExt cx="1441940" cy="2523546"/>
          </a:xfrm>
        </p:grpSpPr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5259E26B-F7AF-476D-828A-8B0F61C8D0A6}"/>
                </a:ext>
              </a:extLst>
            </p:cNvPr>
            <p:cNvSpPr/>
            <p:nvPr/>
          </p:nvSpPr>
          <p:spPr>
            <a:xfrm>
              <a:off x="3990618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5A4F638A-AF4D-42A2-BFC3-A570819564DD}"/>
                </a:ext>
              </a:extLst>
            </p:cNvPr>
            <p:cNvSpPr/>
            <p:nvPr/>
          </p:nvSpPr>
          <p:spPr>
            <a:xfrm>
              <a:off x="4351103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D3F44EA9-6825-4564-AEFD-6ECB64825BE5}"/>
                </a:ext>
              </a:extLst>
            </p:cNvPr>
            <p:cNvSpPr/>
            <p:nvPr/>
          </p:nvSpPr>
          <p:spPr>
            <a:xfrm>
              <a:off x="4711588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9B9F6816-E174-4CB5-8E64-A44A6DE5D475}"/>
                </a:ext>
              </a:extLst>
            </p:cNvPr>
            <p:cNvSpPr/>
            <p:nvPr/>
          </p:nvSpPr>
          <p:spPr>
            <a:xfrm>
              <a:off x="5072073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B2BDE493-E1D5-4A62-A83D-BEF7D41C22FD}"/>
                </a:ext>
              </a:extLst>
            </p:cNvPr>
            <p:cNvSpPr/>
            <p:nvPr/>
          </p:nvSpPr>
          <p:spPr>
            <a:xfrm>
              <a:off x="3990618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6F6CF46F-D7B0-4A5B-B91E-714143716F48}"/>
                </a:ext>
              </a:extLst>
            </p:cNvPr>
            <p:cNvSpPr/>
            <p:nvPr/>
          </p:nvSpPr>
          <p:spPr>
            <a:xfrm>
              <a:off x="4351103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E5B5E7F1-CCFD-408F-9D87-C4B20DC5D9AB}"/>
                </a:ext>
              </a:extLst>
            </p:cNvPr>
            <p:cNvSpPr/>
            <p:nvPr/>
          </p:nvSpPr>
          <p:spPr>
            <a:xfrm>
              <a:off x="4711588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B699189A-8259-4184-AB1F-DA1DD5042B99}"/>
                </a:ext>
              </a:extLst>
            </p:cNvPr>
            <p:cNvSpPr/>
            <p:nvPr/>
          </p:nvSpPr>
          <p:spPr>
            <a:xfrm>
              <a:off x="5072073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273F0EFA-5798-47D1-B035-150407FC217C}"/>
                </a:ext>
              </a:extLst>
            </p:cNvPr>
            <p:cNvSpPr/>
            <p:nvPr/>
          </p:nvSpPr>
          <p:spPr>
            <a:xfrm>
              <a:off x="3990618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FDA0222F-083B-43B8-83D9-DB1D6026C4D2}"/>
                </a:ext>
              </a:extLst>
            </p:cNvPr>
            <p:cNvSpPr/>
            <p:nvPr/>
          </p:nvSpPr>
          <p:spPr>
            <a:xfrm>
              <a:off x="4351103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AEB071D1-779E-4765-AB1E-5A00AA8A1173}"/>
                </a:ext>
              </a:extLst>
            </p:cNvPr>
            <p:cNvSpPr/>
            <p:nvPr/>
          </p:nvSpPr>
          <p:spPr>
            <a:xfrm>
              <a:off x="4711588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052876C3-7478-48D4-93BF-85DCBD4CB721}"/>
                </a:ext>
              </a:extLst>
            </p:cNvPr>
            <p:cNvSpPr/>
            <p:nvPr/>
          </p:nvSpPr>
          <p:spPr>
            <a:xfrm>
              <a:off x="5072073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A4DACB3A-FEEA-4FE4-A0C2-9B06D945313E}"/>
                </a:ext>
              </a:extLst>
            </p:cNvPr>
            <p:cNvSpPr/>
            <p:nvPr/>
          </p:nvSpPr>
          <p:spPr>
            <a:xfrm>
              <a:off x="3990618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7E85FD-FE36-4783-8AA7-B973B821BEC3}"/>
                </a:ext>
              </a:extLst>
            </p:cNvPr>
            <p:cNvSpPr/>
            <p:nvPr/>
          </p:nvSpPr>
          <p:spPr>
            <a:xfrm>
              <a:off x="4351103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CFCE6E46-1175-4518-827A-06940014D58A}"/>
                </a:ext>
              </a:extLst>
            </p:cNvPr>
            <p:cNvSpPr/>
            <p:nvPr/>
          </p:nvSpPr>
          <p:spPr>
            <a:xfrm>
              <a:off x="4711588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FC46874-5D14-4083-A6BB-EB3188124FC6}"/>
                </a:ext>
              </a:extLst>
            </p:cNvPr>
            <p:cNvSpPr/>
            <p:nvPr/>
          </p:nvSpPr>
          <p:spPr>
            <a:xfrm>
              <a:off x="5072073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EC407B84-99BA-4D5D-8E93-CA5813EC9965}"/>
                </a:ext>
              </a:extLst>
            </p:cNvPr>
            <p:cNvSpPr/>
            <p:nvPr/>
          </p:nvSpPr>
          <p:spPr>
            <a:xfrm>
              <a:off x="3990618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BA1B88B9-7A18-4CF2-A5DD-B348C20C70D7}"/>
                </a:ext>
              </a:extLst>
            </p:cNvPr>
            <p:cNvSpPr/>
            <p:nvPr/>
          </p:nvSpPr>
          <p:spPr>
            <a:xfrm>
              <a:off x="4351103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E7B0D069-BF93-46B8-BC1E-97CE03AA7AE9}"/>
                </a:ext>
              </a:extLst>
            </p:cNvPr>
            <p:cNvSpPr/>
            <p:nvPr/>
          </p:nvSpPr>
          <p:spPr>
            <a:xfrm>
              <a:off x="4711588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3814E0DB-E7CE-493C-BE8C-8E5F2754674F}"/>
                </a:ext>
              </a:extLst>
            </p:cNvPr>
            <p:cNvSpPr/>
            <p:nvPr/>
          </p:nvSpPr>
          <p:spPr>
            <a:xfrm>
              <a:off x="5072073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8ACEAA84-2C61-4469-A422-B98608F10437}"/>
                </a:ext>
              </a:extLst>
            </p:cNvPr>
            <p:cNvSpPr/>
            <p:nvPr/>
          </p:nvSpPr>
          <p:spPr>
            <a:xfrm>
              <a:off x="3990618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514285A-B0DB-4CE2-8C11-80C8A657F318}"/>
                </a:ext>
              </a:extLst>
            </p:cNvPr>
            <p:cNvSpPr/>
            <p:nvPr/>
          </p:nvSpPr>
          <p:spPr>
            <a:xfrm>
              <a:off x="4351103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642556B5-4F86-432F-BDA9-EB1F7121C4D0}"/>
                </a:ext>
              </a:extLst>
            </p:cNvPr>
            <p:cNvSpPr/>
            <p:nvPr/>
          </p:nvSpPr>
          <p:spPr>
            <a:xfrm>
              <a:off x="4711588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1CEFE2F4-A2E5-4337-AD9A-BF963112901E}"/>
                </a:ext>
              </a:extLst>
            </p:cNvPr>
            <p:cNvSpPr/>
            <p:nvPr/>
          </p:nvSpPr>
          <p:spPr>
            <a:xfrm>
              <a:off x="5072073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E8B8E202-71C4-4BBB-8AEF-44B56DF35642}"/>
                </a:ext>
              </a:extLst>
            </p:cNvPr>
            <p:cNvSpPr/>
            <p:nvPr/>
          </p:nvSpPr>
          <p:spPr>
            <a:xfrm>
              <a:off x="3990618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244C646E-4654-4D3B-B90B-07E825D6BC07}"/>
                </a:ext>
              </a:extLst>
            </p:cNvPr>
            <p:cNvSpPr/>
            <p:nvPr/>
          </p:nvSpPr>
          <p:spPr>
            <a:xfrm>
              <a:off x="4351103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82D3276C-B0F3-45C1-ACC6-2E5326E68A61}"/>
                </a:ext>
              </a:extLst>
            </p:cNvPr>
            <p:cNvSpPr/>
            <p:nvPr/>
          </p:nvSpPr>
          <p:spPr>
            <a:xfrm>
              <a:off x="4711588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3870D8A0-9141-41E7-B1B6-FECE544A4BCE}"/>
                </a:ext>
              </a:extLst>
            </p:cNvPr>
            <p:cNvSpPr/>
            <p:nvPr/>
          </p:nvSpPr>
          <p:spPr>
            <a:xfrm>
              <a:off x="5072073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57" name="직선 화살표 연결선 356">
            <a:extLst>
              <a:ext uri="{FF2B5EF4-FFF2-40B4-BE49-F238E27FC236}">
                <a16:creationId xmlns:a16="http://schemas.microsoft.com/office/drawing/2014/main" id="{D43E6B7B-5AB3-4B22-9B00-A0CDB5671961}"/>
              </a:ext>
            </a:extLst>
          </p:cNvPr>
          <p:cNvCxnSpPr>
            <a:cxnSpLocks/>
            <a:stCxn id="325" idx="3"/>
            <a:endCxn id="328" idx="1"/>
          </p:cNvCxnSpPr>
          <p:nvPr/>
        </p:nvCxnSpPr>
        <p:spPr>
          <a:xfrm>
            <a:off x="5448166" y="5214825"/>
            <a:ext cx="662568" cy="68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5AA7E750-BB97-4C75-B91E-0A352CAF0E83}"/>
              </a:ext>
            </a:extLst>
          </p:cNvPr>
          <p:cNvSpPr/>
          <p:nvPr/>
        </p:nvSpPr>
        <p:spPr>
          <a:xfrm>
            <a:off x="3452759" y="573786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9" name="직선 화살표 연결선 358">
            <a:extLst>
              <a:ext uri="{FF2B5EF4-FFF2-40B4-BE49-F238E27FC236}">
                <a16:creationId xmlns:a16="http://schemas.microsoft.com/office/drawing/2014/main" id="{469B3BAF-791F-45D5-80A6-5D05D1F5B7CF}"/>
              </a:ext>
            </a:extLst>
          </p:cNvPr>
          <p:cNvCxnSpPr>
            <a:cxnSpLocks/>
            <a:stCxn id="358" idx="3"/>
            <a:endCxn id="120" idx="1"/>
          </p:cNvCxnSpPr>
          <p:nvPr/>
        </p:nvCxnSpPr>
        <p:spPr>
          <a:xfrm flipV="1">
            <a:off x="5448166" y="3744035"/>
            <a:ext cx="662568" cy="2174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81440FB-9925-4EF5-96B0-01C6CE5EB553}"/>
              </a:ext>
            </a:extLst>
          </p:cNvPr>
          <p:cNvSpPr/>
          <p:nvPr/>
        </p:nvSpPr>
        <p:spPr>
          <a:xfrm>
            <a:off x="2698180" y="351063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AEEB2B5F-6101-423C-A370-C23C5AE75101}"/>
              </a:ext>
            </a:extLst>
          </p:cNvPr>
          <p:cNvSpPr txBox="1"/>
          <p:nvPr/>
        </p:nvSpPr>
        <p:spPr>
          <a:xfrm>
            <a:off x="2355530" y="3521602"/>
            <a:ext cx="3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4222BC40-176E-4462-9E35-0C4BD7C9CBF7}"/>
              </a:ext>
            </a:extLst>
          </p:cNvPr>
          <p:cNvSpPr/>
          <p:nvPr/>
        </p:nvSpPr>
        <p:spPr>
          <a:xfrm>
            <a:off x="2703403" y="3941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D4DA7151-776D-4BD5-965D-88747F0A1FB0}"/>
              </a:ext>
            </a:extLst>
          </p:cNvPr>
          <p:cNvSpPr txBox="1"/>
          <p:nvPr/>
        </p:nvSpPr>
        <p:spPr>
          <a:xfrm>
            <a:off x="2355113" y="3963502"/>
            <a:ext cx="360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B03BBFAD-616A-4658-B929-16E18A30D712}"/>
              </a:ext>
            </a:extLst>
          </p:cNvPr>
          <p:cNvSpPr/>
          <p:nvPr/>
        </p:nvSpPr>
        <p:spPr>
          <a:xfrm>
            <a:off x="7108437" y="5675570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420AFAD0-8E3A-40F3-B3F6-1D83EB29A74E}"/>
              </a:ext>
            </a:extLst>
          </p:cNvPr>
          <p:cNvSpPr/>
          <p:nvPr/>
        </p:nvSpPr>
        <p:spPr>
          <a:xfrm>
            <a:off x="8526497" y="567450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C53BA126-AF76-4B68-87E4-0DC73AD16C85}"/>
              </a:ext>
            </a:extLst>
          </p:cNvPr>
          <p:cNvSpPr/>
          <p:nvPr/>
        </p:nvSpPr>
        <p:spPr>
          <a:xfrm>
            <a:off x="9943253" y="567445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ACF74541-2413-44CB-9442-BA3275881FCD}"/>
              </a:ext>
            </a:extLst>
          </p:cNvPr>
          <p:cNvCxnSpPr>
            <a:cxnSpLocks/>
            <a:stCxn id="326" idx="3"/>
            <a:endCxn id="388" idx="1"/>
          </p:cNvCxnSpPr>
          <p:nvPr/>
        </p:nvCxnSpPr>
        <p:spPr>
          <a:xfrm>
            <a:off x="5448166" y="5575310"/>
            <a:ext cx="1660271" cy="280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535161CF-68F3-4652-BF77-84B56E120359}"/>
              </a:ext>
            </a:extLst>
          </p:cNvPr>
          <p:cNvCxnSpPr>
            <a:cxnSpLocks/>
            <a:stCxn id="388" idx="3"/>
            <a:endCxn id="389" idx="1"/>
          </p:cNvCxnSpPr>
          <p:nvPr/>
        </p:nvCxnSpPr>
        <p:spPr>
          <a:xfrm flipV="1">
            <a:off x="8255726" y="5854748"/>
            <a:ext cx="270771" cy="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직선 화살표 연결선 392">
            <a:extLst>
              <a:ext uri="{FF2B5EF4-FFF2-40B4-BE49-F238E27FC236}">
                <a16:creationId xmlns:a16="http://schemas.microsoft.com/office/drawing/2014/main" id="{79CBFAAB-A432-469F-B27B-46146E84CC39}"/>
              </a:ext>
            </a:extLst>
          </p:cNvPr>
          <p:cNvCxnSpPr>
            <a:cxnSpLocks/>
            <a:stCxn id="389" idx="3"/>
            <a:endCxn id="390" idx="1"/>
          </p:cNvCxnSpPr>
          <p:nvPr/>
        </p:nvCxnSpPr>
        <p:spPr>
          <a:xfrm flipV="1">
            <a:off x="9673786" y="5854698"/>
            <a:ext cx="269467" cy="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03EC5A-DCFC-47D8-BDE3-D48322003D22}"/>
              </a:ext>
            </a:extLst>
          </p:cNvPr>
          <p:cNvSpPr txBox="1"/>
          <p:nvPr/>
        </p:nvSpPr>
        <p:spPr>
          <a:xfrm>
            <a:off x="234631" y="82113"/>
            <a:ext cx="1802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2CCFDB1-F0C1-4D3E-BBBF-A02729354D88}"/>
              </a:ext>
            </a:extLst>
          </p:cNvPr>
          <p:cNvGrpSpPr/>
          <p:nvPr/>
        </p:nvGrpSpPr>
        <p:grpSpPr>
          <a:xfrm>
            <a:off x="7121903" y="5203083"/>
            <a:ext cx="1092508" cy="274279"/>
            <a:chOff x="7127173" y="5203083"/>
            <a:chExt cx="1092508" cy="274279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51B88807-3E81-4089-B359-7C6081973907}"/>
                </a:ext>
              </a:extLst>
            </p:cNvPr>
            <p:cNvSpPr/>
            <p:nvPr/>
          </p:nvSpPr>
          <p:spPr>
            <a:xfrm>
              <a:off x="7127173" y="5203083"/>
              <a:ext cx="274279" cy="27427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D0008DC-9013-4D59-9258-BC6399454E6D}"/>
                </a:ext>
              </a:extLst>
            </p:cNvPr>
            <p:cNvSpPr/>
            <p:nvPr/>
          </p:nvSpPr>
          <p:spPr>
            <a:xfrm>
              <a:off x="7401453" y="5203083"/>
              <a:ext cx="274279" cy="27427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2D8EC096-AB64-4969-AAE1-7B7D291C77E7}"/>
                </a:ext>
              </a:extLst>
            </p:cNvPr>
            <p:cNvSpPr/>
            <p:nvPr/>
          </p:nvSpPr>
          <p:spPr>
            <a:xfrm>
              <a:off x="7675732" y="5203083"/>
              <a:ext cx="274279" cy="27427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1A945B49-1371-4C01-9B78-F0AB18247B42}"/>
                </a:ext>
              </a:extLst>
            </p:cNvPr>
            <p:cNvSpPr/>
            <p:nvPr/>
          </p:nvSpPr>
          <p:spPr>
            <a:xfrm>
              <a:off x="7945402" y="5203083"/>
              <a:ext cx="274279" cy="27427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7D18042-0B0F-4C3B-8478-3AC8F1A1799C}"/>
              </a:ext>
            </a:extLst>
          </p:cNvPr>
          <p:cNvGrpSpPr/>
          <p:nvPr/>
        </p:nvGrpSpPr>
        <p:grpSpPr>
          <a:xfrm>
            <a:off x="8532766" y="5188818"/>
            <a:ext cx="1092508" cy="275544"/>
            <a:chOff x="8538036" y="5188818"/>
            <a:chExt cx="1092508" cy="275544"/>
          </a:xfrm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551A7FDE-FBDF-4170-8766-E809247A8D77}"/>
                </a:ext>
              </a:extLst>
            </p:cNvPr>
            <p:cNvSpPr/>
            <p:nvPr/>
          </p:nvSpPr>
          <p:spPr>
            <a:xfrm>
              <a:off x="8538036" y="5188818"/>
              <a:ext cx="274279" cy="27427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242B54F6-9095-4F6E-AEE8-20880CB7CE03}"/>
                </a:ext>
              </a:extLst>
            </p:cNvPr>
            <p:cNvSpPr/>
            <p:nvPr/>
          </p:nvSpPr>
          <p:spPr>
            <a:xfrm>
              <a:off x="8812316" y="5188818"/>
              <a:ext cx="274279" cy="27427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BB399A91-A683-4EB2-94FE-F1C96515E6E9}"/>
                </a:ext>
              </a:extLst>
            </p:cNvPr>
            <p:cNvSpPr/>
            <p:nvPr/>
          </p:nvSpPr>
          <p:spPr>
            <a:xfrm>
              <a:off x="9086595" y="5188818"/>
              <a:ext cx="274279" cy="27427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5A617441-BD09-49BC-A732-6960A992AF01}"/>
                </a:ext>
              </a:extLst>
            </p:cNvPr>
            <p:cNvSpPr/>
            <p:nvPr/>
          </p:nvSpPr>
          <p:spPr>
            <a:xfrm>
              <a:off x="9356265" y="5190083"/>
              <a:ext cx="274279" cy="27427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CE6E359-9DFE-4029-BAB9-2B45D5562322}"/>
              </a:ext>
            </a:extLst>
          </p:cNvPr>
          <p:cNvGrpSpPr/>
          <p:nvPr/>
        </p:nvGrpSpPr>
        <p:grpSpPr>
          <a:xfrm>
            <a:off x="10004911" y="5180955"/>
            <a:ext cx="1092508" cy="275544"/>
            <a:chOff x="10010181" y="5180955"/>
            <a:chExt cx="1092508" cy="275544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7838D72A-466D-4216-AAC1-7D973ABFBA80}"/>
                </a:ext>
              </a:extLst>
            </p:cNvPr>
            <p:cNvSpPr/>
            <p:nvPr/>
          </p:nvSpPr>
          <p:spPr>
            <a:xfrm>
              <a:off x="10010181" y="5180955"/>
              <a:ext cx="274279" cy="27427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EED5540-032F-4350-A442-2E0AE0F7BC51}"/>
                </a:ext>
              </a:extLst>
            </p:cNvPr>
            <p:cNvSpPr/>
            <p:nvPr/>
          </p:nvSpPr>
          <p:spPr>
            <a:xfrm>
              <a:off x="10284461" y="5180955"/>
              <a:ext cx="274279" cy="27427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6ADCD9E4-02F6-45A1-A04A-5E6068E0C335}"/>
                </a:ext>
              </a:extLst>
            </p:cNvPr>
            <p:cNvSpPr/>
            <p:nvPr/>
          </p:nvSpPr>
          <p:spPr>
            <a:xfrm>
              <a:off x="10558740" y="5180955"/>
              <a:ext cx="274279" cy="27427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5F63A1D4-AA7A-4233-ADC3-D233DB65FE92}"/>
                </a:ext>
              </a:extLst>
            </p:cNvPr>
            <p:cNvSpPr/>
            <p:nvPr/>
          </p:nvSpPr>
          <p:spPr>
            <a:xfrm>
              <a:off x="10828410" y="5182220"/>
              <a:ext cx="274279" cy="27427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C8AF12A-4D52-4AC5-8EC9-9505535B8A04}"/>
              </a:ext>
            </a:extLst>
          </p:cNvPr>
          <p:cNvCxnSpPr>
            <a:cxnSpLocks/>
          </p:cNvCxnSpPr>
          <p:nvPr/>
        </p:nvCxnSpPr>
        <p:spPr>
          <a:xfrm>
            <a:off x="10500801" y="5477362"/>
            <a:ext cx="0" cy="2036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4970B5E3-B0BA-46E8-B322-00B2E183D523}"/>
              </a:ext>
            </a:extLst>
          </p:cNvPr>
          <p:cNvCxnSpPr>
            <a:cxnSpLocks/>
          </p:cNvCxnSpPr>
          <p:nvPr/>
        </p:nvCxnSpPr>
        <p:spPr>
          <a:xfrm flipH="1">
            <a:off x="9071525" y="5477362"/>
            <a:ext cx="9800" cy="2036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F56CC110-8445-4288-A04F-5A4ED0ACF687}"/>
              </a:ext>
            </a:extLst>
          </p:cNvPr>
          <p:cNvCxnSpPr>
            <a:cxnSpLocks/>
          </p:cNvCxnSpPr>
          <p:nvPr/>
        </p:nvCxnSpPr>
        <p:spPr>
          <a:xfrm>
            <a:off x="7670462" y="5477362"/>
            <a:ext cx="407" cy="1970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670C3F3-7CBD-4FED-9875-0BD003EECC15}"/>
              </a:ext>
            </a:extLst>
          </p:cNvPr>
          <p:cNvSpPr txBox="1"/>
          <p:nvPr/>
        </p:nvSpPr>
        <p:spPr>
          <a:xfrm>
            <a:off x="165069" y="38192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C61A5C-D96D-49F8-998E-9DA2DBEA9D53}"/>
              </a:ext>
            </a:extLst>
          </p:cNvPr>
          <p:cNvSpPr txBox="1"/>
          <p:nvPr/>
        </p:nvSpPr>
        <p:spPr>
          <a:xfrm>
            <a:off x="792724" y="3852505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(N,T,D)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8B12B7-8804-47F6-B60C-DE6279FA1F91}"/>
              </a:ext>
            </a:extLst>
          </p:cNvPr>
          <p:cNvSpPr/>
          <p:nvPr/>
        </p:nvSpPr>
        <p:spPr>
          <a:xfrm>
            <a:off x="424369" y="4250874"/>
            <a:ext cx="943185" cy="71843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23EAFC-D833-40A5-9B04-F740614DEE20}"/>
              </a:ext>
            </a:extLst>
          </p:cNvPr>
          <p:cNvSpPr/>
          <p:nvPr/>
        </p:nvSpPr>
        <p:spPr>
          <a:xfrm>
            <a:off x="481823" y="4293714"/>
            <a:ext cx="206473" cy="20647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30839F-F366-4706-A7F0-CE6948011989}"/>
              </a:ext>
            </a:extLst>
          </p:cNvPr>
          <p:cNvSpPr/>
          <p:nvPr/>
        </p:nvSpPr>
        <p:spPr>
          <a:xfrm>
            <a:off x="688296" y="4293714"/>
            <a:ext cx="206473" cy="20647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90E2F8-AAE8-4914-B1DB-1DAC763B8F00}"/>
              </a:ext>
            </a:extLst>
          </p:cNvPr>
          <p:cNvSpPr/>
          <p:nvPr/>
        </p:nvSpPr>
        <p:spPr>
          <a:xfrm>
            <a:off x="894770" y="4293714"/>
            <a:ext cx="206473" cy="20647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CD4C98-2C58-457D-A077-101206770B9E}"/>
              </a:ext>
            </a:extLst>
          </p:cNvPr>
          <p:cNvSpPr/>
          <p:nvPr/>
        </p:nvSpPr>
        <p:spPr>
          <a:xfrm>
            <a:off x="481823" y="4500274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8062DF2-4949-40B6-8EE7-BB8F72FFF63C}"/>
              </a:ext>
            </a:extLst>
          </p:cNvPr>
          <p:cNvSpPr/>
          <p:nvPr/>
        </p:nvSpPr>
        <p:spPr>
          <a:xfrm>
            <a:off x="688296" y="4500274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3F3E80-AAA6-43E2-B1C1-75578EE57B1D}"/>
              </a:ext>
            </a:extLst>
          </p:cNvPr>
          <p:cNvSpPr/>
          <p:nvPr/>
        </p:nvSpPr>
        <p:spPr>
          <a:xfrm>
            <a:off x="894770" y="4500274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7E8CCD-8D66-4C2C-ABF9-4CCFC2CD99F3}"/>
              </a:ext>
            </a:extLst>
          </p:cNvPr>
          <p:cNvSpPr/>
          <p:nvPr/>
        </p:nvSpPr>
        <p:spPr>
          <a:xfrm>
            <a:off x="481823" y="4706747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F9D32D-9F0F-4BC8-A7A0-07A12869A943}"/>
              </a:ext>
            </a:extLst>
          </p:cNvPr>
          <p:cNvSpPr/>
          <p:nvPr/>
        </p:nvSpPr>
        <p:spPr>
          <a:xfrm>
            <a:off x="688296" y="4706747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989CAA-10F4-4384-9E26-6B5E5CA9ABF6}"/>
              </a:ext>
            </a:extLst>
          </p:cNvPr>
          <p:cNvSpPr/>
          <p:nvPr/>
        </p:nvSpPr>
        <p:spPr>
          <a:xfrm>
            <a:off x="894770" y="4706747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FC25B1-6672-4580-B619-AB57E0C2C7CC}"/>
              </a:ext>
            </a:extLst>
          </p:cNvPr>
          <p:cNvSpPr/>
          <p:nvPr/>
        </p:nvSpPr>
        <p:spPr>
          <a:xfrm>
            <a:off x="1097773" y="4294666"/>
            <a:ext cx="206473" cy="20647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56A510-9F31-48A5-A0F4-AB3D2FDD7875}"/>
              </a:ext>
            </a:extLst>
          </p:cNvPr>
          <p:cNvSpPr/>
          <p:nvPr/>
        </p:nvSpPr>
        <p:spPr>
          <a:xfrm>
            <a:off x="1097773" y="4500621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68E9F3-1288-4A4E-B300-E0D4ED9D162B}"/>
              </a:ext>
            </a:extLst>
          </p:cNvPr>
          <p:cNvSpPr/>
          <p:nvPr/>
        </p:nvSpPr>
        <p:spPr>
          <a:xfrm>
            <a:off x="1097773" y="4706576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36AD79-BA7E-4ACE-BDD8-79C359BA7D1C}"/>
              </a:ext>
            </a:extLst>
          </p:cNvPr>
          <p:cNvSpPr/>
          <p:nvPr/>
        </p:nvSpPr>
        <p:spPr>
          <a:xfrm>
            <a:off x="1363992" y="4250874"/>
            <a:ext cx="943185" cy="71843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950FE2C-540D-46E9-80CD-6EAF3C79E8CD}"/>
              </a:ext>
            </a:extLst>
          </p:cNvPr>
          <p:cNvSpPr/>
          <p:nvPr/>
        </p:nvSpPr>
        <p:spPr>
          <a:xfrm>
            <a:off x="1422683" y="4302619"/>
            <a:ext cx="206473" cy="20647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DF7F89-52B1-49DB-9089-ED28DF559D8B}"/>
              </a:ext>
            </a:extLst>
          </p:cNvPr>
          <p:cNvSpPr/>
          <p:nvPr/>
        </p:nvSpPr>
        <p:spPr>
          <a:xfrm>
            <a:off x="1629156" y="4302619"/>
            <a:ext cx="206473" cy="20647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C95E234-3407-42BE-86C3-E4907F97548D}"/>
              </a:ext>
            </a:extLst>
          </p:cNvPr>
          <p:cNvSpPr/>
          <p:nvPr/>
        </p:nvSpPr>
        <p:spPr>
          <a:xfrm>
            <a:off x="1835630" y="4302619"/>
            <a:ext cx="206473" cy="20647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3CDB9ED-D62B-4755-B5EB-D4128BF9F0E8}"/>
              </a:ext>
            </a:extLst>
          </p:cNvPr>
          <p:cNvSpPr/>
          <p:nvPr/>
        </p:nvSpPr>
        <p:spPr>
          <a:xfrm>
            <a:off x="1422683" y="4509179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314224B-F054-4CB8-87DE-E2A60A55E202}"/>
              </a:ext>
            </a:extLst>
          </p:cNvPr>
          <p:cNvSpPr/>
          <p:nvPr/>
        </p:nvSpPr>
        <p:spPr>
          <a:xfrm>
            <a:off x="1629156" y="4509179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CDC961-5976-41B0-AC7F-C7ED9CB3217B}"/>
              </a:ext>
            </a:extLst>
          </p:cNvPr>
          <p:cNvSpPr/>
          <p:nvPr/>
        </p:nvSpPr>
        <p:spPr>
          <a:xfrm>
            <a:off x="1835630" y="4509179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70B43F-21B2-426A-BBF8-C4E3E9A9FBAA}"/>
              </a:ext>
            </a:extLst>
          </p:cNvPr>
          <p:cNvSpPr/>
          <p:nvPr/>
        </p:nvSpPr>
        <p:spPr>
          <a:xfrm>
            <a:off x="1422683" y="4715652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D44870-4963-4F83-9370-0701751B21D0}"/>
              </a:ext>
            </a:extLst>
          </p:cNvPr>
          <p:cNvSpPr/>
          <p:nvPr/>
        </p:nvSpPr>
        <p:spPr>
          <a:xfrm>
            <a:off x="1629156" y="4715652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B3BE8F-019D-47AF-A2D5-1C920468F602}"/>
              </a:ext>
            </a:extLst>
          </p:cNvPr>
          <p:cNvSpPr/>
          <p:nvPr/>
        </p:nvSpPr>
        <p:spPr>
          <a:xfrm>
            <a:off x="1835630" y="4715652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BF4583-8FA8-421C-8666-999D82FADF07}"/>
              </a:ext>
            </a:extLst>
          </p:cNvPr>
          <p:cNvSpPr/>
          <p:nvPr/>
        </p:nvSpPr>
        <p:spPr>
          <a:xfrm>
            <a:off x="2038633" y="4303571"/>
            <a:ext cx="206473" cy="20647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6342E7-F4D0-4F03-A343-3DB402268EB6}"/>
              </a:ext>
            </a:extLst>
          </p:cNvPr>
          <p:cNvSpPr/>
          <p:nvPr/>
        </p:nvSpPr>
        <p:spPr>
          <a:xfrm>
            <a:off x="2038633" y="4509526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BD626E-414B-4051-B083-E314EEFDB7FB}"/>
              </a:ext>
            </a:extLst>
          </p:cNvPr>
          <p:cNvSpPr/>
          <p:nvPr/>
        </p:nvSpPr>
        <p:spPr>
          <a:xfrm>
            <a:off x="2038633" y="4715481"/>
            <a:ext cx="206473" cy="2064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3A04899-0510-4F78-88AA-397C2C7EB1CD}"/>
              </a:ext>
            </a:extLst>
          </p:cNvPr>
          <p:cNvGrpSpPr/>
          <p:nvPr/>
        </p:nvGrpSpPr>
        <p:grpSpPr>
          <a:xfrm>
            <a:off x="7121903" y="4921954"/>
            <a:ext cx="1092508" cy="274279"/>
            <a:chOff x="7121903" y="4921954"/>
            <a:chExt cx="1092508" cy="274279"/>
          </a:xfrm>
        </p:grpSpPr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918E40BC-ECD9-4512-9D3B-2721D738F007}"/>
                </a:ext>
              </a:extLst>
            </p:cNvPr>
            <p:cNvSpPr/>
            <p:nvPr/>
          </p:nvSpPr>
          <p:spPr>
            <a:xfrm>
              <a:off x="7121903" y="4921954"/>
              <a:ext cx="274279" cy="27427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6EF30E0D-02C6-4817-8C5F-091065D2A45D}"/>
                </a:ext>
              </a:extLst>
            </p:cNvPr>
            <p:cNvSpPr/>
            <p:nvPr/>
          </p:nvSpPr>
          <p:spPr>
            <a:xfrm>
              <a:off x="7396183" y="4921954"/>
              <a:ext cx="274279" cy="27427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9FADA704-1C80-41C1-80EE-F8F4F294E215}"/>
                </a:ext>
              </a:extLst>
            </p:cNvPr>
            <p:cNvSpPr/>
            <p:nvPr/>
          </p:nvSpPr>
          <p:spPr>
            <a:xfrm>
              <a:off x="7670462" y="4921954"/>
              <a:ext cx="274279" cy="27427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463D0A14-68B7-4842-922F-908DC927AE82}"/>
                </a:ext>
              </a:extLst>
            </p:cNvPr>
            <p:cNvSpPr/>
            <p:nvPr/>
          </p:nvSpPr>
          <p:spPr>
            <a:xfrm>
              <a:off x="7940132" y="4921954"/>
              <a:ext cx="274279" cy="27427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A372D01-1324-42B7-9787-3258ED2CF561}"/>
              </a:ext>
            </a:extLst>
          </p:cNvPr>
          <p:cNvGrpSpPr/>
          <p:nvPr/>
        </p:nvGrpSpPr>
        <p:grpSpPr>
          <a:xfrm>
            <a:off x="8532766" y="4907689"/>
            <a:ext cx="1092508" cy="275544"/>
            <a:chOff x="8532766" y="4907689"/>
            <a:chExt cx="1092508" cy="275544"/>
          </a:xfrm>
        </p:grpSpPr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DB1866C-579A-4EF8-AB0F-FD5E7FA7238D}"/>
                </a:ext>
              </a:extLst>
            </p:cNvPr>
            <p:cNvSpPr/>
            <p:nvPr/>
          </p:nvSpPr>
          <p:spPr>
            <a:xfrm>
              <a:off x="8532766" y="4907689"/>
              <a:ext cx="274279" cy="27427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5C94EEBE-7C5D-4605-A05B-B778A5625884}"/>
                </a:ext>
              </a:extLst>
            </p:cNvPr>
            <p:cNvSpPr/>
            <p:nvPr/>
          </p:nvSpPr>
          <p:spPr>
            <a:xfrm>
              <a:off x="8807046" y="4907689"/>
              <a:ext cx="274279" cy="27427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2FE509BB-9599-4CA5-8E3E-74CE2FEB6034}"/>
                </a:ext>
              </a:extLst>
            </p:cNvPr>
            <p:cNvSpPr/>
            <p:nvPr/>
          </p:nvSpPr>
          <p:spPr>
            <a:xfrm>
              <a:off x="9081325" y="4907689"/>
              <a:ext cx="274279" cy="27427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8D240A6-D708-415E-9E87-13B5FE41625A}"/>
                </a:ext>
              </a:extLst>
            </p:cNvPr>
            <p:cNvSpPr/>
            <p:nvPr/>
          </p:nvSpPr>
          <p:spPr>
            <a:xfrm>
              <a:off x="9350995" y="4908954"/>
              <a:ext cx="274279" cy="27427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60674B6-2CB3-40EB-A1D4-F19C2A0089FD}"/>
              </a:ext>
            </a:extLst>
          </p:cNvPr>
          <p:cNvGrpSpPr/>
          <p:nvPr/>
        </p:nvGrpSpPr>
        <p:grpSpPr>
          <a:xfrm>
            <a:off x="10004911" y="4899826"/>
            <a:ext cx="1092508" cy="275544"/>
            <a:chOff x="10004911" y="4899826"/>
            <a:chExt cx="1092508" cy="275544"/>
          </a:xfrm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F5429B7E-2C61-49F8-9755-9B6FD8215FF9}"/>
                </a:ext>
              </a:extLst>
            </p:cNvPr>
            <p:cNvSpPr/>
            <p:nvPr/>
          </p:nvSpPr>
          <p:spPr>
            <a:xfrm>
              <a:off x="10004911" y="4899826"/>
              <a:ext cx="274279" cy="27427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5240E9B5-C4FE-451E-A712-03295B5E7506}"/>
                </a:ext>
              </a:extLst>
            </p:cNvPr>
            <p:cNvSpPr/>
            <p:nvPr/>
          </p:nvSpPr>
          <p:spPr>
            <a:xfrm>
              <a:off x="10279191" y="4899826"/>
              <a:ext cx="274279" cy="27427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0014AD09-F962-49D6-830E-78352874C19B}"/>
                </a:ext>
              </a:extLst>
            </p:cNvPr>
            <p:cNvSpPr/>
            <p:nvPr/>
          </p:nvSpPr>
          <p:spPr>
            <a:xfrm>
              <a:off x="10553470" y="4899826"/>
              <a:ext cx="274279" cy="27427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EDCFC65A-50EF-49E1-BBFC-71FADEEBD2F5}"/>
                </a:ext>
              </a:extLst>
            </p:cNvPr>
            <p:cNvSpPr/>
            <p:nvPr/>
          </p:nvSpPr>
          <p:spPr>
            <a:xfrm>
              <a:off x="10823140" y="4901091"/>
              <a:ext cx="274279" cy="27427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7CE8148B-FA80-48FA-9D79-5EAEF3A75325}"/>
              </a:ext>
            </a:extLst>
          </p:cNvPr>
          <p:cNvSpPr/>
          <p:nvPr/>
        </p:nvSpPr>
        <p:spPr>
          <a:xfrm>
            <a:off x="413365" y="325692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E9B259A-FEBA-4425-B7ED-84146AEA2A91}"/>
              </a:ext>
            </a:extLst>
          </p:cNvPr>
          <p:cNvSpPr/>
          <p:nvPr/>
        </p:nvSpPr>
        <p:spPr>
          <a:xfrm>
            <a:off x="773850" y="325692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51CC3C3D-03BD-4F1C-A662-34BB12A41E6A}"/>
              </a:ext>
            </a:extLst>
          </p:cNvPr>
          <p:cNvSpPr/>
          <p:nvPr/>
        </p:nvSpPr>
        <p:spPr>
          <a:xfrm>
            <a:off x="1134335" y="325692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732364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C885690-50BD-4624-8F44-5E84451599E5}"/>
              </a:ext>
            </a:extLst>
          </p:cNvPr>
          <p:cNvSpPr/>
          <p:nvPr/>
        </p:nvSpPr>
        <p:spPr>
          <a:xfrm>
            <a:off x="1083277" y="2910252"/>
            <a:ext cx="8581292" cy="24178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277437" y="886841"/>
            <a:ext cx="3427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7E2CB38-F18B-459C-9C0E-ED22E077DAB2}"/>
              </a:ext>
            </a:extLst>
          </p:cNvPr>
          <p:cNvSpPr txBox="1"/>
          <p:nvPr/>
        </p:nvSpPr>
        <p:spPr>
          <a:xfrm>
            <a:off x="658791" y="1862784"/>
            <a:ext cx="1332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1F22EDED-4CA7-4B4A-86D4-DE00B4792D69}"/>
              </a:ext>
            </a:extLst>
          </p:cNvPr>
          <p:cNvCxnSpPr>
            <a:cxnSpLocks/>
          </p:cNvCxnSpPr>
          <p:nvPr/>
        </p:nvCxnSpPr>
        <p:spPr>
          <a:xfrm flipH="1" flipV="1">
            <a:off x="5371798" y="5100249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16F64A0D-69E4-47A9-817B-28D264F839DB}"/>
              </a:ext>
            </a:extLst>
          </p:cNvPr>
          <p:cNvSpPr/>
          <p:nvPr/>
        </p:nvSpPr>
        <p:spPr>
          <a:xfrm>
            <a:off x="2608265" y="4027023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0B24F8C4-5C08-4434-AFBF-F87CC18961FC}"/>
              </a:ext>
            </a:extLst>
          </p:cNvPr>
          <p:cNvCxnSpPr>
            <a:cxnSpLocks/>
            <a:stCxn id="103" idx="0"/>
            <a:endCxn id="110" idx="1"/>
          </p:cNvCxnSpPr>
          <p:nvPr/>
        </p:nvCxnSpPr>
        <p:spPr>
          <a:xfrm rot="16200000" flipH="1">
            <a:off x="3757652" y="3552760"/>
            <a:ext cx="184509" cy="1133032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7DBEEEBA-FDEC-4A43-994D-9FA30A020EC1}"/>
              </a:ext>
            </a:extLst>
          </p:cNvPr>
          <p:cNvSpPr/>
          <p:nvPr/>
        </p:nvSpPr>
        <p:spPr>
          <a:xfrm>
            <a:off x="4416425" y="4027023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54A02350-CEE2-4688-9DB0-2D7E28C64EA3}"/>
              </a:ext>
            </a:extLst>
          </p:cNvPr>
          <p:cNvCxnSpPr>
            <a:cxnSpLocks/>
            <a:stCxn id="110" idx="0"/>
            <a:endCxn id="112" idx="1"/>
          </p:cNvCxnSpPr>
          <p:nvPr/>
        </p:nvCxnSpPr>
        <p:spPr>
          <a:xfrm rot="16200000" flipH="1">
            <a:off x="5740692" y="3377881"/>
            <a:ext cx="184511" cy="14827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74E83A63-8453-4921-B0A2-354639400877}"/>
              </a:ext>
            </a:extLst>
          </p:cNvPr>
          <p:cNvSpPr/>
          <p:nvPr/>
        </p:nvSpPr>
        <p:spPr>
          <a:xfrm>
            <a:off x="6574345" y="4027023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469EC5F1-8709-4328-B07E-8CF1CBB36E35}"/>
              </a:ext>
            </a:extLst>
          </p:cNvPr>
          <p:cNvCxnSpPr>
            <a:cxnSpLocks/>
            <a:stCxn id="112" idx="0"/>
          </p:cNvCxnSpPr>
          <p:nvPr/>
        </p:nvCxnSpPr>
        <p:spPr>
          <a:xfrm rot="16200000" flipH="1">
            <a:off x="7621417" y="3655077"/>
            <a:ext cx="258441" cy="1002333"/>
          </a:xfrm>
          <a:prstGeom prst="bentConnector4">
            <a:avLst>
              <a:gd name="adj1" fmla="val -75519"/>
              <a:gd name="adj2" fmla="val 8367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BA56E782-37FA-4C8F-AF47-578AA876F006}"/>
              </a:ext>
            </a:extLst>
          </p:cNvPr>
          <p:cNvSpPr/>
          <p:nvPr/>
        </p:nvSpPr>
        <p:spPr>
          <a:xfrm>
            <a:off x="7287377" y="4015782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87BFCBC6-755D-470E-9D8D-C7CFC1D76B1C}"/>
              </a:ext>
            </a:extLst>
          </p:cNvPr>
          <p:cNvSpPr/>
          <p:nvPr/>
        </p:nvSpPr>
        <p:spPr>
          <a:xfrm>
            <a:off x="6587634" y="4236852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AC91548-CF49-4CEB-A13E-392190637078}"/>
              </a:ext>
            </a:extLst>
          </p:cNvPr>
          <p:cNvSpPr/>
          <p:nvPr/>
        </p:nvSpPr>
        <p:spPr>
          <a:xfrm>
            <a:off x="5114942" y="4015782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8E960BF-01AA-42F0-AE57-4625C1BCFC43}"/>
              </a:ext>
            </a:extLst>
          </p:cNvPr>
          <p:cNvSpPr/>
          <p:nvPr/>
        </p:nvSpPr>
        <p:spPr>
          <a:xfrm>
            <a:off x="4436411" y="424818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CFF15A04-CDBB-48CF-B680-CCF5AD0E88A4}"/>
              </a:ext>
            </a:extLst>
          </p:cNvPr>
          <p:cNvSpPr/>
          <p:nvPr/>
        </p:nvSpPr>
        <p:spPr>
          <a:xfrm>
            <a:off x="3313476" y="402711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352AB6A-C767-41ED-8ABF-AEB132AC1BA5}"/>
                  </a:ext>
                </a:extLst>
              </p:cNvPr>
              <p:cNvSpPr txBox="1"/>
              <p:nvPr/>
            </p:nvSpPr>
            <p:spPr>
              <a:xfrm>
                <a:off x="6074876" y="4055073"/>
                <a:ext cx="382495" cy="307777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352AB6A-C767-41ED-8ABF-AEB132AC1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876" y="4055073"/>
                <a:ext cx="3824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362EB56-6B36-44A3-B2EA-736A0D0B76E0}"/>
                  </a:ext>
                </a:extLst>
              </p:cNvPr>
              <p:cNvSpPr txBox="1"/>
              <p:nvPr/>
            </p:nvSpPr>
            <p:spPr>
              <a:xfrm>
                <a:off x="5050008" y="2417853"/>
                <a:ext cx="3056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362EB56-6B36-44A3-B2EA-736A0D0B7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008" y="2417853"/>
                <a:ext cx="3056158" cy="369332"/>
              </a:xfrm>
              <a:prstGeom prst="rect">
                <a:avLst/>
              </a:prstGeom>
              <a:blipFill>
                <a:blip r:embed="rId4"/>
                <a:stretch>
                  <a:fillRect l="-1594" t="-1667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A487A255-3B91-4DC6-8743-3D40BEAFA825}"/>
              </a:ext>
            </a:extLst>
          </p:cNvPr>
          <p:cNvCxnSpPr>
            <a:cxnSpLocks/>
          </p:cNvCxnSpPr>
          <p:nvPr/>
        </p:nvCxnSpPr>
        <p:spPr>
          <a:xfrm>
            <a:off x="2060327" y="4236852"/>
            <a:ext cx="54793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타원 124">
            <a:extLst>
              <a:ext uri="{FF2B5EF4-FFF2-40B4-BE49-F238E27FC236}">
                <a16:creationId xmlns:a16="http://schemas.microsoft.com/office/drawing/2014/main" id="{89F21975-07AD-4C6B-8ED4-4AD860E2235D}"/>
              </a:ext>
            </a:extLst>
          </p:cNvPr>
          <p:cNvSpPr/>
          <p:nvPr/>
        </p:nvSpPr>
        <p:spPr>
          <a:xfrm>
            <a:off x="5247097" y="2667849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C15DE0E7-CC7D-4357-BD19-0CF88998A97C}"/>
              </a:ext>
            </a:extLst>
          </p:cNvPr>
          <p:cNvCxnSpPr>
            <a:cxnSpLocks/>
            <a:stCxn id="103" idx="0"/>
            <a:endCxn id="125" idx="4"/>
          </p:cNvCxnSpPr>
          <p:nvPr/>
        </p:nvCxnSpPr>
        <p:spPr>
          <a:xfrm rot="5400000" flipH="1" flipV="1">
            <a:off x="3636690" y="2377228"/>
            <a:ext cx="1296498" cy="200309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9C8A6849-F419-4FA3-BCB7-BC7F6B61C0A3}"/>
              </a:ext>
            </a:extLst>
          </p:cNvPr>
          <p:cNvCxnSpPr>
            <a:cxnSpLocks/>
            <a:stCxn id="110" idx="0"/>
            <a:endCxn id="125" idx="4"/>
          </p:cNvCxnSpPr>
          <p:nvPr/>
        </p:nvCxnSpPr>
        <p:spPr>
          <a:xfrm rot="5400000" flipH="1" flipV="1">
            <a:off x="4540770" y="3281308"/>
            <a:ext cx="1296498" cy="19493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2E70A8F5-432A-49CA-9AEA-764548AD2A2A}"/>
              </a:ext>
            </a:extLst>
          </p:cNvPr>
          <p:cNvCxnSpPr>
            <a:cxnSpLocks/>
            <a:stCxn id="112" idx="0"/>
            <a:endCxn id="125" idx="4"/>
          </p:cNvCxnSpPr>
          <p:nvPr/>
        </p:nvCxnSpPr>
        <p:spPr>
          <a:xfrm rot="16200000" flipV="1">
            <a:off x="5619731" y="2397280"/>
            <a:ext cx="1296498" cy="196298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0487AE2-C79D-40DD-9C3E-2B9172F1CA62}"/>
                  </a:ext>
                </a:extLst>
              </p:cNvPr>
              <p:cNvSpPr txBox="1"/>
              <p:nvPr/>
            </p:nvSpPr>
            <p:spPr>
              <a:xfrm>
                <a:off x="5215867" y="5381720"/>
                <a:ext cx="28508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altLang="ko-KR" sz="2400" b="1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=(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0487AE2-C79D-40DD-9C3E-2B9172F1C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867" y="5381720"/>
                <a:ext cx="2850845" cy="369332"/>
              </a:xfrm>
              <a:prstGeom prst="rect">
                <a:avLst/>
              </a:prstGeom>
              <a:blipFill>
                <a:blip r:embed="rId5"/>
                <a:stretch>
                  <a:fillRect l="-6638" t="-28333" r="-4283" b="-4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타원 153">
            <a:extLst>
              <a:ext uri="{FF2B5EF4-FFF2-40B4-BE49-F238E27FC236}">
                <a16:creationId xmlns:a16="http://schemas.microsoft.com/office/drawing/2014/main" id="{B6C3E812-28E0-4096-8EA5-677A88C83B4B}"/>
              </a:ext>
            </a:extLst>
          </p:cNvPr>
          <p:cNvSpPr/>
          <p:nvPr/>
        </p:nvSpPr>
        <p:spPr>
          <a:xfrm>
            <a:off x="5332408" y="5097884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669DB909-8841-42BF-BEC5-FCEBFBD22074}"/>
              </a:ext>
            </a:extLst>
          </p:cNvPr>
          <p:cNvCxnSpPr>
            <a:cxnSpLocks/>
            <a:stCxn id="154" idx="0"/>
            <a:endCxn id="103" idx="2"/>
          </p:cNvCxnSpPr>
          <p:nvPr/>
        </p:nvCxnSpPr>
        <p:spPr>
          <a:xfrm rot="16200000" flipV="1">
            <a:off x="3976675" y="3702762"/>
            <a:ext cx="701841" cy="20884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876B0E18-FDCB-4DB0-94DA-68ADD17E8844}"/>
              </a:ext>
            </a:extLst>
          </p:cNvPr>
          <p:cNvCxnSpPr>
            <a:cxnSpLocks/>
            <a:stCxn id="154" idx="0"/>
            <a:endCxn id="110" idx="2"/>
          </p:cNvCxnSpPr>
          <p:nvPr/>
        </p:nvCxnSpPr>
        <p:spPr>
          <a:xfrm rot="16200000" flipV="1">
            <a:off x="4880755" y="4606842"/>
            <a:ext cx="701841" cy="28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157E72ED-32F5-4500-922C-42228E197A0C}"/>
              </a:ext>
            </a:extLst>
          </p:cNvPr>
          <p:cNvCxnSpPr>
            <a:cxnSpLocks/>
            <a:stCxn id="154" idx="0"/>
            <a:endCxn id="112" idx="2"/>
          </p:cNvCxnSpPr>
          <p:nvPr/>
        </p:nvCxnSpPr>
        <p:spPr>
          <a:xfrm rot="5400000" flipH="1" flipV="1">
            <a:off x="5959715" y="3808126"/>
            <a:ext cx="701841" cy="18776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23411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936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계층은 은닉 상태를 인스턴스 변수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보관한다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은닉 상태를 다음 블록에 인계할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15A1266-DF86-4AB9-8EEA-BAE47D3C77F1}"/>
              </a:ext>
            </a:extLst>
          </p:cNvPr>
          <p:cNvSpPr/>
          <p:nvPr/>
        </p:nvSpPr>
        <p:spPr>
          <a:xfrm>
            <a:off x="438386" y="3367339"/>
            <a:ext cx="4304786" cy="11792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ACC4C02-5601-464E-82FF-01260C70DE4A}"/>
              </a:ext>
            </a:extLst>
          </p:cNvPr>
          <p:cNvCxnSpPr>
            <a:cxnSpLocks/>
          </p:cNvCxnSpPr>
          <p:nvPr/>
        </p:nvCxnSpPr>
        <p:spPr>
          <a:xfrm flipV="1">
            <a:off x="2668943" y="4532350"/>
            <a:ext cx="1" cy="38543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A9D2425-F59E-4314-9549-4A2DB55ED188}"/>
              </a:ext>
            </a:extLst>
          </p:cNvPr>
          <p:cNvSpPr/>
          <p:nvPr/>
        </p:nvSpPr>
        <p:spPr>
          <a:xfrm>
            <a:off x="954319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2860819-71E2-45FF-98EC-706531F48FA1}"/>
              </a:ext>
            </a:extLst>
          </p:cNvPr>
          <p:cNvCxnSpPr>
            <a:cxnSpLocks/>
            <a:stCxn id="74" idx="0"/>
            <a:endCxn id="77" idx="1"/>
          </p:cNvCxnSpPr>
          <p:nvPr/>
        </p:nvCxnSpPr>
        <p:spPr>
          <a:xfrm rot="16200000" flipH="1">
            <a:off x="1667452" y="3572216"/>
            <a:ext cx="114478" cy="70298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4923D26-D50B-4CEE-A724-FDC896B83474}"/>
              </a:ext>
            </a:extLst>
          </p:cNvPr>
          <p:cNvSpPr/>
          <p:nvPr/>
        </p:nvSpPr>
        <p:spPr>
          <a:xfrm>
            <a:off x="2076185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6A32800-9B6F-476C-9FA5-11ADC043DE74}"/>
              </a:ext>
            </a:extLst>
          </p:cNvPr>
          <p:cNvCxnSpPr>
            <a:cxnSpLocks/>
            <a:stCxn id="77" idx="0"/>
            <a:endCxn id="81" idx="1"/>
          </p:cNvCxnSpPr>
          <p:nvPr/>
        </p:nvCxnSpPr>
        <p:spPr>
          <a:xfrm rot="16200000" flipH="1">
            <a:off x="2897822" y="3463713"/>
            <a:ext cx="114479" cy="9199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9202CCC-989D-4FCE-B5D7-FA93ED7EB857}"/>
              </a:ext>
            </a:extLst>
          </p:cNvPr>
          <p:cNvSpPr/>
          <p:nvPr/>
        </p:nvSpPr>
        <p:spPr>
          <a:xfrm>
            <a:off x="3415058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A27DA41C-B1D0-4CCD-9A24-544868719FFB}"/>
              </a:ext>
            </a:extLst>
          </p:cNvPr>
          <p:cNvCxnSpPr>
            <a:cxnSpLocks/>
            <a:stCxn id="81" idx="0"/>
            <a:endCxn id="8" idx="2"/>
          </p:cNvCxnSpPr>
          <p:nvPr/>
        </p:nvCxnSpPr>
        <p:spPr>
          <a:xfrm rot="16200000" flipH="1">
            <a:off x="4233917" y="3466491"/>
            <a:ext cx="90789" cy="890746"/>
          </a:xfrm>
          <a:prstGeom prst="bentConnector4">
            <a:avLst>
              <a:gd name="adj1" fmla="val -251793"/>
              <a:gd name="adj2" fmla="val 7351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B900A373-1BE5-4062-B4BB-6604EAD4DAB7}"/>
              </a:ext>
            </a:extLst>
          </p:cNvPr>
          <p:cNvSpPr/>
          <p:nvPr/>
        </p:nvSpPr>
        <p:spPr>
          <a:xfrm>
            <a:off x="3857456" y="3859496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12CF9F1-6383-422D-B068-163AE621711C}"/>
              </a:ext>
            </a:extLst>
          </p:cNvPr>
          <p:cNvSpPr/>
          <p:nvPr/>
        </p:nvSpPr>
        <p:spPr>
          <a:xfrm>
            <a:off x="3423303" y="3996658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6C9851-234F-4248-B23C-5FE0D797851C}"/>
              </a:ext>
            </a:extLst>
          </p:cNvPr>
          <p:cNvSpPr/>
          <p:nvPr/>
        </p:nvSpPr>
        <p:spPr>
          <a:xfrm>
            <a:off x="2509577" y="3859496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15F87DF-509A-4EDE-B604-749F977814F0}"/>
              </a:ext>
            </a:extLst>
          </p:cNvPr>
          <p:cNvSpPr/>
          <p:nvPr/>
        </p:nvSpPr>
        <p:spPr>
          <a:xfrm>
            <a:off x="2088585" y="4003688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6BB0F4-A944-4ABA-B53F-4EF914CCAE51}"/>
              </a:ext>
            </a:extLst>
          </p:cNvPr>
          <p:cNvSpPr/>
          <p:nvPr/>
        </p:nvSpPr>
        <p:spPr>
          <a:xfrm>
            <a:off x="1391865" y="3866526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/>
              <p:nvPr/>
            </p:nvSpPr>
            <p:spPr>
              <a:xfrm>
                <a:off x="3105164" y="3883874"/>
                <a:ext cx="237318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164" y="3883874"/>
                <a:ext cx="237318" cy="246221"/>
              </a:xfrm>
              <a:prstGeom prst="rect">
                <a:avLst/>
              </a:prstGeom>
              <a:blipFill>
                <a:blip r:embed="rId3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/>
              <p:nvPr/>
            </p:nvSpPr>
            <p:spPr>
              <a:xfrm>
                <a:off x="2469289" y="2791227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𝟎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289" y="2791227"/>
                <a:ext cx="458459" cy="276999"/>
              </a:xfrm>
              <a:prstGeom prst="rect">
                <a:avLst/>
              </a:prstGeom>
              <a:blipFill>
                <a:blip r:embed="rId4"/>
                <a:stretch>
                  <a:fillRect l="-10667" t="-4444" r="-120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CD6216D-A149-4F4C-B389-AB50F7BE82F8}"/>
              </a:ext>
            </a:extLst>
          </p:cNvPr>
          <p:cNvCxnSpPr>
            <a:cxnSpLocks/>
          </p:cNvCxnSpPr>
          <p:nvPr/>
        </p:nvCxnSpPr>
        <p:spPr>
          <a:xfrm>
            <a:off x="614353" y="3996658"/>
            <a:ext cx="339966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133EF37E-2D2B-417D-8428-7D86AD058966}"/>
              </a:ext>
            </a:extLst>
          </p:cNvPr>
          <p:cNvSpPr/>
          <p:nvPr/>
        </p:nvSpPr>
        <p:spPr>
          <a:xfrm>
            <a:off x="2591572" y="3023176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844AE864-5C6F-4BEE-B2F8-2175DEC4EFC5}"/>
              </a:ext>
            </a:extLst>
          </p:cNvPr>
          <p:cNvCxnSpPr>
            <a:cxnSpLocks/>
            <a:stCxn id="74" idx="0"/>
            <a:endCxn id="111" idx="4"/>
          </p:cNvCxnSpPr>
          <p:nvPr/>
        </p:nvCxnSpPr>
        <p:spPr>
          <a:xfrm rot="5400000" flipH="1" flipV="1">
            <a:off x="1592402" y="2842861"/>
            <a:ext cx="804407" cy="1242811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D68C3432-BC70-465A-8427-3F72864C2B8F}"/>
              </a:ext>
            </a:extLst>
          </p:cNvPr>
          <p:cNvCxnSpPr>
            <a:cxnSpLocks/>
            <a:stCxn id="77" idx="0"/>
            <a:endCxn id="111" idx="4"/>
          </p:cNvCxnSpPr>
          <p:nvPr/>
        </p:nvCxnSpPr>
        <p:spPr>
          <a:xfrm rot="5400000" flipH="1" flipV="1">
            <a:off x="2153335" y="3403794"/>
            <a:ext cx="804407" cy="1209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E5D671-4427-48E1-BF24-0133CE2D86E3}"/>
              </a:ext>
            </a:extLst>
          </p:cNvPr>
          <p:cNvCxnSpPr>
            <a:cxnSpLocks/>
            <a:stCxn id="81" idx="0"/>
            <a:endCxn id="111" idx="4"/>
          </p:cNvCxnSpPr>
          <p:nvPr/>
        </p:nvCxnSpPr>
        <p:spPr>
          <a:xfrm rot="16200000" flipV="1">
            <a:off x="2822772" y="2855302"/>
            <a:ext cx="804407" cy="1217928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B766B65E-FA4C-4C35-A654-8C7DA567AA63}"/>
              </a:ext>
            </a:extLst>
          </p:cNvPr>
          <p:cNvSpPr txBox="1"/>
          <p:nvPr/>
        </p:nvSpPr>
        <p:spPr>
          <a:xfrm>
            <a:off x="2499825" y="4899086"/>
            <a:ext cx="37510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xs0</a:t>
            </a:r>
            <a:endParaRPr lang="ko-KR" altLang="en-US" sz="2000" b="1">
              <a:solidFill>
                <a:schemeClr val="tx1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A7C3B-01D1-43D3-9DD5-49663075F7A7}"/>
              </a:ext>
            </a:extLst>
          </p:cNvPr>
          <p:cNvSpPr/>
          <p:nvPr/>
        </p:nvSpPr>
        <p:spPr>
          <a:xfrm>
            <a:off x="2644503" y="4530882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844289CF-43F3-48F6-A54C-50EA2216F80E}"/>
              </a:ext>
            </a:extLst>
          </p:cNvPr>
          <p:cNvCxnSpPr>
            <a:cxnSpLocks/>
            <a:stCxn id="116" idx="0"/>
            <a:endCxn id="74" idx="2"/>
          </p:cNvCxnSpPr>
          <p:nvPr/>
        </p:nvCxnSpPr>
        <p:spPr>
          <a:xfrm rot="16200000" flipV="1">
            <a:off x="1803344" y="3665284"/>
            <a:ext cx="435454" cy="1295742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E63AA316-98E4-4B80-880F-8BB86BB780F2}"/>
              </a:ext>
            </a:extLst>
          </p:cNvPr>
          <p:cNvCxnSpPr>
            <a:cxnSpLocks/>
            <a:stCxn id="116" idx="0"/>
            <a:endCxn id="77" idx="2"/>
          </p:cNvCxnSpPr>
          <p:nvPr/>
        </p:nvCxnSpPr>
        <p:spPr>
          <a:xfrm rot="16200000" flipV="1">
            <a:off x="2364277" y="4226217"/>
            <a:ext cx="435454" cy="1738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727A1E81-EDFB-44B0-A40D-39BB4D851DBB}"/>
              </a:ext>
            </a:extLst>
          </p:cNvPr>
          <p:cNvCxnSpPr>
            <a:cxnSpLocks/>
            <a:stCxn id="116" idx="0"/>
            <a:endCxn id="81" idx="2"/>
          </p:cNvCxnSpPr>
          <p:nvPr/>
        </p:nvCxnSpPr>
        <p:spPr>
          <a:xfrm rot="5400000" flipH="1" flipV="1">
            <a:off x="3033714" y="3730656"/>
            <a:ext cx="435454" cy="11649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785D09C-9A08-4427-8DE4-D2D9D4B5FFBE}"/>
              </a:ext>
            </a:extLst>
          </p:cNvPr>
          <p:cNvSpPr/>
          <p:nvPr/>
        </p:nvSpPr>
        <p:spPr>
          <a:xfrm>
            <a:off x="5498309" y="3367339"/>
            <a:ext cx="4334855" cy="11792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9CA7057-8440-43BD-A58B-374A328AD227}"/>
              </a:ext>
            </a:extLst>
          </p:cNvPr>
          <p:cNvCxnSpPr>
            <a:cxnSpLocks/>
          </p:cNvCxnSpPr>
          <p:nvPr/>
        </p:nvCxnSpPr>
        <p:spPr>
          <a:xfrm flipV="1">
            <a:off x="7728866" y="4532349"/>
            <a:ext cx="1" cy="3470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8A1BD4B-31E7-44E2-A823-CB8D47A9ABEA}"/>
              </a:ext>
            </a:extLst>
          </p:cNvPr>
          <p:cNvSpPr/>
          <p:nvPr/>
        </p:nvSpPr>
        <p:spPr>
          <a:xfrm>
            <a:off x="6014243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D57F7E9D-AF0B-4CA8-8570-AFFF53B5BA4E}"/>
              </a:ext>
            </a:extLst>
          </p:cNvPr>
          <p:cNvCxnSpPr>
            <a:cxnSpLocks/>
            <a:stCxn id="126" idx="0"/>
            <a:endCxn id="131" idx="1"/>
          </p:cNvCxnSpPr>
          <p:nvPr/>
        </p:nvCxnSpPr>
        <p:spPr>
          <a:xfrm rot="16200000" flipH="1">
            <a:off x="6727375" y="3572215"/>
            <a:ext cx="114478" cy="70298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F67168B1-A59F-465A-BC72-1471BA6C3327}"/>
              </a:ext>
            </a:extLst>
          </p:cNvPr>
          <p:cNvSpPr/>
          <p:nvPr/>
        </p:nvSpPr>
        <p:spPr>
          <a:xfrm>
            <a:off x="7136108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B6897554-68A9-45B3-8536-79B09A041EBA}"/>
              </a:ext>
            </a:extLst>
          </p:cNvPr>
          <p:cNvCxnSpPr>
            <a:cxnSpLocks/>
            <a:stCxn id="131" idx="0"/>
            <a:endCxn id="154" idx="1"/>
          </p:cNvCxnSpPr>
          <p:nvPr/>
        </p:nvCxnSpPr>
        <p:spPr>
          <a:xfrm rot="16200000" flipH="1">
            <a:off x="7957744" y="3463712"/>
            <a:ext cx="114479" cy="9199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DE5D90E6-1374-4915-A531-B87D4CA0CD17}"/>
              </a:ext>
            </a:extLst>
          </p:cNvPr>
          <p:cNvSpPr/>
          <p:nvPr/>
        </p:nvSpPr>
        <p:spPr>
          <a:xfrm>
            <a:off x="8474981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E4C9C267-08B7-4F7C-9234-D2EA615F7DA8}"/>
              </a:ext>
            </a:extLst>
          </p:cNvPr>
          <p:cNvCxnSpPr>
            <a:cxnSpLocks/>
            <a:stCxn id="154" idx="0"/>
          </p:cNvCxnSpPr>
          <p:nvPr/>
        </p:nvCxnSpPr>
        <p:spPr>
          <a:xfrm rot="16200000" flipH="1">
            <a:off x="9247648" y="3512684"/>
            <a:ext cx="130188" cy="837761"/>
          </a:xfrm>
          <a:prstGeom prst="bentConnector4">
            <a:avLst>
              <a:gd name="adj1" fmla="val -175592"/>
              <a:gd name="adj2" fmla="val 75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타원 166">
            <a:extLst>
              <a:ext uri="{FF2B5EF4-FFF2-40B4-BE49-F238E27FC236}">
                <a16:creationId xmlns:a16="http://schemas.microsoft.com/office/drawing/2014/main" id="{DDB38311-CD70-4516-884C-8E4F009AD9CE}"/>
              </a:ext>
            </a:extLst>
          </p:cNvPr>
          <p:cNvSpPr/>
          <p:nvPr/>
        </p:nvSpPr>
        <p:spPr>
          <a:xfrm>
            <a:off x="8917379" y="3859495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3E93FCB1-9F67-42BA-AC0D-4D2705E20952}"/>
              </a:ext>
            </a:extLst>
          </p:cNvPr>
          <p:cNvSpPr/>
          <p:nvPr/>
        </p:nvSpPr>
        <p:spPr>
          <a:xfrm>
            <a:off x="8483226" y="3996658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84FBCE9D-8829-457A-B451-193637707602}"/>
              </a:ext>
            </a:extLst>
          </p:cNvPr>
          <p:cNvSpPr/>
          <p:nvPr/>
        </p:nvSpPr>
        <p:spPr>
          <a:xfrm>
            <a:off x="7569501" y="3859495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7FF3F46B-539A-4DFB-AF34-C94948329B16}"/>
              </a:ext>
            </a:extLst>
          </p:cNvPr>
          <p:cNvSpPr/>
          <p:nvPr/>
        </p:nvSpPr>
        <p:spPr>
          <a:xfrm>
            <a:off x="7148509" y="4003688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6196289B-D2B7-43EE-BEB4-70AA2E904E9A}"/>
              </a:ext>
            </a:extLst>
          </p:cNvPr>
          <p:cNvSpPr/>
          <p:nvPr/>
        </p:nvSpPr>
        <p:spPr>
          <a:xfrm>
            <a:off x="6451788" y="3866526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274AF33-E6AE-4D50-8BF4-4C5A14990188}"/>
                  </a:ext>
                </a:extLst>
              </p:cNvPr>
              <p:cNvSpPr txBox="1"/>
              <p:nvPr/>
            </p:nvSpPr>
            <p:spPr>
              <a:xfrm>
                <a:off x="8165087" y="3883874"/>
                <a:ext cx="237318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274AF33-E6AE-4D50-8BF4-4C5A14990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087" y="3883874"/>
                <a:ext cx="237318" cy="246221"/>
              </a:xfrm>
              <a:prstGeom prst="rect">
                <a:avLst/>
              </a:prstGeom>
              <a:blipFill>
                <a:blip r:embed="rId5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8E54FCB5-6393-4FD3-8DCF-FD499CC28B18}"/>
                  </a:ext>
                </a:extLst>
              </p:cNvPr>
              <p:cNvSpPr txBox="1"/>
              <p:nvPr/>
            </p:nvSpPr>
            <p:spPr>
              <a:xfrm>
                <a:off x="7529212" y="2791227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8E54FCB5-6393-4FD3-8DCF-FD499CC28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212" y="2791227"/>
                <a:ext cx="458459" cy="276999"/>
              </a:xfrm>
              <a:prstGeom prst="rect">
                <a:avLst/>
              </a:prstGeom>
              <a:blipFill>
                <a:blip r:embed="rId6"/>
                <a:stretch>
                  <a:fillRect l="-10667" t="-4444" r="-120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타원 174">
            <a:extLst>
              <a:ext uri="{FF2B5EF4-FFF2-40B4-BE49-F238E27FC236}">
                <a16:creationId xmlns:a16="http://schemas.microsoft.com/office/drawing/2014/main" id="{940F93DB-0DED-495A-A866-A9ADB690227D}"/>
              </a:ext>
            </a:extLst>
          </p:cNvPr>
          <p:cNvSpPr/>
          <p:nvPr/>
        </p:nvSpPr>
        <p:spPr>
          <a:xfrm>
            <a:off x="7651496" y="3023176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연결선: 꺾임 175">
            <a:extLst>
              <a:ext uri="{FF2B5EF4-FFF2-40B4-BE49-F238E27FC236}">
                <a16:creationId xmlns:a16="http://schemas.microsoft.com/office/drawing/2014/main" id="{1BA2E2D5-F7FA-41B6-8BE6-60A9D386EA2F}"/>
              </a:ext>
            </a:extLst>
          </p:cNvPr>
          <p:cNvCxnSpPr>
            <a:cxnSpLocks/>
            <a:stCxn id="126" idx="0"/>
            <a:endCxn id="175" idx="4"/>
          </p:cNvCxnSpPr>
          <p:nvPr/>
        </p:nvCxnSpPr>
        <p:spPr>
          <a:xfrm rot="5400000" flipH="1" flipV="1">
            <a:off x="6652325" y="2842861"/>
            <a:ext cx="804407" cy="1242811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A8C2ACBC-56B3-46F2-B8CF-8E0C7575BEC5}"/>
              </a:ext>
            </a:extLst>
          </p:cNvPr>
          <p:cNvCxnSpPr>
            <a:cxnSpLocks/>
            <a:stCxn id="131" idx="0"/>
            <a:endCxn id="175" idx="4"/>
          </p:cNvCxnSpPr>
          <p:nvPr/>
        </p:nvCxnSpPr>
        <p:spPr>
          <a:xfrm rot="5400000" flipH="1" flipV="1">
            <a:off x="7213258" y="3403794"/>
            <a:ext cx="804407" cy="1209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C3E11097-4E93-47F9-AE5C-6176D84F2717}"/>
              </a:ext>
            </a:extLst>
          </p:cNvPr>
          <p:cNvCxnSpPr>
            <a:cxnSpLocks/>
            <a:stCxn id="154" idx="0"/>
            <a:endCxn id="175" idx="4"/>
          </p:cNvCxnSpPr>
          <p:nvPr/>
        </p:nvCxnSpPr>
        <p:spPr>
          <a:xfrm rot="16200000" flipV="1">
            <a:off x="7882695" y="2855303"/>
            <a:ext cx="804407" cy="1217928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4A2219E5-D8DF-43F1-905C-3C9653139C03}"/>
              </a:ext>
            </a:extLst>
          </p:cNvPr>
          <p:cNvSpPr txBox="1"/>
          <p:nvPr/>
        </p:nvSpPr>
        <p:spPr>
          <a:xfrm>
            <a:off x="7569810" y="4887912"/>
            <a:ext cx="36779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xs1</a:t>
            </a:r>
            <a:endParaRPr lang="ko-KR" altLang="en-US" sz="2000" b="1">
              <a:solidFill>
                <a:schemeClr val="tx1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BD324896-CC5E-45C8-8740-D457C51155E4}"/>
              </a:ext>
            </a:extLst>
          </p:cNvPr>
          <p:cNvSpPr/>
          <p:nvPr/>
        </p:nvSpPr>
        <p:spPr>
          <a:xfrm>
            <a:off x="7704427" y="4530881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연결선: 꺾임 180">
            <a:extLst>
              <a:ext uri="{FF2B5EF4-FFF2-40B4-BE49-F238E27FC236}">
                <a16:creationId xmlns:a16="http://schemas.microsoft.com/office/drawing/2014/main" id="{9C030C52-1853-4194-8916-321831907C87}"/>
              </a:ext>
            </a:extLst>
          </p:cNvPr>
          <p:cNvCxnSpPr>
            <a:cxnSpLocks/>
            <a:stCxn id="180" idx="0"/>
            <a:endCxn id="126" idx="2"/>
          </p:cNvCxnSpPr>
          <p:nvPr/>
        </p:nvCxnSpPr>
        <p:spPr>
          <a:xfrm rot="16200000" flipV="1">
            <a:off x="6863267" y="3665284"/>
            <a:ext cx="435454" cy="1295742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연결선: 꺾임 181">
            <a:extLst>
              <a:ext uri="{FF2B5EF4-FFF2-40B4-BE49-F238E27FC236}">
                <a16:creationId xmlns:a16="http://schemas.microsoft.com/office/drawing/2014/main" id="{8A0D6679-135A-4C6B-B611-D3957399450A}"/>
              </a:ext>
            </a:extLst>
          </p:cNvPr>
          <p:cNvCxnSpPr>
            <a:cxnSpLocks/>
            <a:stCxn id="180" idx="0"/>
            <a:endCxn id="131" idx="2"/>
          </p:cNvCxnSpPr>
          <p:nvPr/>
        </p:nvCxnSpPr>
        <p:spPr>
          <a:xfrm rot="16200000" flipV="1">
            <a:off x="7424200" y="4226216"/>
            <a:ext cx="435454" cy="1738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연결선: 꺾임 182">
            <a:extLst>
              <a:ext uri="{FF2B5EF4-FFF2-40B4-BE49-F238E27FC236}">
                <a16:creationId xmlns:a16="http://schemas.microsoft.com/office/drawing/2014/main" id="{3F488EE5-2653-4773-8221-265CCCC120C8}"/>
              </a:ext>
            </a:extLst>
          </p:cNvPr>
          <p:cNvCxnSpPr>
            <a:cxnSpLocks/>
            <a:stCxn id="180" idx="0"/>
            <a:endCxn id="154" idx="2"/>
          </p:cNvCxnSpPr>
          <p:nvPr/>
        </p:nvCxnSpPr>
        <p:spPr>
          <a:xfrm rot="5400000" flipH="1" flipV="1">
            <a:off x="8093636" y="3730657"/>
            <a:ext cx="435454" cy="11649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5CF1066A-3FDA-4C6A-9484-B45E870F03FC}"/>
              </a:ext>
            </a:extLst>
          </p:cNvPr>
          <p:cNvSpPr txBox="1"/>
          <p:nvPr/>
        </p:nvSpPr>
        <p:spPr>
          <a:xfrm>
            <a:off x="5607936" y="1790276"/>
            <a:ext cx="1976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클래스의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인스턴스 변수로 유지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B4541A3-F406-4018-98F4-57E6543DED5A}"/>
                  </a:ext>
                </a:extLst>
              </p:cNvPr>
              <p:cNvSpPr txBox="1"/>
              <p:nvPr/>
            </p:nvSpPr>
            <p:spPr>
              <a:xfrm>
                <a:off x="5110512" y="2904119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B4541A3-F406-4018-98F4-57E6543DE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512" y="2904119"/>
                <a:ext cx="211596" cy="276999"/>
              </a:xfrm>
              <a:prstGeom prst="rect">
                <a:avLst/>
              </a:prstGeom>
              <a:blipFill>
                <a:blip r:embed="rId7"/>
                <a:stretch>
                  <a:fillRect l="-22857" t="-2174" r="-25714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28CFD1A3-788D-48C5-B1C5-95276BF86A98}"/>
              </a:ext>
            </a:extLst>
          </p:cNvPr>
          <p:cNvCxnSpPr>
            <a:cxnSpLocks/>
            <a:stCxn id="185" idx="2"/>
            <a:endCxn id="126" idx="1"/>
          </p:cNvCxnSpPr>
          <p:nvPr/>
        </p:nvCxnSpPr>
        <p:spPr>
          <a:xfrm rot="16200000" flipH="1">
            <a:off x="5215361" y="3182066"/>
            <a:ext cx="799831" cy="797933"/>
          </a:xfrm>
          <a:prstGeom prst="curvedConnector2">
            <a:avLst/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연결선: 구부러짐 185">
            <a:extLst>
              <a:ext uri="{FF2B5EF4-FFF2-40B4-BE49-F238E27FC236}">
                <a16:creationId xmlns:a16="http://schemas.microsoft.com/office/drawing/2014/main" id="{64DA6FCF-B64D-40AE-B7C4-4CDBC889CDD9}"/>
              </a:ext>
            </a:extLst>
          </p:cNvPr>
          <p:cNvCxnSpPr>
            <a:cxnSpLocks/>
            <a:stCxn id="72" idx="3"/>
            <a:endCxn id="185" idx="2"/>
          </p:cNvCxnSpPr>
          <p:nvPr/>
        </p:nvCxnSpPr>
        <p:spPr>
          <a:xfrm flipV="1">
            <a:off x="4743172" y="3181118"/>
            <a:ext cx="473138" cy="775871"/>
          </a:xfrm>
          <a:prstGeom prst="curvedConnector2">
            <a:avLst/>
          </a:prstGeom>
          <a:ln w="19050">
            <a:solidFill>
              <a:schemeClr val="bg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6E9DAAA2-365E-4D01-909B-A3385302F849}"/>
              </a:ext>
            </a:extLst>
          </p:cNvPr>
          <p:cNvSpPr/>
          <p:nvPr/>
        </p:nvSpPr>
        <p:spPr>
          <a:xfrm>
            <a:off x="4724685" y="3894002"/>
            <a:ext cx="112394" cy="1265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E6427488-3279-4FBD-9A3B-96ECD0B60A9B}"/>
              </a:ext>
            </a:extLst>
          </p:cNvPr>
          <p:cNvSpPr/>
          <p:nvPr/>
        </p:nvSpPr>
        <p:spPr>
          <a:xfrm>
            <a:off x="5641194" y="1887486"/>
            <a:ext cx="112394" cy="1265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8" name="연결선: 구부러짐 187">
            <a:extLst>
              <a:ext uri="{FF2B5EF4-FFF2-40B4-BE49-F238E27FC236}">
                <a16:creationId xmlns:a16="http://schemas.microsoft.com/office/drawing/2014/main" id="{50D0774A-1449-4323-BA05-98715E0EDBBA}"/>
              </a:ext>
            </a:extLst>
          </p:cNvPr>
          <p:cNvCxnSpPr>
            <a:cxnSpLocks/>
            <a:stCxn id="185" idx="0"/>
            <a:endCxn id="187" idx="2"/>
          </p:cNvCxnSpPr>
          <p:nvPr/>
        </p:nvCxnSpPr>
        <p:spPr>
          <a:xfrm rot="5400000" flipH="1" flipV="1">
            <a:off x="4952064" y="2214989"/>
            <a:ext cx="953376" cy="424884"/>
          </a:xfrm>
          <a:prstGeom prst="curvedConnector2">
            <a:avLst/>
          </a:prstGeom>
          <a:ln w="19050">
            <a:solidFill>
              <a:schemeClr val="bg2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AE427F05-54E2-4742-9AE2-CCA276BBE210}"/>
                  </a:ext>
                </a:extLst>
              </p:cNvPr>
              <p:cNvSpPr txBox="1"/>
              <p:nvPr/>
            </p:nvSpPr>
            <p:spPr>
              <a:xfrm>
                <a:off x="9985967" y="3781214"/>
                <a:ext cx="23731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AE427F05-54E2-4742-9AE2-CCA276BBE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967" y="3781214"/>
                <a:ext cx="237318" cy="430887"/>
              </a:xfrm>
              <a:prstGeom prst="rect">
                <a:avLst/>
              </a:prstGeom>
              <a:blipFill>
                <a:blip r:embed="rId8"/>
                <a:stretch>
                  <a:fillRect r="-17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TextBox 189">
            <a:extLst>
              <a:ext uri="{FF2B5EF4-FFF2-40B4-BE49-F238E27FC236}">
                <a16:creationId xmlns:a16="http://schemas.microsoft.com/office/drawing/2014/main" id="{AF4C86E1-870A-4003-A758-198D4BEFA21C}"/>
              </a:ext>
            </a:extLst>
          </p:cNvPr>
          <p:cNvSpPr txBox="1"/>
          <p:nvPr/>
        </p:nvSpPr>
        <p:spPr>
          <a:xfrm>
            <a:off x="536182" y="5616406"/>
            <a:ext cx="8124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관리하면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사이에서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 상태를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인계하는 작업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생각하지 않아도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76257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2334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역전파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F4C86E1-870A-4003-A758-198D4BEFA21C}"/>
              </a:ext>
            </a:extLst>
          </p:cNvPr>
          <p:cNvSpPr txBox="1"/>
          <p:nvPr/>
        </p:nvSpPr>
        <p:spPr>
          <a:xfrm>
            <a:off x="947523" y="4912128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인스턴스 변수로 유지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15A1266-DF86-4AB9-8EEA-BAE47D3C77F1}"/>
              </a:ext>
            </a:extLst>
          </p:cNvPr>
          <p:cNvSpPr/>
          <p:nvPr/>
        </p:nvSpPr>
        <p:spPr>
          <a:xfrm>
            <a:off x="1175653" y="2695118"/>
            <a:ext cx="6162595" cy="18615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ACC4C02-5601-464E-82FF-01260C70DE4A}"/>
              </a:ext>
            </a:extLst>
          </p:cNvPr>
          <p:cNvCxnSpPr>
            <a:cxnSpLocks/>
          </p:cNvCxnSpPr>
          <p:nvPr/>
        </p:nvCxnSpPr>
        <p:spPr>
          <a:xfrm flipV="1">
            <a:off x="4506032" y="4285863"/>
            <a:ext cx="0" cy="9522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A9D2425-F59E-4314-9549-4A2DB55ED188}"/>
              </a:ext>
            </a:extLst>
          </p:cNvPr>
          <p:cNvSpPr/>
          <p:nvPr/>
        </p:nvSpPr>
        <p:spPr>
          <a:xfrm>
            <a:off x="2164829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2860819-71E2-45FF-98EC-706531F48FA1}"/>
              </a:ext>
            </a:extLst>
          </p:cNvPr>
          <p:cNvCxnSpPr>
            <a:cxnSpLocks/>
            <a:stCxn id="74" idx="0"/>
            <a:endCxn id="77" idx="1"/>
          </p:cNvCxnSpPr>
          <p:nvPr/>
        </p:nvCxnSpPr>
        <p:spPr>
          <a:xfrm rot="16200000" flipH="1">
            <a:off x="3088807" y="3024622"/>
            <a:ext cx="255827" cy="959878"/>
          </a:xfrm>
          <a:prstGeom prst="bentConnector4">
            <a:avLst>
              <a:gd name="adj1" fmla="val -8935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4923D26-D50B-4CEE-A724-FDC896B83474}"/>
              </a:ext>
            </a:extLst>
          </p:cNvPr>
          <p:cNvSpPr/>
          <p:nvPr/>
        </p:nvSpPr>
        <p:spPr>
          <a:xfrm>
            <a:off x="3696660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6A32800-9B6F-476C-9FA5-11ADC043DE74}"/>
              </a:ext>
            </a:extLst>
          </p:cNvPr>
          <p:cNvCxnSpPr>
            <a:cxnSpLocks/>
            <a:stCxn id="77" idx="0"/>
            <a:endCxn id="81" idx="1"/>
          </p:cNvCxnSpPr>
          <p:nvPr/>
        </p:nvCxnSpPr>
        <p:spPr>
          <a:xfrm rot="16200000" flipH="1">
            <a:off x="4768792" y="2876468"/>
            <a:ext cx="255827" cy="1256186"/>
          </a:xfrm>
          <a:prstGeom prst="bentConnector4">
            <a:avLst>
              <a:gd name="adj1" fmla="val -89357"/>
              <a:gd name="adj2" fmla="val 6114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9202CCC-989D-4FCE-B5D7-FA93ED7EB857}"/>
              </a:ext>
            </a:extLst>
          </p:cNvPr>
          <p:cNvSpPr/>
          <p:nvPr/>
        </p:nvSpPr>
        <p:spPr>
          <a:xfrm>
            <a:off x="5524799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900A373-1BE5-4062-B4BB-6604EAD4DAB7}"/>
              </a:ext>
            </a:extLst>
          </p:cNvPr>
          <p:cNvSpPr/>
          <p:nvPr/>
        </p:nvSpPr>
        <p:spPr>
          <a:xfrm>
            <a:off x="6128864" y="3367126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12CF9F1-6383-422D-B068-163AE621711C}"/>
              </a:ext>
            </a:extLst>
          </p:cNvPr>
          <p:cNvSpPr/>
          <p:nvPr/>
        </p:nvSpPr>
        <p:spPr>
          <a:xfrm>
            <a:off x="5536057" y="3554411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6C9851-234F-4248-B23C-5FE0D797851C}"/>
              </a:ext>
            </a:extLst>
          </p:cNvPr>
          <p:cNvSpPr/>
          <p:nvPr/>
        </p:nvSpPr>
        <p:spPr>
          <a:xfrm>
            <a:off x="4288427" y="3367126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15F87DF-509A-4EDE-B604-749F977814F0}"/>
              </a:ext>
            </a:extLst>
          </p:cNvPr>
          <p:cNvSpPr/>
          <p:nvPr/>
        </p:nvSpPr>
        <p:spPr>
          <a:xfrm>
            <a:off x="3713592" y="3564010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6BB0F4-A944-4ABA-B53F-4EF914CCAE51}"/>
              </a:ext>
            </a:extLst>
          </p:cNvPr>
          <p:cNvSpPr/>
          <p:nvPr/>
        </p:nvSpPr>
        <p:spPr>
          <a:xfrm>
            <a:off x="2762268" y="3376725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/>
              <p:nvPr/>
            </p:nvSpPr>
            <p:spPr>
              <a:xfrm>
                <a:off x="5101660" y="3423649"/>
                <a:ext cx="324041" cy="30777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60" y="3423649"/>
                <a:ext cx="324041" cy="307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/>
              <p:nvPr/>
            </p:nvSpPr>
            <p:spPr>
              <a:xfrm>
                <a:off x="3799094" y="1844543"/>
                <a:ext cx="4280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094" y="1844543"/>
                <a:ext cx="428002" cy="369332"/>
              </a:xfrm>
              <a:prstGeom prst="rect">
                <a:avLst/>
              </a:prstGeom>
              <a:blipFill>
                <a:blip r:embed="rId4"/>
                <a:stretch>
                  <a:fillRect l="-14286" r="-1714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CD6216D-A149-4F4C-B389-AB50F7BE82F8}"/>
              </a:ext>
            </a:extLst>
          </p:cNvPr>
          <p:cNvCxnSpPr>
            <a:cxnSpLocks/>
          </p:cNvCxnSpPr>
          <p:nvPr/>
        </p:nvCxnSpPr>
        <p:spPr>
          <a:xfrm>
            <a:off x="1700629" y="3554411"/>
            <a:ext cx="4642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133EF37E-2D2B-417D-8428-7D86AD058966}"/>
              </a:ext>
            </a:extLst>
          </p:cNvPr>
          <p:cNvSpPr/>
          <p:nvPr/>
        </p:nvSpPr>
        <p:spPr>
          <a:xfrm>
            <a:off x="4400386" y="1610468"/>
            <a:ext cx="66740" cy="53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844AE864-5C6F-4BEE-B2F8-2175DEC4EFC5}"/>
              </a:ext>
            </a:extLst>
          </p:cNvPr>
          <p:cNvCxnSpPr>
            <a:cxnSpLocks/>
            <a:stCxn id="74" idx="0"/>
            <a:endCxn id="111" idx="4"/>
          </p:cNvCxnSpPr>
          <p:nvPr/>
        </p:nvCxnSpPr>
        <p:spPr>
          <a:xfrm rot="5400000" flipH="1" flipV="1">
            <a:off x="2728728" y="1671620"/>
            <a:ext cx="1713082" cy="1696974"/>
          </a:xfrm>
          <a:prstGeom prst="bentConnector3">
            <a:avLst>
              <a:gd name="adj1" fmla="val 36095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D68C3432-BC70-465A-8427-3F72864C2B8F}"/>
              </a:ext>
            </a:extLst>
          </p:cNvPr>
          <p:cNvCxnSpPr>
            <a:cxnSpLocks/>
            <a:stCxn id="77" idx="0"/>
            <a:endCxn id="111" idx="4"/>
          </p:cNvCxnSpPr>
          <p:nvPr/>
        </p:nvCxnSpPr>
        <p:spPr>
          <a:xfrm rot="5400000" flipH="1" flipV="1">
            <a:off x="3494643" y="2437536"/>
            <a:ext cx="1713082" cy="16514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E5D671-4427-48E1-BF24-0133CE2D86E3}"/>
              </a:ext>
            </a:extLst>
          </p:cNvPr>
          <p:cNvCxnSpPr>
            <a:cxnSpLocks/>
            <a:stCxn id="81" idx="0"/>
            <a:endCxn id="111" idx="4"/>
          </p:cNvCxnSpPr>
          <p:nvPr/>
        </p:nvCxnSpPr>
        <p:spPr>
          <a:xfrm rot="16200000" flipV="1">
            <a:off x="4408713" y="1688609"/>
            <a:ext cx="1713082" cy="1662996"/>
          </a:xfrm>
          <a:prstGeom prst="bentConnector3">
            <a:avLst>
              <a:gd name="adj1" fmla="val 1815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B766B65E-FA4C-4C35-A654-8C7DA567AA63}"/>
              </a:ext>
            </a:extLst>
          </p:cNvPr>
          <p:cNvSpPr txBox="1"/>
          <p:nvPr/>
        </p:nvSpPr>
        <p:spPr>
          <a:xfrm>
            <a:off x="4109273" y="4599965"/>
            <a:ext cx="31867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8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xs</a:t>
            </a:r>
            <a:endParaRPr lang="ko-KR" altLang="en-US" sz="2800" b="1">
              <a:solidFill>
                <a:schemeClr val="tx1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A7C3B-01D1-43D3-9DD5-49663075F7A7}"/>
              </a:ext>
            </a:extLst>
          </p:cNvPr>
          <p:cNvSpPr/>
          <p:nvPr/>
        </p:nvSpPr>
        <p:spPr>
          <a:xfrm>
            <a:off x="4472659" y="4283857"/>
            <a:ext cx="66740" cy="53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844289CF-43F3-48F6-A54C-50EA2216F80E}"/>
              </a:ext>
            </a:extLst>
          </p:cNvPr>
          <p:cNvCxnSpPr>
            <a:cxnSpLocks/>
            <a:stCxn id="116" idx="0"/>
            <a:endCxn id="74" idx="2"/>
          </p:cNvCxnSpPr>
          <p:nvPr/>
        </p:nvCxnSpPr>
        <p:spPr>
          <a:xfrm rot="16200000" flipV="1">
            <a:off x="3423629" y="3201456"/>
            <a:ext cx="395555" cy="176924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E63AA316-98E4-4B80-880F-8BB86BB780F2}"/>
              </a:ext>
            </a:extLst>
          </p:cNvPr>
          <p:cNvCxnSpPr>
            <a:cxnSpLocks/>
            <a:stCxn id="116" idx="0"/>
            <a:endCxn id="77" idx="2"/>
          </p:cNvCxnSpPr>
          <p:nvPr/>
        </p:nvCxnSpPr>
        <p:spPr>
          <a:xfrm rot="16200000" flipV="1">
            <a:off x="4189544" y="3967372"/>
            <a:ext cx="395555" cy="23741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727A1E81-EDFB-44B0-A40D-39BB4D851DBB}"/>
              </a:ext>
            </a:extLst>
          </p:cNvPr>
          <p:cNvCxnSpPr>
            <a:cxnSpLocks/>
            <a:stCxn id="116" idx="0"/>
            <a:endCxn id="81" idx="2"/>
          </p:cNvCxnSpPr>
          <p:nvPr/>
        </p:nvCxnSpPr>
        <p:spPr>
          <a:xfrm rot="5400000" flipH="1" flipV="1">
            <a:off x="5103613" y="3290719"/>
            <a:ext cx="395555" cy="159072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/>
              <p:nvPr/>
            </p:nvSpPr>
            <p:spPr>
              <a:xfrm>
                <a:off x="4626564" y="1844543"/>
                <a:ext cx="3904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564" y="1844543"/>
                <a:ext cx="3904146" cy="369332"/>
              </a:xfrm>
              <a:prstGeom prst="rect">
                <a:avLst/>
              </a:prstGeom>
              <a:blipFill>
                <a:blip r:embed="rId5"/>
                <a:stretch>
                  <a:fillRect t="-1667" r="-938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510F3ADC-478D-479C-950C-9CB26CB2D54A}"/>
              </a:ext>
            </a:extLst>
          </p:cNvPr>
          <p:cNvSpPr/>
          <p:nvPr/>
        </p:nvSpPr>
        <p:spPr>
          <a:xfrm>
            <a:off x="2779082" y="3369764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CA73B23-4DD4-40B0-BB22-51BAF83FF886}"/>
              </a:ext>
            </a:extLst>
          </p:cNvPr>
          <p:cNvSpPr/>
          <p:nvPr/>
        </p:nvSpPr>
        <p:spPr>
          <a:xfrm>
            <a:off x="4329750" y="3384182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4D6399A-4548-44A9-83F3-4E4235EED83A}"/>
              </a:ext>
            </a:extLst>
          </p:cNvPr>
          <p:cNvSpPr/>
          <p:nvPr/>
        </p:nvSpPr>
        <p:spPr>
          <a:xfrm>
            <a:off x="6140345" y="3383731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7DBF873-BB46-4110-9990-7FF16A436494}"/>
              </a:ext>
            </a:extLst>
          </p:cNvPr>
          <p:cNvSpPr/>
          <p:nvPr/>
        </p:nvSpPr>
        <p:spPr>
          <a:xfrm>
            <a:off x="2781030" y="372146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A975F4-7A42-4AE1-89FC-B7DE03329852}"/>
              </a:ext>
            </a:extLst>
          </p:cNvPr>
          <p:cNvSpPr/>
          <p:nvPr/>
        </p:nvSpPr>
        <p:spPr>
          <a:xfrm>
            <a:off x="4331698" y="3735883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8708823-25B6-4D0D-AED8-A2CF47350DEE}"/>
              </a:ext>
            </a:extLst>
          </p:cNvPr>
          <p:cNvSpPr/>
          <p:nvPr/>
        </p:nvSpPr>
        <p:spPr>
          <a:xfrm>
            <a:off x="6142293" y="3735432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E544A04-D6C6-416D-8201-F2D71400110E}"/>
              </a:ext>
            </a:extLst>
          </p:cNvPr>
          <p:cNvSpPr/>
          <p:nvPr/>
        </p:nvSpPr>
        <p:spPr>
          <a:xfrm>
            <a:off x="4626564" y="5219744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BEC7E91-BD02-4E93-816B-84FB1880C461}"/>
              </a:ext>
            </a:extLst>
          </p:cNvPr>
          <p:cNvSpPr/>
          <p:nvPr/>
        </p:nvSpPr>
        <p:spPr>
          <a:xfrm>
            <a:off x="4489188" y="1516109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9389743E-7874-4BAA-A1A2-8972414D991C}"/>
              </a:ext>
            </a:extLst>
          </p:cNvPr>
          <p:cNvCxnSpPr>
            <a:cxnSpLocks/>
            <a:stCxn id="87" idx="4"/>
            <a:endCxn id="3" idx="0"/>
          </p:cNvCxnSpPr>
          <p:nvPr/>
        </p:nvCxnSpPr>
        <p:spPr>
          <a:xfrm rot="5400000">
            <a:off x="2844684" y="1656571"/>
            <a:ext cx="1716279" cy="1710106"/>
          </a:xfrm>
          <a:prstGeom prst="bentConnector3">
            <a:avLst>
              <a:gd name="adj1" fmla="val 70147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46969864-B479-42C8-A763-285272CC4F1D}"/>
              </a:ext>
            </a:extLst>
          </p:cNvPr>
          <p:cNvCxnSpPr>
            <a:cxnSpLocks/>
            <a:stCxn id="87" idx="4"/>
            <a:endCxn id="66" idx="7"/>
          </p:cNvCxnSpPr>
          <p:nvPr/>
        </p:nvCxnSpPr>
        <p:spPr>
          <a:xfrm rot="5400000">
            <a:off x="3627035" y="2473458"/>
            <a:ext cx="1750815" cy="110868"/>
          </a:xfrm>
          <a:prstGeom prst="bentConnector3">
            <a:avLst>
              <a:gd name="adj1" fmla="val 737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E7402851-EDB1-476D-AA47-93AF8854C80C}"/>
              </a:ext>
            </a:extLst>
          </p:cNvPr>
          <p:cNvCxnSpPr>
            <a:cxnSpLocks/>
            <a:stCxn id="87" idx="4"/>
            <a:endCxn id="67" idx="0"/>
          </p:cNvCxnSpPr>
          <p:nvPr/>
        </p:nvCxnSpPr>
        <p:spPr>
          <a:xfrm rot="16200000" flipH="1">
            <a:off x="4518331" y="1693029"/>
            <a:ext cx="1730246" cy="1651157"/>
          </a:xfrm>
          <a:prstGeom prst="bentConnector3">
            <a:avLst>
              <a:gd name="adj1" fmla="val 75314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F1E3639D-EE73-4200-B6ED-F967AA08AA30}"/>
              </a:ext>
            </a:extLst>
          </p:cNvPr>
          <p:cNvCxnSpPr>
            <a:cxnSpLocks/>
            <a:stCxn id="82" idx="4"/>
            <a:endCxn id="83" idx="0"/>
          </p:cNvCxnSpPr>
          <p:nvPr/>
        </p:nvCxnSpPr>
        <p:spPr>
          <a:xfrm rot="5400000">
            <a:off x="4779649" y="3788412"/>
            <a:ext cx="1346936" cy="1515729"/>
          </a:xfrm>
          <a:prstGeom prst="bentConnector3">
            <a:avLst>
              <a:gd name="adj1" fmla="val 24328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D9EE542B-2695-4775-8C71-6AD5799B84F6}"/>
              </a:ext>
            </a:extLst>
          </p:cNvPr>
          <p:cNvCxnSpPr>
            <a:cxnSpLocks/>
            <a:stCxn id="80" idx="4"/>
            <a:endCxn id="83" idx="0"/>
          </p:cNvCxnSpPr>
          <p:nvPr/>
        </p:nvCxnSpPr>
        <p:spPr>
          <a:xfrm rot="16200000" flipH="1">
            <a:off x="3874577" y="4399068"/>
            <a:ext cx="1346485" cy="294866"/>
          </a:xfrm>
          <a:prstGeom prst="bentConnector3">
            <a:avLst>
              <a:gd name="adj1" fmla="val 12335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A53F17A7-CCCD-48D7-969D-F25F9F437C91}"/>
              </a:ext>
            </a:extLst>
          </p:cNvPr>
          <p:cNvCxnSpPr>
            <a:cxnSpLocks/>
            <a:stCxn id="78" idx="4"/>
            <a:endCxn id="83" idx="0"/>
          </p:cNvCxnSpPr>
          <p:nvPr/>
        </p:nvCxnSpPr>
        <p:spPr>
          <a:xfrm rot="16200000" flipH="1">
            <a:off x="3092034" y="3616525"/>
            <a:ext cx="1360903" cy="1845534"/>
          </a:xfrm>
          <a:prstGeom prst="bentConnector3">
            <a:avLst>
              <a:gd name="adj1" fmla="val 29673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F11EFAE-B9AC-455E-8517-517D63432D08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1700629" y="3632475"/>
            <a:ext cx="464200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1D8201C-80C6-4814-AE03-C4B7C08FDAC9}"/>
                  </a:ext>
                </a:extLst>
              </p:cNvPr>
              <p:cNvSpPr txBox="1"/>
              <p:nvPr/>
            </p:nvSpPr>
            <p:spPr>
              <a:xfrm>
                <a:off x="1255695" y="3365602"/>
                <a:ext cx="4696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1D8201C-80C6-4814-AE03-C4B7C08FD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695" y="3365602"/>
                <a:ext cx="469680" cy="369332"/>
              </a:xfrm>
              <a:prstGeom prst="rect">
                <a:avLst/>
              </a:prstGeom>
              <a:blipFill>
                <a:blip r:embed="rId6"/>
                <a:stretch>
                  <a:fillRect l="-14286" r="-1428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타원 120">
            <a:extLst>
              <a:ext uri="{FF2B5EF4-FFF2-40B4-BE49-F238E27FC236}">
                <a16:creationId xmlns:a16="http://schemas.microsoft.com/office/drawing/2014/main" id="{A5D1CA10-3F7D-4E73-B5B3-39CD39CCD450}"/>
              </a:ext>
            </a:extLst>
          </p:cNvPr>
          <p:cNvSpPr/>
          <p:nvPr/>
        </p:nvSpPr>
        <p:spPr>
          <a:xfrm>
            <a:off x="5524799" y="368169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B8A48820-9E26-462B-9093-2D4A39A9A353}"/>
              </a:ext>
            </a:extLst>
          </p:cNvPr>
          <p:cNvCxnSpPr>
            <a:cxnSpLocks/>
            <a:stCxn id="121" idx="2"/>
            <a:endCxn id="66" idx="7"/>
          </p:cNvCxnSpPr>
          <p:nvPr/>
        </p:nvCxnSpPr>
        <p:spPr>
          <a:xfrm rot="10800000">
            <a:off x="4447009" y="3404301"/>
            <a:ext cx="1077791" cy="346083"/>
          </a:xfrm>
          <a:prstGeom prst="bentConnector4">
            <a:avLst>
              <a:gd name="adj1" fmla="val 52632"/>
              <a:gd name="adj2" fmla="val 14385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72331FA-B408-4AC9-AF6D-9B9D2108A2D4}"/>
                  </a:ext>
                </a:extLst>
              </p:cNvPr>
              <p:cNvSpPr txBox="1"/>
              <p:nvPr/>
            </p:nvSpPr>
            <p:spPr>
              <a:xfrm>
                <a:off x="5101659" y="3615845"/>
                <a:ext cx="324041" cy="30777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72331FA-B408-4AC9-AF6D-9B9D2108A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59" y="3615845"/>
                <a:ext cx="324041" cy="307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8D1ADFB-12BB-48A3-BD53-50F81072492C}"/>
                  </a:ext>
                </a:extLst>
              </p:cNvPr>
              <p:cNvSpPr txBox="1"/>
              <p:nvPr/>
            </p:nvSpPr>
            <p:spPr>
              <a:xfrm>
                <a:off x="4813113" y="4599965"/>
                <a:ext cx="441082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𝒅𝒙𝒔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⋯, 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8D1ADFB-12BB-48A3-BD53-50F810724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113" y="4599965"/>
                <a:ext cx="441082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6528A598-A0BB-4268-A988-57C011FBBC26}"/>
              </a:ext>
            </a:extLst>
          </p:cNvPr>
          <p:cNvCxnSpPr>
            <a:cxnSpLocks/>
            <a:stCxn id="190" idx="1"/>
            <a:endCxn id="120" idx="1"/>
          </p:cNvCxnSpPr>
          <p:nvPr/>
        </p:nvCxnSpPr>
        <p:spPr>
          <a:xfrm rot="10800000" flipH="1">
            <a:off x="947523" y="3550268"/>
            <a:ext cx="308172" cy="1654248"/>
          </a:xfrm>
          <a:prstGeom prst="curvedConnector3">
            <a:avLst>
              <a:gd name="adj1" fmla="val -74179"/>
            </a:avLst>
          </a:prstGeom>
          <a:ln w="19050">
            <a:solidFill>
              <a:schemeClr val="bg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타원 134">
            <a:extLst>
              <a:ext uri="{FF2B5EF4-FFF2-40B4-BE49-F238E27FC236}">
                <a16:creationId xmlns:a16="http://schemas.microsoft.com/office/drawing/2014/main" id="{291E9845-8CD3-48C1-B5CB-FB645AD8B303}"/>
              </a:ext>
            </a:extLst>
          </p:cNvPr>
          <p:cNvSpPr/>
          <p:nvPr/>
        </p:nvSpPr>
        <p:spPr>
          <a:xfrm>
            <a:off x="5677199" y="383409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137ABA0-EA8D-46A8-B3DB-75F0D6446643}"/>
              </a:ext>
            </a:extLst>
          </p:cNvPr>
          <p:cNvSpPr/>
          <p:nvPr/>
        </p:nvSpPr>
        <p:spPr>
          <a:xfrm>
            <a:off x="3689926" y="3658006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C7E08080-2786-45DA-9E6B-8FF39CCEBDBA}"/>
              </a:ext>
            </a:extLst>
          </p:cNvPr>
          <p:cNvCxnSpPr>
            <a:cxnSpLocks/>
            <a:stCxn id="136" idx="2"/>
            <a:endCxn id="3" idx="0"/>
          </p:cNvCxnSpPr>
          <p:nvPr/>
        </p:nvCxnSpPr>
        <p:spPr>
          <a:xfrm rot="10800000">
            <a:off x="2847770" y="3369764"/>
            <a:ext cx="842156" cy="356930"/>
          </a:xfrm>
          <a:prstGeom prst="bentConnector4">
            <a:avLst>
              <a:gd name="adj1" fmla="val 32236"/>
              <a:gd name="adj2" fmla="val 13606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45002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2342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역전파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A9D2425-F59E-4314-9549-4A2DB55ED188}"/>
              </a:ext>
            </a:extLst>
          </p:cNvPr>
          <p:cNvSpPr/>
          <p:nvPr/>
        </p:nvSpPr>
        <p:spPr>
          <a:xfrm>
            <a:off x="1011370" y="3491908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2860819-71E2-45FF-98EC-706531F48FA1}"/>
              </a:ext>
            </a:extLst>
          </p:cNvPr>
          <p:cNvCxnSpPr>
            <a:cxnSpLocks/>
            <a:stCxn id="74" idx="0"/>
            <a:endCxn id="77" idx="1"/>
          </p:cNvCxnSpPr>
          <p:nvPr/>
        </p:nvCxnSpPr>
        <p:spPr>
          <a:xfrm rot="16200000" flipH="1">
            <a:off x="2989657" y="2336769"/>
            <a:ext cx="255827" cy="2566104"/>
          </a:xfrm>
          <a:prstGeom prst="bentConnector4">
            <a:avLst>
              <a:gd name="adj1" fmla="val -116390"/>
              <a:gd name="adj2" fmla="val 5855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4923D26-D50B-4CEE-A724-FDC896B83474}"/>
              </a:ext>
            </a:extLst>
          </p:cNvPr>
          <p:cNvSpPr/>
          <p:nvPr/>
        </p:nvSpPr>
        <p:spPr>
          <a:xfrm>
            <a:off x="4400623" y="3491908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6A32800-9B6F-476C-9FA5-11ADC043DE74}"/>
              </a:ext>
            </a:extLst>
          </p:cNvPr>
          <p:cNvCxnSpPr>
            <a:cxnSpLocks/>
            <a:stCxn id="77" idx="0"/>
            <a:endCxn id="81" idx="1"/>
          </p:cNvCxnSpPr>
          <p:nvPr/>
        </p:nvCxnSpPr>
        <p:spPr>
          <a:xfrm rot="16200000" flipH="1">
            <a:off x="6383379" y="2332300"/>
            <a:ext cx="240333" cy="2559548"/>
          </a:xfrm>
          <a:prstGeom prst="bentConnector4">
            <a:avLst>
              <a:gd name="adj1" fmla="val -143078"/>
              <a:gd name="adj2" fmla="val 6608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9202CCC-989D-4FCE-B5D7-FA93ED7EB857}"/>
              </a:ext>
            </a:extLst>
          </p:cNvPr>
          <p:cNvSpPr/>
          <p:nvPr/>
        </p:nvSpPr>
        <p:spPr>
          <a:xfrm>
            <a:off x="7783320" y="3476414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900A373-1BE5-4062-B4BB-6604EAD4DAB7}"/>
              </a:ext>
            </a:extLst>
          </p:cNvPr>
          <p:cNvSpPr/>
          <p:nvPr/>
        </p:nvSpPr>
        <p:spPr>
          <a:xfrm>
            <a:off x="7901031" y="3482386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12CF9F1-6383-422D-B068-163AE621711C}"/>
              </a:ext>
            </a:extLst>
          </p:cNvPr>
          <p:cNvSpPr/>
          <p:nvPr/>
        </p:nvSpPr>
        <p:spPr>
          <a:xfrm>
            <a:off x="7047868" y="3669671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6C9851-234F-4248-B23C-5FE0D797851C}"/>
              </a:ext>
            </a:extLst>
          </p:cNvPr>
          <p:cNvSpPr/>
          <p:nvPr/>
        </p:nvSpPr>
        <p:spPr>
          <a:xfrm>
            <a:off x="5252289" y="3482386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15F87DF-509A-4EDE-B604-749F977814F0}"/>
              </a:ext>
            </a:extLst>
          </p:cNvPr>
          <p:cNvSpPr/>
          <p:nvPr/>
        </p:nvSpPr>
        <p:spPr>
          <a:xfrm>
            <a:off x="4424992" y="3679270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6BB0F4-A944-4ABA-B53F-4EF914CCAE51}"/>
              </a:ext>
            </a:extLst>
          </p:cNvPr>
          <p:cNvSpPr/>
          <p:nvPr/>
        </p:nvSpPr>
        <p:spPr>
          <a:xfrm>
            <a:off x="3055854" y="3491985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33EF37E-2D2B-417D-8428-7D86AD058966}"/>
              </a:ext>
            </a:extLst>
          </p:cNvPr>
          <p:cNvSpPr/>
          <p:nvPr/>
        </p:nvSpPr>
        <p:spPr>
          <a:xfrm>
            <a:off x="5413420" y="1725728"/>
            <a:ext cx="96052" cy="53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/>
              <p:nvPr/>
            </p:nvSpPr>
            <p:spPr>
              <a:xfrm>
                <a:off x="3312907" y="3836725"/>
                <a:ext cx="971355" cy="402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907" y="3836725"/>
                <a:ext cx="971355" cy="402418"/>
              </a:xfrm>
              <a:prstGeom prst="rect">
                <a:avLst/>
              </a:prstGeom>
              <a:blipFill>
                <a:blip r:embed="rId3"/>
                <a:stretch>
                  <a:fillRect l="-6250" r="-2500" b="-21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타원 65">
            <a:extLst>
              <a:ext uri="{FF2B5EF4-FFF2-40B4-BE49-F238E27FC236}">
                <a16:creationId xmlns:a16="http://schemas.microsoft.com/office/drawing/2014/main" id="{ECA73B23-4DD4-40B0-BB22-51BAF83FF886}"/>
              </a:ext>
            </a:extLst>
          </p:cNvPr>
          <p:cNvSpPr/>
          <p:nvPr/>
        </p:nvSpPr>
        <p:spPr>
          <a:xfrm>
            <a:off x="5265657" y="3499442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4D6399A-4548-44A9-83F3-4E4235EED83A}"/>
              </a:ext>
            </a:extLst>
          </p:cNvPr>
          <p:cNvSpPr/>
          <p:nvPr/>
        </p:nvSpPr>
        <p:spPr>
          <a:xfrm>
            <a:off x="7917554" y="3498991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7DBF873-BB46-4110-9990-7FF16A436494}"/>
              </a:ext>
            </a:extLst>
          </p:cNvPr>
          <p:cNvSpPr/>
          <p:nvPr/>
        </p:nvSpPr>
        <p:spPr>
          <a:xfrm>
            <a:off x="3082856" y="3836725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A975F4-7A42-4AE1-89FC-B7DE03329852}"/>
              </a:ext>
            </a:extLst>
          </p:cNvPr>
          <p:cNvSpPr/>
          <p:nvPr/>
        </p:nvSpPr>
        <p:spPr>
          <a:xfrm>
            <a:off x="5314564" y="3851143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8708823-25B6-4D0D-AED8-A2CF47350DEE}"/>
              </a:ext>
            </a:extLst>
          </p:cNvPr>
          <p:cNvSpPr/>
          <p:nvPr/>
        </p:nvSpPr>
        <p:spPr>
          <a:xfrm>
            <a:off x="7805097" y="3781536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BEC7E91-BD02-4E93-816B-84FB1880C461}"/>
              </a:ext>
            </a:extLst>
          </p:cNvPr>
          <p:cNvSpPr/>
          <p:nvPr/>
        </p:nvSpPr>
        <p:spPr>
          <a:xfrm>
            <a:off x="5541223" y="1631369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46969864-B479-42C8-A763-285272CC4F1D}"/>
              </a:ext>
            </a:extLst>
          </p:cNvPr>
          <p:cNvCxnSpPr>
            <a:cxnSpLocks/>
            <a:stCxn id="82" idx="2"/>
            <a:endCxn id="66" idx="0"/>
          </p:cNvCxnSpPr>
          <p:nvPr/>
        </p:nvCxnSpPr>
        <p:spPr>
          <a:xfrm rot="10800000">
            <a:off x="5364513" y="3499442"/>
            <a:ext cx="2440585" cy="350782"/>
          </a:xfrm>
          <a:prstGeom prst="bentConnector4">
            <a:avLst>
              <a:gd name="adj1" fmla="val 42308"/>
              <a:gd name="adj2" fmla="val 165169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A5D1CA10-3F7D-4E73-B5B3-39CD39CCD450}"/>
              </a:ext>
            </a:extLst>
          </p:cNvPr>
          <p:cNvSpPr/>
          <p:nvPr/>
        </p:nvSpPr>
        <p:spPr>
          <a:xfrm>
            <a:off x="7031665" y="3796955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291E9845-8CD3-48C1-B5CB-FB645AD8B303}"/>
              </a:ext>
            </a:extLst>
          </p:cNvPr>
          <p:cNvSpPr/>
          <p:nvPr/>
        </p:nvSpPr>
        <p:spPr>
          <a:xfrm>
            <a:off x="7250998" y="3949355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137ABA0-EA8D-46A8-B3DB-75F0D6446643}"/>
              </a:ext>
            </a:extLst>
          </p:cNvPr>
          <p:cNvSpPr/>
          <p:nvPr/>
        </p:nvSpPr>
        <p:spPr>
          <a:xfrm>
            <a:off x="4390932" y="3773266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C7E08080-2786-45DA-9E6B-8FF39CCEBDBA}"/>
              </a:ext>
            </a:extLst>
          </p:cNvPr>
          <p:cNvCxnSpPr>
            <a:cxnSpLocks/>
            <a:stCxn id="136" idx="2"/>
            <a:endCxn id="84" idx="0"/>
          </p:cNvCxnSpPr>
          <p:nvPr/>
        </p:nvCxnSpPr>
        <p:spPr>
          <a:xfrm rot="10800000">
            <a:off x="1974832" y="3498610"/>
            <a:ext cx="2416101" cy="343344"/>
          </a:xfrm>
          <a:prstGeom prst="bentConnector4">
            <a:avLst>
              <a:gd name="adj1" fmla="val 47954"/>
              <a:gd name="adj2" fmla="val 16658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5E42C9F-79ED-4043-B5A0-C904098AA2C6}"/>
              </a:ext>
            </a:extLst>
          </p:cNvPr>
          <p:cNvCxnSpPr>
            <a:cxnSpLocks/>
          </p:cNvCxnSpPr>
          <p:nvPr/>
        </p:nvCxnSpPr>
        <p:spPr>
          <a:xfrm flipV="1">
            <a:off x="1834518" y="2704779"/>
            <a:ext cx="0" cy="78712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4A796C4C-87BD-4C72-9220-D25393BBFDCC}"/>
              </a:ext>
            </a:extLst>
          </p:cNvPr>
          <p:cNvSpPr/>
          <p:nvPr/>
        </p:nvSpPr>
        <p:spPr>
          <a:xfrm>
            <a:off x="1859453" y="3482005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B4FCC0DB-CEB0-4CBE-9D49-463EEC3AEF26}"/>
              </a:ext>
            </a:extLst>
          </p:cNvPr>
          <p:cNvSpPr/>
          <p:nvPr/>
        </p:nvSpPr>
        <p:spPr>
          <a:xfrm>
            <a:off x="1875976" y="3498610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0C26380-96C5-4B81-8AD5-99BDA2817CAD}"/>
              </a:ext>
            </a:extLst>
          </p:cNvPr>
          <p:cNvCxnSpPr>
            <a:cxnSpLocks/>
          </p:cNvCxnSpPr>
          <p:nvPr/>
        </p:nvCxnSpPr>
        <p:spPr>
          <a:xfrm>
            <a:off x="1834518" y="4003561"/>
            <a:ext cx="0" cy="7440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5E15A500-ECB2-4D8C-88F5-62AA5177D1B4}"/>
              </a:ext>
            </a:extLst>
          </p:cNvPr>
          <p:cNvCxnSpPr>
            <a:cxnSpLocks/>
          </p:cNvCxnSpPr>
          <p:nvPr/>
        </p:nvCxnSpPr>
        <p:spPr>
          <a:xfrm flipV="1">
            <a:off x="1974831" y="4003562"/>
            <a:ext cx="0" cy="744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47E9B3C-B06F-4BE5-AB1F-C43FAE9AE71F}"/>
              </a:ext>
            </a:extLst>
          </p:cNvPr>
          <p:cNvCxnSpPr>
            <a:cxnSpLocks/>
          </p:cNvCxnSpPr>
          <p:nvPr/>
        </p:nvCxnSpPr>
        <p:spPr>
          <a:xfrm>
            <a:off x="5235030" y="4003561"/>
            <a:ext cx="0" cy="7440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822942-C821-40EA-BCE4-E92D9C754A70}"/>
              </a:ext>
            </a:extLst>
          </p:cNvPr>
          <p:cNvCxnSpPr>
            <a:cxnSpLocks/>
          </p:cNvCxnSpPr>
          <p:nvPr/>
        </p:nvCxnSpPr>
        <p:spPr>
          <a:xfrm flipV="1">
            <a:off x="5375343" y="4003562"/>
            <a:ext cx="0" cy="744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985ED91F-E1AF-4022-BB6A-530F4C7428F5}"/>
              </a:ext>
            </a:extLst>
          </p:cNvPr>
          <p:cNvCxnSpPr>
            <a:cxnSpLocks/>
          </p:cNvCxnSpPr>
          <p:nvPr/>
        </p:nvCxnSpPr>
        <p:spPr>
          <a:xfrm>
            <a:off x="8623689" y="3995458"/>
            <a:ext cx="0" cy="7440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A82F187-0918-4F37-9B0B-D3D9BE613939}"/>
              </a:ext>
            </a:extLst>
          </p:cNvPr>
          <p:cNvCxnSpPr>
            <a:cxnSpLocks/>
          </p:cNvCxnSpPr>
          <p:nvPr/>
        </p:nvCxnSpPr>
        <p:spPr>
          <a:xfrm flipV="1">
            <a:off x="8764002" y="3995459"/>
            <a:ext cx="0" cy="744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825CA20-2A3F-4E57-A5DF-620721574B91}"/>
                  </a:ext>
                </a:extLst>
              </p:cNvPr>
              <p:cNvSpPr txBox="1"/>
              <p:nvPr/>
            </p:nvSpPr>
            <p:spPr>
              <a:xfrm>
                <a:off x="5459243" y="4122464"/>
                <a:ext cx="5514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825CA20-2A3F-4E57-A5DF-620721574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243" y="4122464"/>
                <a:ext cx="551497" cy="369332"/>
              </a:xfrm>
              <a:prstGeom prst="rect">
                <a:avLst/>
              </a:prstGeom>
              <a:blipFill>
                <a:blip r:embed="rId4"/>
                <a:stretch>
                  <a:fillRect l="-12222" r="-3333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459E757-0256-45E2-A41D-78D39EBF7910}"/>
              </a:ext>
            </a:extLst>
          </p:cNvPr>
          <p:cNvCxnSpPr>
            <a:cxnSpLocks/>
          </p:cNvCxnSpPr>
          <p:nvPr/>
        </p:nvCxnSpPr>
        <p:spPr>
          <a:xfrm flipH="1" flipV="1">
            <a:off x="5218325" y="2374366"/>
            <a:ext cx="6309" cy="111754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B3FC69D-5973-45C2-A027-6A29E6496944}"/>
                  </a:ext>
                </a:extLst>
              </p:cNvPr>
              <p:cNvSpPr txBox="1"/>
              <p:nvPr/>
            </p:nvSpPr>
            <p:spPr>
              <a:xfrm>
                <a:off x="5420355" y="2421017"/>
                <a:ext cx="56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B3FC69D-5973-45C2-A027-6A29E649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355" y="2421017"/>
                <a:ext cx="567399" cy="369332"/>
              </a:xfrm>
              <a:prstGeom prst="rect">
                <a:avLst/>
              </a:prstGeom>
              <a:blipFill>
                <a:blip r:embed="rId5"/>
                <a:stretch>
                  <a:fillRect l="-10753" r="-3226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86F9E30-F000-40EF-8C3B-3C30768867B6}"/>
                  </a:ext>
                </a:extLst>
              </p:cNvPr>
              <p:cNvSpPr txBox="1"/>
              <p:nvPr/>
            </p:nvSpPr>
            <p:spPr>
              <a:xfrm>
                <a:off x="6686243" y="3869811"/>
                <a:ext cx="947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86F9E30-F000-40EF-8C3B-3C3076886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243" y="3869811"/>
                <a:ext cx="947311" cy="369332"/>
              </a:xfrm>
              <a:prstGeom prst="rect">
                <a:avLst/>
              </a:prstGeom>
              <a:blipFill>
                <a:blip r:embed="rId6"/>
                <a:stretch>
                  <a:fillRect l="-7097" r="-1935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D7B61A6A-2791-4B95-85DF-797167A49A61}"/>
              </a:ext>
            </a:extLst>
          </p:cNvPr>
          <p:cNvCxnSpPr>
            <a:cxnSpLocks/>
          </p:cNvCxnSpPr>
          <p:nvPr/>
        </p:nvCxnSpPr>
        <p:spPr>
          <a:xfrm>
            <a:off x="1974831" y="2704779"/>
            <a:ext cx="0" cy="7871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8C578C58-62FD-4C09-8ABC-CC51771B1AB2}"/>
              </a:ext>
            </a:extLst>
          </p:cNvPr>
          <p:cNvCxnSpPr>
            <a:cxnSpLocks/>
          </p:cNvCxnSpPr>
          <p:nvPr/>
        </p:nvCxnSpPr>
        <p:spPr>
          <a:xfrm>
            <a:off x="5367659" y="2374366"/>
            <a:ext cx="0" cy="11242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F73400BF-D9F2-4594-B1CB-743E054192B3}"/>
              </a:ext>
            </a:extLst>
          </p:cNvPr>
          <p:cNvCxnSpPr>
            <a:cxnSpLocks/>
          </p:cNvCxnSpPr>
          <p:nvPr/>
        </p:nvCxnSpPr>
        <p:spPr>
          <a:xfrm flipV="1">
            <a:off x="8623689" y="2687248"/>
            <a:ext cx="0" cy="78712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CF66BDE1-93D6-4FCF-ACF0-C741DFD1DDAC}"/>
              </a:ext>
            </a:extLst>
          </p:cNvPr>
          <p:cNvCxnSpPr>
            <a:cxnSpLocks/>
          </p:cNvCxnSpPr>
          <p:nvPr/>
        </p:nvCxnSpPr>
        <p:spPr>
          <a:xfrm>
            <a:off x="8764002" y="2687248"/>
            <a:ext cx="0" cy="7871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EB3143B-3A3A-4A46-8851-68A0A519EB45}"/>
              </a:ext>
            </a:extLst>
          </p:cNvPr>
          <p:cNvSpPr/>
          <p:nvPr/>
        </p:nvSpPr>
        <p:spPr>
          <a:xfrm>
            <a:off x="3940115" y="989547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49E20E-72CA-46E8-BCB0-89045B8DBA1A}"/>
              </a:ext>
            </a:extLst>
          </p:cNvPr>
          <p:cNvSpPr txBox="1"/>
          <p:nvPr/>
        </p:nvSpPr>
        <p:spPr>
          <a:xfrm>
            <a:off x="1234702" y="4979669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32657B-E26E-44EC-A3CE-EBDF1B5437EE}"/>
              </a:ext>
            </a:extLst>
          </p:cNvPr>
          <p:cNvSpPr txBox="1"/>
          <p:nvPr/>
        </p:nvSpPr>
        <p:spPr>
          <a:xfrm>
            <a:off x="5109757" y="502619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196C3D6-BD7C-405D-A4F1-5BBD9B6AC9A1}"/>
              </a:ext>
            </a:extLst>
          </p:cNvPr>
          <p:cNvSpPr txBox="1"/>
          <p:nvPr/>
        </p:nvSpPr>
        <p:spPr>
          <a:xfrm>
            <a:off x="8513196" y="4992485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392395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1657693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065A0B-5599-4214-82EE-1D5BC31FF0CC}"/>
              </a:ext>
            </a:extLst>
          </p:cNvPr>
          <p:cNvSpPr/>
          <p:nvPr/>
        </p:nvSpPr>
        <p:spPr>
          <a:xfrm>
            <a:off x="2902800" y="1561109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0AB378-B425-4E80-8311-8E4F01F1790B}"/>
              </a:ext>
            </a:extLst>
          </p:cNvPr>
          <p:cNvSpPr/>
          <p:nvPr/>
        </p:nvSpPr>
        <p:spPr>
          <a:xfrm>
            <a:off x="3386377" y="1561108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DCD6AC-BA67-46A7-AD51-5AA76555959E}"/>
              </a:ext>
            </a:extLst>
          </p:cNvPr>
          <p:cNvSpPr/>
          <p:nvPr/>
        </p:nvSpPr>
        <p:spPr>
          <a:xfrm>
            <a:off x="4630584" y="157671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A2605D-5130-4F4D-900F-5FAB2A3E2EF4}"/>
              </a:ext>
            </a:extLst>
          </p:cNvPr>
          <p:cNvSpPr/>
          <p:nvPr/>
        </p:nvSpPr>
        <p:spPr>
          <a:xfrm>
            <a:off x="5114161" y="157671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DE6BBF-984D-4B26-B269-EAEA1B40723F}"/>
              </a:ext>
            </a:extLst>
          </p:cNvPr>
          <p:cNvSpPr/>
          <p:nvPr/>
        </p:nvSpPr>
        <p:spPr>
          <a:xfrm>
            <a:off x="6790943" y="1571162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F8FDBF-00E1-4251-8578-11C5EA15D1FE}"/>
              </a:ext>
            </a:extLst>
          </p:cNvPr>
          <p:cNvSpPr/>
          <p:nvPr/>
        </p:nvSpPr>
        <p:spPr>
          <a:xfrm>
            <a:off x="7274520" y="1571161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C0D4581-42B5-4AED-94BE-00019B007727}"/>
              </a:ext>
            </a:extLst>
          </p:cNvPr>
          <p:cNvCxnSpPr>
            <a:cxnSpLocks/>
            <a:stCxn id="38" idx="3"/>
            <a:endCxn id="43" idx="1"/>
          </p:cNvCxnSpPr>
          <p:nvPr/>
        </p:nvCxnSpPr>
        <p:spPr>
          <a:xfrm>
            <a:off x="3869954" y="1794105"/>
            <a:ext cx="760630" cy="15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6D81DB-D428-4B28-9F96-68C79B73082F}"/>
              </a:ext>
            </a:extLst>
          </p:cNvPr>
          <p:cNvCxnSpPr>
            <a:cxnSpLocks/>
            <a:stCxn id="48" idx="3"/>
            <a:endCxn id="52" idx="1"/>
          </p:cNvCxnSpPr>
          <p:nvPr/>
        </p:nvCxnSpPr>
        <p:spPr>
          <a:xfrm flipV="1">
            <a:off x="5597738" y="1804159"/>
            <a:ext cx="1193205" cy="5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AE1B2C5-E1A0-4254-904F-20D4716FD2E9}"/>
              </a:ext>
            </a:extLst>
          </p:cNvPr>
          <p:cNvCxnSpPr>
            <a:cxnSpLocks/>
            <a:stCxn id="107" idx="3"/>
            <a:endCxn id="2" idx="1"/>
          </p:cNvCxnSpPr>
          <p:nvPr/>
        </p:nvCxnSpPr>
        <p:spPr>
          <a:xfrm flipV="1">
            <a:off x="1839130" y="1794106"/>
            <a:ext cx="1063670" cy="708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9B0524-144E-47D1-B8AD-BAD93C840E89}"/>
              </a:ext>
            </a:extLst>
          </p:cNvPr>
          <p:cNvSpPr/>
          <p:nvPr/>
        </p:nvSpPr>
        <p:spPr>
          <a:xfrm>
            <a:off x="227476" y="4574635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14657B5-C264-44D9-925F-911122320A9F}"/>
              </a:ext>
            </a:extLst>
          </p:cNvPr>
          <p:cNvSpPr/>
          <p:nvPr/>
        </p:nvSpPr>
        <p:spPr>
          <a:xfrm>
            <a:off x="227475" y="4962265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78E3B4-4063-49F0-940C-FE0C6D637465}"/>
              </a:ext>
            </a:extLst>
          </p:cNvPr>
          <p:cNvSpPr/>
          <p:nvPr/>
        </p:nvSpPr>
        <p:spPr>
          <a:xfrm>
            <a:off x="227474" y="5334165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81" name="그룹 7180">
            <a:extLst>
              <a:ext uri="{FF2B5EF4-FFF2-40B4-BE49-F238E27FC236}">
                <a16:creationId xmlns:a16="http://schemas.microsoft.com/office/drawing/2014/main" id="{7DB59751-64F6-42DF-944F-7BA34FE2A1C6}"/>
              </a:ext>
            </a:extLst>
          </p:cNvPr>
          <p:cNvGrpSpPr/>
          <p:nvPr/>
        </p:nvGrpSpPr>
        <p:grpSpPr>
          <a:xfrm>
            <a:off x="2227103" y="5942729"/>
            <a:ext cx="762227" cy="381114"/>
            <a:chOff x="9311303" y="5675805"/>
            <a:chExt cx="762227" cy="38111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E2FDF9-3E4F-4161-ABF5-7CBD0516EA9E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0BACD36-F914-4CB5-ABDA-DC650E4EB63A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B216663-FAC6-4093-A7DB-B872A84BBFAB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892D016-1D05-427A-A7D5-BCCEA7B3710D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D1DC4E8-9F7E-459B-943D-2044C2017256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589E765-35C6-4FCE-AB9C-749782E373C8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81C939F-6CC2-4926-BF8E-4689B55F28BC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2E2654C-80EE-439F-B633-B4036239E8AD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87" name="그룹 7186">
            <a:extLst>
              <a:ext uri="{FF2B5EF4-FFF2-40B4-BE49-F238E27FC236}">
                <a16:creationId xmlns:a16="http://schemas.microsoft.com/office/drawing/2014/main" id="{103362E2-2DAE-4621-B0E4-9712E5712752}"/>
              </a:ext>
            </a:extLst>
          </p:cNvPr>
          <p:cNvGrpSpPr/>
          <p:nvPr/>
        </p:nvGrpSpPr>
        <p:grpSpPr>
          <a:xfrm>
            <a:off x="3386377" y="5978873"/>
            <a:ext cx="762227" cy="190557"/>
            <a:chOff x="10395461" y="5720791"/>
            <a:chExt cx="762227" cy="19055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5D0C492-D388-4ABF-BF74-B87012EF50E5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AB589A9-048F-437F-A81D-62B9BAA6E0F7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DEEB648-040B-41EF-871E-F3F9D8EBDD7A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D51728-9E60-4954-863B-AF22C89F0005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844EE54-8E41-40E6-ACCA-6596CB34AB22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flipH="1">
            <a:off x="871999" y="2027102"/>
            <a:ext cx="2272590" cy="25475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BA4249B-5852-4E3F-8993-66498E023166}"/>
              </a:ext>
            </a:extLst>
          </p:cNvPr>
          <p:cNvSpPr/>
          <p:nvPr/>
        </p:nvSpPr>
        <p:spPr>
          <a:xfrm>
            <a:off x="2167314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5232BC-73FA-418E-AD49-DB1A13347E61}"/>
              </a:ext>
            </a:extLst>
          </p:cNvPr>
          <p:cNvSpPr/>
          <p:nvPr/>
        </p:nvSpPr>
        <p:spPr>
          <a:xfrm>
            <a:off x="2650891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BF49AA7-36E7-4924-BF09-6F47E97AC672}"/>
              </a:ext>
            </a:extLst>
          </p:cNvPr>
          <p:cNvSpPr/>
          <p:nvPr/>
        </p:nvSpPr>
        <p:spPr>
          <a:xfrm>
            <a:off x="3526697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BC4C156-60B5-4844-AF9E-8FFCB586A4A8}"/>
              </a:ext>
            </a:extLst>
          </p:cNvPr>
          <p:cNvSpPr/>
          <p:nvPr/>
        </p:nvSpPr>
        <p:spPr>
          <a:xfrm>
            <a:off x="4010274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D7BB30-BB45-47A5-B2E9-E2C6506E70AE}"/>
              </a:ext>
            </a:extLst>
          </p:cNvPr>
          <p:cNvCxnSpPr>
            <a:endCxn id="92" idx="1"/>
          </p:cNvCxnSpPr>
          <p:nvPr/>
        </p:nvCxnSpPr>
        <p:spPr>
          <a:xfrm flipV="1">
            <a:off x="3134468" y="5188527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B5B4894-0FCD-47C4-ADD9-E45C12E670DA}"/>
              </a:ext>
            </a:extLst>
          </p:cNvPr>
          <p:cNvCxnSpPr>
            <a:cxnSpLocks/>
            <a:stCxn id="57" idx="3"/>
            <a:endCxn id="90" idx="1"/>
          </p:cNvCxnSpPr>
          <p:nvPr/>
        </p:nvCxnSpPr>
        <p:spPr>
          <a:xfrm>
            <a:off x="1516520" y="5160284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84F8A23-A7B8-4111-A971-255809552556}"/>
              </a:ext>
            </a:extLst>
          </p:cNvPr>
          <p:cNvSpPr/>
          <p:nvPr/>
        </p:nvSpPr>
        <p:spPr>
          <a:xfrm>
            <a:off x="550086" y="1916479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TwoLayerNet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66E238E-61D2-45EC-836B-000F384A365A}"/>
              </a:ext>
            </a:extLst>
          </p:cNvPr>
          <p:cNvSpPr/>
          <p:nvPr/>
        </p:nvSpPr>
        <p:spPr>
          <a:xfrm>
            <a:off x="550085" y="230410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660A16A-1414-48C8-988F-AAA637708C04}"/>
              </a:ext>
            </a:extLst>
          </p:cNvPr>
          <p:cNvSpPr/>
          <p:nvPr/>
        </p:nvSpPr>
        <p:spPr>
          <a:xfrm>
            <a:off x="550084" y="267600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9B9A488F-D24E-4D22-8F38-5CB567ECA87B}"/>
              </a:ext>
            </a:extLst>
          </p:cNvPr>
          <p:cNvCxnSpPr>
            <a:cxnSpLocks/>
            <a:stCxn id="90" idx="2"/>
            <a:endCxn id="59" idx="0"/>
          </p:cNvCxnSpPr>
          <p:nvPr/>
        </p:nvCxnSpPr>
        <p:spPr>
          <a:xfrm flipH="1">
            <a:off x="2322382" y="5421523"/>
            <a:ext cx="86721" cy="521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ACB934D-E039-4C3A-A93E-A45C07FC0437}"/>
              </a:ext>
            </a:extLst>
          </p:cNvPr>
          <p:cNvCxnSpPr>
            <a:cxnSpLocks/>
            <a:stCxn id="92" idx="2"/>
            <a:endCxn id="68" idx="0"/>
          </p:cNvCxnSpPr>
          <p:nvPr/>
        </p:nvCxnSpPr>
        <p:spPr>
          <a:xfrm flipH="1">
            <a:off x="3481656" y="5421523"/>
            <a:ext cx="286830" cy="557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83B33A7-CDC6-4C35-B390-57D114016018}"/>
              </a:ext>
            </a:extLst>
          </p:cNvPr>
          <p:cNvSpPr/>
          <p:nvPr/>
        </p:nvSpPr>
        <p:spPr>
          <a:xfrm>
            <a:off x="6017476" y="4574635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F46DBC4-6CBB-45F3-9516-44C9C0F523F3}"/>
              </a:ext>
            </a:extLst>
          </p:cNvPr>
          <p:cNvSpPr/>
          <p:nvPr/>
        </p:nvSpPr>
        <p:spPr>
          <a:xfrm>
            <a:off x="6017475" y="4962265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64FB46-CEA4-4030-99DC-92E85EF89D98}"/>
              </a:ext>
            </a:extLst>
          </p:cNvPr>
          <p:cNvSpPr/>
          <p:nvPr/>
        </p:nvSpPr>
        <p:spPr>
          <a:xfrm>
            <a:off x="6027634" y="536269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92B58CB-5CBA-412B-990F-9B8578D7BC5D}"/>
              </a:ext>
            </a:extLst>
          </p:cNvPr>
          <p:cNvSpPr/>
          <p:nvPr/>
        </p:nvSpPr>
        <p:spPr>
          <a:xfrm>
            <a:off x="8017103" y="5942729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26473D-8AD5-4826-BC89-0CD74C2D3E71}"/>
              </a:ext>
            </a:extLst>
          </p:cNvPr>
          <p:cNvSpPr/>
          <p:nvPr/>
        </p:nvSpPr>
        <p:spPr>
          <a:xfrm>
            <a:off x="8207660" y="5942729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8329AB7-061F-4D9F-8962-BF45E0C96B7E}"/>
              </a:ext>
            </a:extLst>
          </p:cNvPr>
          <p:cNvSpPr/>
          <p:nvPr/>
        </p:nvSpPr>
        <p:spPr>
          <a:xfrm>
            <a:off x="8398217" y="5942729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DDA7030-AB29-45D8-B77D-DD4250DB9950}"/>
              </a:ext>
            </a:extLst>
          </p:cNvPr>
          <p:cNvSpPr/>
          <p:nvPr/>
        </p:nvSpPr>
        <p:spPr>
          <a:xfrm>
            <a:off x="8017103" y="6133286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4625FDC-D302-4C88-A571-C131E8B6F45F}"/>
              </a:ext>
            </a:extLst>
          </p:cNvPr>
          <p:cNvSpPr/>
          <p:nvPr/>
        </p:nvSpPr>
        <p:spPr>
          <a:xfrm>
            <a:off x="8207660" y="6133286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3FA0CE5-AC5D-4206-B528-D1F309B05112}"/>
              </a:ext>
            </a:extLst>
          </p:cNvPr>
          <p:cNvSpPr/>
          <p:nvPr/>
        </p:nvSpPr>
        <p:spPr>
          <a:xfrm>
            <a:off x="8398217" y="6133286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0B4C98B-9D09-4622-AA33-2E6D902635C5}"/>
              </a:ext>
            </a:extLst>
          </p:cNvPr>
          <p:cNvSpPr/>
          <p:nvPr/>
        </p:nvSpPr>
        <p:spPr>
          <a:xfrm>
            <a:off x="9176377" y="597887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326FAB9-34E6-42FA-B2FA-10A4DEC980B9}"/>
              </a:ext>
            </a:extLst>
          </p:cNvPr>
          <p:cNvSpPr/>
          <p:nvPr/>
        </p:nvSpPr>
        <p:spPr>
          <a:xfrm>
            <a:off x="9366934" y="597887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02999B7-8FFC-4DD0-B2DA-9F7FD82C766B}"/>
              </a:ext>
            </a:extLst>
          </p:cNvPr>
          <p:cNvSpPr/>
          <p:nvPr/>
        </p:nvSpPr>
        <p:spPr>
          <a:xfrm>
            <a:off x="9557490" y="597887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04193C0-5602-466A-982E-A1794416E352}"/>
              </a:ext>
            </a:extLst>
          </p:cNvPr>
          <p:cNvSpPr/>
          <p:nvPr/>
        </p:nvSpPr>
        <p:spPr>
          <a:xfrm>
            <a:off x="7957314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20A7590-E10A-4362-B1ED-53BAA7876085}"/>
              </a:ext>
            </a:extLst>
          </p:cNvPr>
          <p:cNvSpPr/>
          <p:nvPr/>
        </p:nvSpPr>
        <p:spPr>
          <a:xfrm>
            <a:off x="8440891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7A844A5-8A1F-4ED6-8E83-87B379AE2303}"/>
              </a:ext>
            </a:extLst>
          </p:cNvPr>
          <p:cNvSpPr/>
          <p:nvPr/>
        </p:nvSpPr>
        <p:spPr>
          <a:xfrm>
            <a:off x="9316697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920550D-9DC6-441C-830D-5F8F2312992C}"/>
              </a:ext>
            </a:extLst>
          </p:cNvPr>
          <p:cNvSpPr/>
          <p:nvPr/>
        </p:nvSpPr>
        <p:spPr>
          <a:xfrm>
            <a:off x="9800274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0222A40-AE7C-48BB-9D78-995A1EAA5093}"/>
              </a:ext>
            </a:extLst>
          </p:cNvPr>
          <p:cNvCxnSpPr>
            <a:endCxn id="85" idx="1"/>
          </p:cNvCxnSpPr>
          <p:nvPr/>
        </p:nvCxnSpPr>
        <p:spPr>
          <a:xfrm flipV="1">
            <a:off x="8924468" y="5188527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C6E7799-2F30-46C4-AB27-626DD9D58582}"/>
              </a:ext>
            </a:extLst>
          </p:cNvPr>
          <p:cNvCxnSpPr>
            <a:cxnSpLocks/>
            <a:stCxn id="47" idx="3"/>
            <a:endCxn id="83" idx="1"/>
          </p:cNvCxnSpPr>
          <p:nvPr/>
        </p:nvCxnSpPr>
        <p:spPr>
          <a:xfrm>
            <a:off x="7306520" y="5160284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BF92C1E0-7EA5-4D5A-98BC-9FBBF5555724}"/>
              </a:ext>
            </a:extLst>
          </p:cNvPr>
          <p:cNvCxnSpPr>
            <a:cxnSpLocks/>
            <a:stCxn id="83" idx="2"/>
            <a:endCxn id="51" idx="0"/>
          </p:cNvCxnSpPr>
          <p:nvPr/>
        </p:nvCxnSpPr>
        <p:spPr>
          <a:xfrm flipH="1">
            <a:off x="8112382" y="5421523"/>
            <a:ext cx="86721" cy="521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34B615D6-0EAA-47B1-9368-F23B45D4A2D5}"/>
              </a:ext>
            </a:extLst>
          </p:cNvPr>
          <p:cNvCxnSpPr>
            <a:cxnSpLocks/>
            <a:stCxn id="85" idx="2"/>
            <a:endCxn id="79" idx="0"/>
          </p:cNvCxnSpPr>
          <p:nvPr/>
        </p:nvCxnSpPr>
        <p:spPr>
          <a:xfrm flipH="1">
            <a:off x="9271656" y="5421523"/>
            <a:ext cx="286830" cy="557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FC4BB916-1061-48BB-B7B8-ACFD1F042DB8}"/>
              </a:ext>
            </a:extLst>
          </p:cNvPr>
          <p:cNvCxnSpPr>
            <a:cxnSpLocks/>
            <a:stCxn id="52" idx="2"/>
            <a:endCxn id="46" idx="0"/>
          </p:cNvCxnSpPr>
          <p:nvPr/>
        </p:nvCxnSpPr>
        <p:spPr>
          <a:xfrm flipH="1">
            <a:off x="6661999" y="2037155"/>
            <a:ext cx="370733" cy="25374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B5C588D-58C8-4FA8-9C40-FCCC236F8996}"/>
              </a:ext>
            </a:extLst>
          </p:cNvPr>
          <p:cNvSpPr/>
          <p:nvPr/>
        </p:nvSpPr>
        <p:spPr>
          <a:xfrm>
            <a:off x="8017103" y="632384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93181B0-F8FF-46EC-8023-6D087E42A871}"/>
              </a:ext>
            </a:extLst>
          </p:cNvPr>
          <p:cNvSpPr/>
          <p:nvPr/>
        </p:nvSpPr>
        <p:spPr>
          <a:xfrm>
            <a:off x="8207660" y="632384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A043A27-6A39-4388-B405-69891F6CBD18}"/>
              </a:ext>
            </a:extLst>
          </p:cNvPr>
          <p:cNvSpPr/>
          <p:nvPr/>
        </p:nvSpPr>
        <p:spPr>
          <a:xfrm>
            <a:off x="8398217" y="632384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1EF55A5-459C-4544-8D44-3AB5CCAC7B10}"/>
              </a:ext>
            </a:extLst>
          </p:cNvPr>
          <p:cNvSpPr/>
          <p:nvPr/>
        </p:nvSpPr>
        <p:spPr>
          <a:xfrm>
            <a:off x="8017103" y="6514400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EC3F0F5-0A1F-492E-BD7B-5875512D7733}"/>
              </a:ext>
            </a:extLst>
          </p:cNvPr>
          <p:cNvSpPr/>
          <p:nvPr/>
        </p:nvSpPr>
        <p:spPr>
          <a:xfrm>
            <a:off x="8207660" y="6514400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FB7BA3E-A1D0-489F-8E08-64DC2EBC6BF6}"/>
              </a:ext>
            </a:extLst>
          </p:cNvPr>
          <p:cNvSpPr/>
          <p:nvPr/>
        </p:nvSpPr>
        <p:spPr>
          <a:xfrm>
            <a:off x="8398217" y="6514400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477E702-8E69-4717-AE95-9A3D41372C10}"/>
              </a:ext>
            </a:extLst>
          </p:cNvPr>
          <p:cNvSpPr/>
          <p:nvPr/>
        </p:nvSpPr>
        <p:spPr>
          <a:xfrm>
            <a:off x="4010275" y="3399354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4332DE6-474D-47CF-85FD-801C91283153}"/>
              </a:ext>
            </a:extLst>
          </p:cNvPr>
          <p:cNvSpPr/>
          <p:nvPr/>
        </p:nvSpPr>
        <p:spPr>
          <a:xfrm>
            <a:off x="4010274" y="3786984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66F3354-4FE5-4817-A6FA-BEC13F19B083}"/>
              </a:ext>
            </a:extLst>
          </p:cNvPr>
          <p:cNvSpPr/>
          <p:nvPr/>
        </p:nvSpPr>
        <p:spPr>
          <a:xfrm>
            <a:off x="4010273" y="4158884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1B2F754-4AC5-4A64-9366-3E38ECFAE5B8}"/>
              </a:ext>
            </a:extLst>
          </p:cNvPr>
          <p:cNvCxnSpPr>
            <a:cxnSpLocks/>
            <a:stCxn id="43" idx="2"/>
            <a:endCxn id="104" idx="0"/>
          </p:cNvCxnSpPr>
          <p:nvPr/>
        </p:nvCxnSpPr>
        <p:spPr>
          <a:xfrm flipH="1">
            <a:off x="4654798" y="2042708"/>
            <a:ext cx="217575" cy="13566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B20D295-674E-424A-A77E-A91FA3E847D3}"/>
              </a:ext>
            </a:extLst>
          </p:cNvPr>
          <p:cNvSpPr/>
          <p:nvPr/>
        </p:nvSpPr>
        <p:spPr>
          <a:xfrm>
            <a:off x="3063746" y="2703207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4BF324D-79A9-4FEB-AB9C-EC1B4323A75B}"/>
              </a:ext>
            </a:extLst>
          </p:cNvPr>
          <p:cNvSpPr/>
          <p:nvPr/>
        </p:nvSpPr>
        <p:spPr>
          <a:xfrm>
            <a:off x="3547323" y="2703206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5746F89-F92A-444C-B305-5820CC2297C7}"/>
              </a:ext>
            </a:extLst>
          </p:cNvPr>
          <p:cNvSpPr/>
          <p:nvPr/>
        </p:nvSpPr>
        <p:spPr>
          <a:xfrm>
            <a:off x="4791530" y="2718813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DEB75B7-C922-4E3C-AD96-82546AA92795}"/>
              </a:ext>
            </a:extLst>
          </p:cNvPr>
          <p:cNvSpPr/>
          <p:nvPr/>
        </p:nvSpPr>
        <p:spPr>
          <a:xfrm>
            <a:off x="5275107" y="2718812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4BA6CB-173F-4384-9001-659EBABAFE75}"/>
              </a:ext>
            </a:extLst>
          </p:cNvPr>
          <p:cNvSpPr/>
          <p:nvPr/>
        </p:nvSpPr>
        <p:spPr>
          <a:xfrm>
            <a:off x="6951889" y="271326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465F381-12F9-403A-974C-78F34FEC4BC6}"/>
              </a:ext>
            </a:extLst>
          </p:cNvPr>
          <p:cNvSpPr/>
          <p:nvPr/>
        </p:nvSpPr>
        <p:spPr>
          <a:xfrm>
            <a:off x="7435466" y="271325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D31A354-2CD4-471E-8AF2-431EF0C94BEC}"/>
              </a:ext>
            </a:extLst>
          </p:cNvPr>
          <p:cNvCxnSpPr>
            <a:cxnSpLocks/>
            <a:stCxn id="113" idx="3"/>
            <a:endCxn id="114" idx="1"/>
          </p:cNvCxnSpPr>
          <p:nvPr/>
        </p:nvCxnSpPr>
        <p:spPr>
          <a:xfrm>
            <a:off x="4030900" y="2936203"/>
            <a:ext cx="760630" cy="15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56BA2C1-B4FD-4781-8F64-93042C8D0251}"/>
              </a:ext>
            </a:extLst>
          </p:cNvPr>
          <p:cNvCxnSpPr>
            <a:cxnSpLocks/>
            <a:stCxn id="115" idx="3"/>
            <a:endCxn id="116" idx="1"/>
          </p:cNvCxnSpPr>
          <p:nvPr/>
        </p:nvCxnSpPr>
        <p:spPr>
          <a:xfrm flipV="1">
            <a:off x="5758684" y="2946257"/>
            <a:ext cx="1193205" cy="5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9257960D-E1D2-4357-BB79-8F934FD12C7B}"/>
              </a:ext>
            </a:extLst>
          </p:cNvPr>
          <p:cNvCxnSpPr>
            <a:cxnSpLocks/>
            <a:stCxn id="108" idx="3"/>
            <a:endCxn id="112" idx="1"/>
          </p:cNvCxnSpPr>
          <p:nvPr/>
        </p:nvCxnSpPr>
        <p:spPr>
          <a:xfrm>
            <a:off x="1839129" y="2874028"/>
            <a:ext cx="1224617" cy="6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71647E60-2851-4979-BE27-1C15BCC10450}"/>
              </a:ext>
            </a:extLst>
          </p:cNvPr>
          <p:cNvCxnSpPr>
            <a:cxnSpLocks/>
            <a:stCxn id="112" idx="2"/>
            <a:endCxn id="57" idx="0"/>
          </p:cNvCxnSpPr>
          <p:nvPr/>
        </p:nvCxnSpPr>
        <p:spPr>
          <a:xfrm flipH="1">
            <a:off x="871998" y="3169200"/>
            <a:ext cx="2433537" cy="179306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B810B968-33DC-4869-9E68-39E10D03BD4F}"/>
              </a:ext>
            </a:extLst>
          </p:cNvPr>
          <p:cNvCxnSpPr>
            <a:cxnSpLocks/>
            <a:stCxn id="114" idx="2"/>
            <a:endCxn id="105" idx="0"/>
          </p:cNvCxnSpPr>
          <p:nvPr/>
        </p:nvCxnSpPr>
        <p:spPr>
          <a:xfrm flipH="1">
            <a:off x="4654797" y="3184806"/>
            <a:ext cx="378522" cy="6021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D90C63A0-24E8-4F76-A43F-6B1410446C30}"/>
              </a:ext>
            </a:extLst>
          </p:cNvPr>
          <p:cNvCxnSpPr>
            <a:cxnSpLocks/>
            <a:stCxn id="116" idx="2"/>
            <a:endCxn id="47" idx="0"/>
          </p:cNvCxnSpPr>
          <p:nvPr/>
        </p:nvCxnSpPr>
        <p:spPr>
          <a:xfrm flipH="1">
            <a:off x="6661998" y="3179253"/>
            <a:ext cx="531680" cy="17830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47200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전체 그림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신경망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/>
              <p:nvPr/>
            </p:nvSpPr>
            <p:spPr>
              <a:xfrm>
                <a:off x="2779678" y="3753049"/>
                <a:ext cx="386242" cy="43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678" y="3753049"/>
                <a:ext cx="386242" cy="439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5F83117-8611-4B33-8CED-C9032755C833}"/>
              </a:ext>
            </a:extLst>
          </p:cNvPr>
          <p:cNvSpPr/>
          <p:nvPr/>
        </p:nvSpPr>
        <p:spPr>
          <a:xfrm>
            <a:off x="1298044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D3D4704-161D-4C29-8E8E-748577DC243B}"/>
              </a:ext>
            </a:extLst>
          </p:cNvPr>
          <p:cNvCxnSpPr>
            <a:cxnSpLocks/>
          </p:cNvCxnSpPr>
          <p:nvPr/>
        </p:nvCxnSpPr>
        <p:spPr>
          <a:xfrm flipV="1">
            <a:off x="1812802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F5DECE2-E49D-42B6-BD2A-BD4F5B37731E}"/>
              </a:ext>
            </a:extLst>
          </p:cNvPr>
          <p:cNvSpPr/>
          <p:nvPr/>
        </p:nvSpPr>
        <p:spPr>
          <a:xfrm>
            <a:off x="1828395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DC6DDE-FAFD-4672-BE02-4B3814946151}"/>
              </a:ext>
            </a:extLst>
          </p:cNvPr>
          <p:cNvSpPr/>
          <p:nvPr/>
        </p:nvSpPr>
        <p:spPr>
          <a:xfrm>
            <a:off x="1838727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04E346-6876-4130-834D-72E9B86B5023}"/>
              </a:ext>
            </a:extLst>
          </p:cNvPr>
          <p:cNvCxnSpPr>
            <a:cxnSpLocks/>
          </p:cNvCxnSpPr>
          <p:nvPr/>
        </p:nvCxnSpPr>
        <p:spPr>
          <a:xfrm>
            <a:off x="1812802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CB73D74-B635-4962-9D25-C94C0098F183}"/>
              </a:ext>
            </a:extLst>
          </p:cNvPr>
          <p:cNvSpPr/>
          <p:nvPr/>
        </p:nvSpPr>
        <p:spPr>
          <a:xfrm>
            <a:off x="1298044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2C4776-F677-4A35-95AC-12D3D1E03A6C}"/>
              </a:ext>
            </a:extLst>
          </p:cNvPr>
          <p:cNvSpPr/>
          <p:nvPr/>
        </p:nvSpPr>
        <p:spPr>
          <a:xfrm>
            <a:off x="1298043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C7EB65A-7BC7-4163-B5C3-63C0BB5266D2}"/>
              </a:ext>
            </a:extLst>
          </p:cNvPr>
          <p:cNvCxnSpPr>
            <a:cxnSpLocks/>
          </p:cNvCxnSpPr>
          <p:nvPr/>
        </p:nvCxnSpPr>
        <p:spPr>
          <a:xfrm flipV="1">
            <a:off x="1812801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89B5ED8D-38B7-4FC3-A59A-C8100333847A}"/>
              </a:ext>
            </a:extLst>
          </p:cNvPr>
          <p:cNvSpPr/>
          <p:nvPr/>
        </p:nvSpPr>
        <p:spPr>
          <a:xfrm>
            <a:off x="1828394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9B17580-8FC6-4F4F-A47C-289E9FBC22E6}"/>
              </a:ext>
            </a:extLst>
          </p:cNvPr>
          <p:cNvSpPr/>
          <p:nvPr/>
        </p:nvSpPr>
        <p:spPr>
          <a:xfrm>
            <a:off x="1838726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152225-5A4A-411D-8C77-F82E0CB70271}"/>
              </a:ext>
            </a:extLst>
          </p:cNvPr>
          <p:cNvCxnSpPr>
            <a:cxnSpLocks/>
          </p:cNvCxnSpPr>
          <p:nvPr/>
        </p:nvCxnSpPr>
        <p:spPr>
          <a:xfrm>
            <a:off x="1812801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9E5C188-95D1-458C-BF2D-D118E0DD5075}"/>
              </a:ext>
            </a:extLst>
          </p:cNvPr>
          <p:cNvSpPr/>
          <p:nvPr/>
        </p:nvSpPr>
        <p:spPr>
          <a:xfrm>
            <a:off x="1298043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AF8ABD7-DB99-4389-B8C5-6672877700A8}"/>
              </a:ext>
            </a:extLst>
          </p:cNvPr>
          <p:cNvCxnSpPr>
            <a:cxnSpLocks/>
          </p:cNvCxnSpPr>
          <p:nvPr/>
        </p:nvCxnSpPr>
        <p:spPr>
          <a:xfrm>
            <a:off x="1812801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/>
              <p:nvPr/>
            </p:nvSpPr>
            <p:spPr>
              <a:xfrm>
                <a:off x="1618867" y="5814135"/>
                <a:ext cx="387868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867" y="5814135"/>
                <a:ext cx="387868" cy="308069"/>
              </a:xfrm>
              <a:prstGeom prst="rect">
                <a:avLst/>
              </a:prstGeom>
              <a:blipFill>
                <a:blip r:embed="rId4"/>
                <a:stretch>
                  <a:fillRect l="-12698" r="-4762" b="-1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89E9F8-DA1D-4005-A2A3-8354DC010D0F}"/>
                  </a:ext>
                </a:extLst>
              </p:cNvPr>
              <p:cNvSpPr txBox="1"/>
              <p:nvPr/>
            </p:nvSpPr>
            <p:spPr>
              <a:xfrm>
                <a:off x="1684174" y="1763512"/>
                <a:ext cx="288441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89E9F8-DA1D-4005-A2A3-8354DC010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174" y="1763512"/>
                <a:ext cx="288441" cy="308069"/>
              </a:xfrm>
              <a:prstGeom prst="rect">
                <a:avLst/>
              </a:prstGeom>
              <a:blipFill>
                <a:blip r:embed="rId5"/>
                <a:stretch>
                  <a:fillRect l="-16667" r="-416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F74DA5AD-4553-45B8-AE31-2C6EB37AFAA6}"/>
              </a:ext>
            </a:extLst>
          </p:cNvPr>
          <p:cNvSpPr/>
          <p:nvPr/>
        </p:nvSpPr>
        <p:spPr>
          <a:xfrm>
            <a:off x="1699474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2C3C8B7-089B-4333-B2BE-803D2D404BDB}"/>
              </a:ext>
            </a:extLst>
          </p:cNvPr>
          <p:cNvCxnSpPr>
            <a:cxnSpLocks/>
            <a:stCxn id="25" idx="6"/>
            <a:endCxn id="14" idx="3"/>
          </p:cNvCxnSpPr>
          <p:nvPr/>
        </p:nvCxnSpPr>
        <p:spPr>
          <a:xfrm>
            <a:off x="1812800" y="3972779"/>
            <a:ext cx="514760" cy="362627"/>
          </a:xfrm>
          <a:prstGeom prst="bentConnector3">
            <a:avLst>
              <a:gd name="adj1" fmla="val 13704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A31E0A9-828C-44F3-AAE8-FA5671E6E07D}"/>
              </a:ext>
            </a:extLst>
          </p:cNvPr>
          <p:cNvSpPr/>
          <p:nvPr/>
        </p:nvSpPr>
        <p:spPr>
          <a:xfrm>
            <a:off x="3575658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91A058-E392-4D5B-B7E7-DD0B5CCE6C15}"/>
              </a:ext>
            </a:extLst>
          </p:cNvPr>
          <p:cNvCxnSpPr>
            <a:cxnSpLocks/>
          </p:cNvCxnSpPr>
          <p:nvPr/>
        </p:nvCxnSpPr>
        <p:spPr>
          <a:xfrm flipV="1">
            <a:off x="4090416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DDA357C3-6656-4039-B68D-B66590C76C42}"/>
              </a:ext>
            </a:extLst>
          </p:cNvPr>
          <p:cNvSpPr/>
          <p:nvPr/>
        </p:nvSpPr>
        <p:spPr>
          <a:xfrm>
            <a:off x="4106009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69C5E6B-F7DF-4BC5-BF14-09BFA2BC1512}"/>
              </a:ext>
            </a:extLst>
          </p:cNvPr>
          <p:cNvSpPr/>
          <p:nvPr/>
        </p:nvSpPr>
        <p:spPr>
          <a:xfrm>
            <a:off x="4116341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E43D94-ACED-4C91-AED1-D07D1CDCD7D6}"/>
              </a:ext>
            </a:extLst>
          </p:cNvPr>
          <p:cNvCxnSpPr>
            <a:cxnSpLocks/>
          </p:cNvCxnSpPr>
          <p:nvPr/>
        </p:nvCxnSpPr>
        <p:spPr>
          <a:xfrm>
            <a:off x="4090416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85329D8-F9C6-4013-820E-F756A4A4EF00}"/>
              </a:ext>
            </a:extLst>
          </p:cNvPr>
          <p:cNvSpPr/>
          <p:nvPr/>
        </p:nvSpPr>
        <p:spPr>
          <a:xfrm>
            <a:off x="3575658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7726622-FD90-4152-91D3-0274335A3ED7}"/>
              </a:ext>
            </a:extLst>
          </p:cNvPr>
          <p:cNvSpPr/>
          <p:nvPr/>
        </p:nvSpPr>
        <p:spPr>
          <a:xfrm>
            <a:off x="3575657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FE70631-54F3-42B1-88D7-AABCEA536117}"/>
              </a:ext>
            </a:extLst>
          </p:cNvPr>
          <p:cNvCxnSpPr>
            <a:cxnSpLocks/>
          </p:cNvCxnSpPr>
          <p:nvPr/>
        </p:nvCxnSpPr>
        <p:spPr>
          <a:xfrm flipV="1">
            <a:off x="4090415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C1757601-53CE-461E-82BD-9FF47E68397C}"/>
              </a:ext>
            </a:extLst>
          </p:cNvPr>
          <p:cNvSpPr/>
          <p:nvPr/>
        </p:nvSpPr>
        <p:spPr>
          <a:xfrm>
            <a:off x="4106008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53E7E80-476D-406B-8FF5-DFBBD045CB2A}"/>
              </a:ext>
            </a:extLst>
          </p:cNvPr>
          <p:cNvSpPr/>
          <p:nvPr/>
        </p:nvSpPr>
        <p:spPr>
          <a:xfrm>
            <a:off x="4116340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A560FD-5020-4E27-B013-24326C84DA24}"/>
              </a:ext>
            </a:extLst>
          </p:cNvPr>
          <p:cNvCxnSpPr>
            <a:cxnSpLocks/>
          </p:cNvCxnSpPr>
          <p:nvPr/>
        </p:nvCxnSpPr>
        <p:spPr>
          <a:xfrm>
            <a:off x="4090415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F3E9DDE-253B-422B-B64B-44F47A1AF7DC}"/>
              </a:ext>
            </a:extLst>
          </p:cNvPr>
          <p:cNvSpPr/>
          <p:nvPr/>
        </p:nvSpPr>
        <p:spPr>
          <a:xfrm>
            <a:off x="3601582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F31F18F-BBC0-4E8F-A359-65CDF9766CEE}"/>
              </a:ext>
            </a:extLst>
          </p:cNvPr>
          <p:cNvCxnSpPr>
            <a:cxnSpLocks/>
          </p:cNvCxnSpPr>
          <p:nvPr/>
        </p:nvCxnSpPr>
        <p:spPr>
          <a:xfrm>
            <a:off x="4090415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/>
              <p:nvPr/>
            </p:nvSpPr>
            <p:spPr>
              <a:xfrm>
                <a:off x="3896481" y="5814135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481" y="5814135"/>
                <a:ext cx="428900" cy="307777"/>
              </a:xfrm>
              <a:prstGeom prst="rect">
                <a:avLst/>
              </a:prstGeom>
              <a:blipFill>
                <a:blip r:embed="rId6"/>
                <a:stretch>
                  <a:fillRect l="-9859" r="-422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46E78C4-8B95-49BE-8C84-470F2BBD2AF5}"/>
                  </a:ext>
                </a:extLst>
              </p:cNvPr>
              <p:cNvSpPr txBox="1"/>
              <p:nvPr/>
            </p:nvSpPr>
            <p:spPr>
              <a:xfrm>
                <a:off x="3961787" y="1763512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46E78C4-8B95-49BE-8C84-470F2BBD2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787" y="1763512"/>
                <a:ext cx="328231" cy="307777"/>
              </a:xfrm>
              <a:prstGeom prst="rect">
                <a:avLst/>
              </a:prstGeom>
              <a:blipFill>
                <a:blip r:embed="rId7"/>
                <a:stretch>
                  <a:fillRect l="-16667" r="-5556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740A346F-3A35-4CE9-B3D5-D842DE8394B1}"/>
              </a:ext>
            </a:extLst>
          </p:cNvPr>
          <p:cNvSpPr/>
          <p:nvPr/>
        </p:nvSpPr>
        <p:spPr>
          <a:xfrm>
            <a:off x="3977088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E24DD25B-4DA2-4F12-BA92-57971588C169}"/>
              </a:ext>
            </a:extLst>
          </p:cNvPr>
          <p:cNvCxnSpPr>
            <a:cxnSpLocks/>
            <a:stCxn id="46" idx="6"/>
            <a:endCxn id="55" idx="1"/>
          </p:cNvCxnSpPr>
          <p:nvPr/>
        </p:nvCxnSpPr>
        <p:spPr>
          <a:xfrm>
            <a:off x="4090414" y="3972779"/>
            <a:ext cx="1250885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AF53D8A-D353-46B9-B4C5-87E0976E6DB6}"/>
              </a:ext>
            </a:extLst>
          </p:cNvPr>
          <p:cNvSpPr/>
          <p:nvPr/>
        </p:nvSpPr>
        <p:spPr>
          <a:xfrm>
            <a:off x="5341300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27C062F-BD94-4E31-8FB5-31284C932CD2}"/>
              </a:ext>
            </a:extLst>
          </p:cNvPr>
          <p:cNvCxnSpPr>
            <a:cxnSpLocks/>
          </p:cNvCxnSpPr>
          <p:nvPr/>
        </p:nvCxnSpPr>
        <p:spPr>
          <a:xfrm flipV="1">
            <a:off x="5856059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1D2220F0-00C1-45BC-8BD9-A695CE8A1068}"/>
              </a:ext>
            </a:extLst>
          </p:cNvPr>
          <p:cNvSpPr/>
          <p:nvPr/>
        </p:nvSpPr>
        <p:spPr>
          <a:xfrm>
            <a:off x="5871652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06141A7-C1D9-4F95-8596-43FCE7B11C73}"/>
              </a:ext>
            </a:extLst>
          </p:cNvPr>
          <p:cNvSpPr/>
          <p:nvPr/>
        </p:nvSpPr>
        <p:spPr>
          <a:xfrm>
            <a:off x="5881984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1C83012-8301-4FB3-B5A5-5E4C65088D8F}"/>
              </a:ext>
            </a:extLst>
          </p:cNvPr>
          <p:cNvCxnSpPr>
            <a:cxnSpLocks/>
          </p:cNvCxnSpPr>
          <p:nvPr/>
        </p:nvCxnSpPr>
        <p:spPr>
          <a:xfrm>
            <a:off x="5856059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715A0A8-AFD2-4164-8505-961352975F9B}"/>
              </a:ext>
            </a:extLst>
          </p:cNvPr>
          <p:cNvSpPr/>
          <p:nvPr/>
        </p:nvSpPr>
        <p:spPr>
          <a:xfrm>
            <a:off x="5341300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BED335C-D271-415D-91B3-7425510CC23A}"/>
              </a:ext>
            </a:extLst>
          </p:cNvPr>
          <p:cNvSpPr/>
          <p:nvPr/>
        </p:nvSpPr>
        <p:spPr>
          <a:xfrm>
            <a:off x="5341300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9D71558-5CCA-4A31-97AA-37FCD868AEC8}"/>
              </a:ext>
            </a:extLst>
          </p:cNvPr>
          <p:cNvCxnSpPr>
            <a:cxnSpLocks/>
          </p:cNvCxnSpPr>
          <p:nvPr/>
        </p:nvCxnSpPr>
        <p:spPr>
          <a:xfrm flipV="1">
            <a:off x="5856058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92BE339C-3D74-4CBA-A1AF-5230CA46CB95}"/>
              </a:ext>
            </a:extLst>
          </p:cNvPr>
          <p:cNvSpPr/>
          <p:nvPr/>
        </p:nvSpPr>
        <p:spPr>
          <a:xfrm>
            <a:off x="5871651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0AC1A26-23F4-48CB-9874-FEDE086CADCF}"/>
              </a:ext>
            </a:extLst>
          </p:cNvPr>
          <p:cNvSpPr/>
          <p:nvPr/>
        </p:nvSpPr>
        <p:spPr>
          <a:xfrm>
            <a:off x="5881983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D1B449C-5CE3-40B2-8EE4-5E88EFFE68B3}"/>
              </a:ext>
            </a:extLst>
          </p:cNvPr>
          <p:cNvCxnSpPr>
            <a:cxnSpLocks/>
          </p:cNvCxnSpPr>
          <p:nvPr/>
        </p:nvCxnSpPr>
        <p:spPr>
          <a:xfrm>
            <a:off x="5856058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152C1C2-4B0F-4522-8BE7-F0B1234EE4F0}"/>
              </a:ext>
            </a:extLst>
          </p:cNvPr>
          <p:cNvSpPr/>
          <p:nvPr/>
        </p:nvSpPr>
        <p:spPr>
          <a:xfrm>
            <a:off x="5367225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D467435-6B7D-4CA7-9A34-392BF86289C3}"/>
              </a:ext>
            </a:extLst>
          </p:cNvPr>
          <p:cNvCxnSpPr>
            <a:cxnSpLocks/>
          </p:cNvCxnSpPr>
          <p:nvPr/>
        </p:nvCxnSpPr>
        <p:spPr>
          <a:xfrm>
            <a:off x="5856058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/>
              <p:nvPr/>
            </p:nvSpPr>
            <p:spPr>
              <a:xfrm>
                <a:off x="5662123" y="5814135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123" y="5814135"/>
                <a:ext cx="428900" cy="307777"/>
              </a:xfrm>
              <a:prstGeom prst="rect">
                <a:avLst/>
              </a:prstGeom>
              <a:blipFill>
                <a:blip r:embed="rId8"/>
                <a:stretch>
                  <a:fillRect l="-11429" r="-5714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D51E2C1-7622-4793-920F-C732ED965EB0}"/>
                  </a:ext>
                </a:extLst>
              </p:cNvPr>
              <p:cNvSpPr txBox="1"/>
              <p:nvPr/>
            </p:nvSpPr>
            <p:spPr>
              <a:xfrm>
                <a:off x="5727430" y="1763512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D51E2C1-7622-4793-920F-C732ED965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430" y="1763512"/>
                <a:ext cx="328231" cy="307777"/>
              </a:xfrm>
              <a:prstGeom prst="rect">
                <a:avLst/>
              </a:prstGeom>
              <a:blipFill>
                <a:blip r:embed="rId9"/>
                <a:stretch>
                  <a:fillRect l="-16981" r="-754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타원 63">
            <a:extLst>
              <a:ext uri="{FF2B5EF4-FFF2-40B4-BE49-F238E27FC236}">
                <a16:creationId xmlns:a16="http://schemas.microsoft.com/office/drawing/2014/main" id="{A16AAD08-D3D1-4DBA-853D-2A178FBEDCCF}"/>
              </a:ext>
            </a:extLst>
          </p:cNvPr>
          <p:cNvSpPr/>
          <p:nvPr/>
        </p:nvSpPr>
        <p:spPr>
          <a:xfrm>
            <a:off x="5742731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5C5BE4D7-CE10-4E12-A964-9D1B0FCC1753}"/>
              </a:ext>
            </a:extLst>
          </p:cNvPr>
          <p:cNvCxnSpPr>
            <a:cxnSpLocks/>
            <a:stCxn id="64" idx="6"/>
            <a:endCxn id="73" idx="1"/>
          </p:cNvCxnSpPr>
          <p:nvPr/>
        </p:nvCxnSpPr>
        <p:spPr>
          <a:xfrm>
            <a:off x="5856057" y="3972779"/>
            <a:ext cx="1501139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8B4C678-A37A-4DA2-8705-0B39561DAF71}"/>
              </a:ext>
            </a:extLst>
          </p:cNvPr>
          <p:cNvSpPr/>
          <p:nvPr/>
        </p:nvSpPr>
        <p:spPr>
          <a:xfrm>
            <a:off x="7357196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0B9A414-D966-4447-B6DD-951AD3DC2035}"/>
              </a:ext>
            </a:extLst>
          </p:cNvPr>
          <p:cNvCxnSpPr>
            <a:cxnSpLocks/>
          </p:cNvCxnSpPr>
          <p:nvPr/>
        </p:nvCxnSpPr>
        <p:spPr>
          <a:xfrm flipV="1">
            <a:off x="7871955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26A02DEF-1938-4580-B3FC-F3B0690684D4}"/>
              </a:ext>
            </a:extLst>
          </p:cNvPr>
          <p:cNvSpPr/>
          <p:nvPr/>
        </p:nvSpPr>
        <p:spPr>
          <a:xfrm>
            <a:off x="7887548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7064F79-58B5-4CA5-BC33-7328A136367C}"/>
              </a:ext>
            </a:extLst>
          </p:cNvPr>
          <p:cNvSpPr/>
          <p:nvPr/>
        </p:nvSpPr>
        <p:spPr>
          <a:xfrm>
            <a:off x="7897880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DB900E7-4A00-4A7C-A797-F23BD3DCDA5C}"/>
              </a:ext>
            </a:extLst>
          </p:cNvPr>
          <p:cNvCxnSpPr>
            <a:cxnSpLocks/>
          </p:cNvCxnSpPr>
          <p:nvPr/>
        </p:nvCxnSpPr>
        <p:spPr>
          <a:xfrm>
            <a:off x="7871955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1DB603EB-BA97-4605-901D-DFD224AE73B9}"/>
              </a:ext>
            </a:extLst>
          </p:cNvPr>
          <p:cNvSpPr/>
          <p:nvPr/>
        </p:nvSpPr>
        <p:spPr>
          <a:xfrm>
            <a:off x="7357196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3BA3AA4-855C-4853-8D54-30FA83522099}"/>
              </a:ext>
            </a:extLst>
          </p:cNvPr>
          <p:cNvSpPr/>
          <p:nvPr/>
        </p:nvSpPr>
        <p:spPr>
          <a:xfrm>
            <a:off x="7357195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C05B0FE-C57B-4023-82E1-2C89BEABE205}"/>
              </a:ext>
            </a:extLst>
          </p:cNvPr>
          <p:cNvCxnSpPr>
            <a:cxnSpLocks/>
          </p:cNvCxnSpPr>
          <p:nvPr/>
        </p:nvCxnSpPr>
        <p:spPr>
          <a:xfrm flipV="1">
            <a:off x="7871954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A64EB696-332D-4DE2-8E4F-95E946062B9D}"/>
              </a:ext>
            </a:extLst>
          </p:cNvPr>
          <p:cNvSpPr/>
          <p:nvPr/>
        </p:nvSpPr>
        <p:spPr>
          <a:xfrm>
            <a:off x="7887547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1A1C051-0B52-4F27-9BB3-37CA14DB7A4B}"/>
              </a:ext>
            </a:extLst>
          </p:cNvPr>
          <p:cNvSpPr/>
          <p:nvPr/>
        </p:nvSpPr>
        <p:spPr>
          <a:xfrm>
            <a:off x="7897879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A0962A3-C440-42DD-8E92-A7F0981337DB}"/>
              </a:ext>
            </a:extLst>
          </p:cNvPr>
          <p:cNvCxnSpPr>
            <a:cxnSpLocks/>
          </p:cNvCxnSpPr>
          <p:nvPr/>
        </p:nvCxnSpPr>
        <p:spPr>
          <a:xfrm>
            <a:off x="7871954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87548A1-8C72-47F9-9010-8286B9DFBEB4}"/>
              </a:ext>
            </a:extLst>
          </p:cNvPr>
          <p:cNvSpPr/>
          <p:nvPr/>
        </p:nvSpPr>
        <p:spPr>
          <a:xfrm>
            <a:off x="7383120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042969E-B51D-4272-9EEA-70BE3F74B01B}"/>
              </a:ext>
            </a:extLst>
          </p:cNvPr>
          <p:cNvCxnSpPr>
            <a:cxnSpLocks/>
          </p:cNvCxnSpPr>
          <p:nvPr/>
        </p:nvCxnSpPr>
        <p:spPr>
          <a:xfrm>
            <a:off x="7871954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/>
              <p:nvPr/>
            </p:nvSpPr>
            <p:spPr>
              <a:xfrm>
                <a:off x="7678019" y="5814135"/>
                <a:ext cx="387868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019" y="5814135"/>
                <a:ext cx="387868" cy="308069"/>
              </a:xfrm>
              <a:prstGeom prst="rect">
                <a:avLst/>
              </a:prstGeom>
              <a:blipFill>
                <a:blip r:embed="rId10"/>
                <a:stretch>
                  <a:fillRect l="-12698" r="-4762" b="-1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609E6CF-FB81-4E3E-90A6-AB5021C7B7C8}"/>
                  </a:ext>
                </a:extLst>
              </p:cNvPr>
              <p:cNvSpPr txBox="1"/>
              <p:nvPr/>
            </p:nvSpPr>
            <p:spPr>
              <a:xfrm>
                <a:off x="7743326" y="1763512"/>
                <a:ext cx="288441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609E6CF-FB81-4E3E-90A6-AB5021C7B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326" y="1763512"/>
                <a:ext cx="288441" cy="308069"/>
              </a:xfrm>
              <a:prstGeom prst="rect">
                <a:avLst/>
              </a:prstGeom>
              <a:blipFill>
                <a:blip r:embed="rId11"/>
                <a:stretch>
                  <a:fillRect l="-16667" r="-416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타원 81">
            <a:extLst>
              <a:ext uri="{FF2B5EF4-FFF2-40B4-BE49-F238E27FC236}">
                <a16:creationId xmlns:a16="http://schemas.microsoft.com/office/drawing/2014/main" id="{7108D255-D50A-41D7-BE29-463CBF32DA50}"/>
              </a:ext>
            </a:extLst>
          </p:cNvPr>
          <p:cNvSpPr/>
          <p:nvPr/>
        </p:nvSpPr>
        <p:spPr>
          <a:xfrm>
            <a:off x="7758626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B884C26F-8B51-4CBE-8CAF-583B335BA951}"/>
              </a:ext>
            </a:extLst>
          </p:cNvPr>
          <p:cNvCxnSpPr>
            <a:cxnSpLocks/>
            <a:stCxn id="82" idx="6"/>
            <a:endCxn id="87" idx="2"/>
          </p:cNvCxnSpPr>
          <p:nvPr/>
        </p:nvCxnSpPr>
        <p:spPr>
          <a:xfrm>
            <a:off x="7871953" y="3972779"/>
            <a:ext cx="1241422" cy="362627"/>
          </a:xfrm>
          <a:prstGeom prst="bentConnector3">
            <a:avLst>
              <a:gd name="adj1" fmla="val 6220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2F9EEDFE-926A-4C46-8679-B754AF9485AF}"/>
              </a:ext>
            </a:extLst>
          </p:cNvPr>
          <p:cNvSpPr/>
          <p:nvPr/>
        </p:nvSpPr>
        <p:spPr>
          <a:xfrm>
            <a:off x="9113375" y="4278111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6789FE5-1BFD-44B3-B309-86B48BD43007}"/>
                  </a:ext>
                </a:extLst>
              </p:cNvPr>
              <p:cNvSpPr txBox="1"/>
              <p:nvPr/>
            </p:nvSpPr>
            <p:spPr>
              <a:xfrm>
                <a:off x="6671530" y="181672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6789FE5-1BFD-44B3-B309-86B48BD43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530" y="1816721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820130E-7BC9-40B5-AD58-7AEC4B7A12E8}"/>
                  </a:ext>
                </a:extLst>
              </p:cNvPr>
              <p:cNvSpPr txBox="1"/>
              <p:nvPr/>
            </p:nvSpPr>
            <p:spPr>
              <a:xfrm>
                <a:off x="6936518" y="181672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820130E-7BC9-40B5-AD58-7AEC4B7A1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518" y="1816721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/>
              <p:nvPr/>
            </p:nvSpPr>
            <p:spPr>
              <a:xfrm>
                <a:off x="6659806" y="256608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06" y="2566085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/>
              <p:nvPr/>
            </p:nvSpPr>
            <p:spPr>
              <a:xfrm>
                <a:off x="6924795" y="256608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795" y="2566085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/>
              <p:nvPr/>
            </p:nvSpPr>
            <p:spPr>
              <a:xfrm>
                <a:off x="6667584" y="333296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84" y="3332967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/>
              <p:nvPr/>
            </p:nvSpPr>
            <p:spPr>
              <a:xfrm>
                <a:off x="6932573" y="333296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573" y="3332967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/>
              <p:nvPr/>
            </p:nvSpPr>
            <p:spPr>
              <a:xfrm>
                <a:off x="6659806" y="4164492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06" y="4164492"/>
                <a:ext cx="298159" cy="307777"/>
              </a:xfrm>
              <a:prstGeom prst="rect">
                <a:avLst/>
              </a:prstGeom>
              <a:blipFill>
                <a:blip r:embed="rId1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/>
              <p:nvPr/>
            </p:nvSpPr>
            <p:spPr>
              <a:xfrm>
                <a:off x="6924795" y="4164492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795" y="4164492"/>
                <a:ext cx="298159" cy="307777"/>
              </a:xfrm>
              <a:prstGeom prst="rect">
                <a:avLst/>
              </a:prstGeom>
              <a:blipFill>
                <a:blip r:embed="rId19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/>
              <p:nvPr/>
            </p:nvSpPr>
            <p:spPr>
              <a:xfrm>
                <a:off x="6657292" y="4937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292" y="4937809"/>
                <a:ext cx="298159" cy="307777"/>
              </a:xfrm>
              <a:prstGeom prst="rect">
                <a:avLst/>
              </a:prstGeom>
              <a:blipFill>
                <a:blip r:embed="rId20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/>
              <p:nvPr/>
            </p:nvSpPr>
            <p:spPr>
              <a:xfrm>
                <a:off x="6922280" y="4937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280" y="4937809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/>
              <p:nvPr/>
            </p:nvSpPr>
            <p:spPr>
              <a:xfrm>
                <a:off x="6657292" y="581413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292" y="5814135"/>
                <a:ext cx="298159" cy="307777"/>
              </a:xfrm>
              <a:prstGeom prst="rect">
                <a:avLst/>
              </a:prstGeom>
              <a:blipFill>
                <a:blip r:embed="rId2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/>
              <p:nvPr/>
            </p:nvSpPr>
            <p:spPr>
              <a:xfrm>
                <a:off x="6922280" y="581413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280" y="5814135"/>
                <a:ext cx="298159" cy="307777"/>
              </a:xfrm>
              <a:prstGeom prst="rect">
                <a:avLst/>
              </a:prstGeom>
              <a:blipFill>
                <a:blip r:embed="rId23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8D7F952-56CA-4376-97AD-CC5F21DF7F01}"/>
                  </a:ext>
                </a:extLst>
              </p:cNvPr>
              <p:cNvSpPr txBox="1"/>
              <p:nvPr/>
            </p:nvSpPr>
            <p:spPr>
              <a:xfrm>
                <a:off x="8733627" y="182283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8D7F952-56CA-4376-97AD-CC5F21DF7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627" y="1822837"/>
                <a:ext cx="298159" cy="307777"/>
              </a:xfrm>
              <a:prstGeom prst="rect">
                <a:avLst/>
              </a:prstGeom>
              <a:blipFill>
                <a:blip r:embed="rId24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6243F32-6C9C-44C1-B8F5-018C8AAE9A92}"/>
                  </a:ext>
                </a:extLst>
              </p:cNvPr>
              <p:cNvSpPr txBox="1"/>
              <p:nvPr/>
            </p:nvSpPr>
            <p:spPr>
              <a:xfrm>
                <a:off x="8998614" y="182283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6243F32-6C9C-44C1-B8F5-018C8AAE9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614" y="1822837"/>
                <a:ext cx="298159" cy="307777"/>
              </a:xfrm>
              <a:prstGeom prst="rect">
                <a:avLst/>
              </a:prstGeom>
              <a:blipFill>
                <a:blip r:embed="rId25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2FAF49C-9E85-438F-A140-00B7C99233BA}"/>
                  </a:ext>
                </a:extLst>
              </p:cNvPr>
              <p:cNvSpPr txBox="1"/>
              <p:nvPr/>
            </p:nvSpPr>
            <p:spPr>
              <a:xfrm>
                <a:off x="8721902" y="257220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2FAF49C-9E85-438F-A140-00B7C992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902" y="2572201"/>
                <a:ext cx="298159" cy="307777"/>
              </a:xfrm>
              <a:prstGeom prst="rect">
                <a:avLst/>
              </a:prstGeom>
              <a:blipFill>
                <a:blip r:embed="rId2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F00CC09-F363-44E3-B457-6A5636CCEEDD}"/>
                  </a:ext>
                </a:extLst>
              </p:cNvPr>
              <p:cNvSpPr txBox="1"/>
              <p:nvPr/>
            </p:nvSpPr>
            <p:spPr>
              <a:xfrm>
                <a:off x="8986890" y="257220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F00CC09-F363-44E3-B457-6A5636CCE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90" y="2572201"/>
                <a:ext cx="298159" cy="307777"/>
              </a:xfrm>
              <a:prstGeom prst="rect">
                <a:avLst/>
              </a:prstGeom>
              <a:blipFill>
                <a:blip r:embed="rId2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3265724-5578-458B-956D-B8B8952367F0}"/>
                  </a:ext>
                </a:extLst>
              </p:cNvPr>
              <p:cNvSpPr txBox="1"/>
              <p:nvPr/>
            </p:nvSpPr>
            <p:spPr>
              <a:xfrm>
                <a:off x="8729681" y="333908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3265724-5578-458B-956D-B8B895236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681" y="3339084"/>
                <a:ext cx="298159" cy="307777"/>
              </a:xfrm>
              <a:prstGeom prst="rect">
                <a:avLst/>
              </a:prstGeom>
              <a:blipFill>
                <a:blip r:embed="rId2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3DE1E16-5509-4948-9FE0-67194FCAA5C2}"/>
                  </a:ext>
                </a:extLst>
              </p:cNvPr>
              <p:cNvSpPr txBox="1"/>
              <p:nvPr/>
            </p:nvSpPr>
            <p:spPr>
              <a:xfrm>
                <a:off x="8994667" y="333908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3DE1E16-5509-4948-9FE0-67194FCAA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667" y="3339084"/>
                <a:ext cx="298159" cy="307777"/>
              </a:xfrm>
              <a:prstGeom prst="rect">
                <a:avLst/>
              </a:prstGeom>
              <a:blipFill>
                <a:blip r:embed="rId29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18C58DF-F824-427F-AE7A-606D18B4A069}"/>
                  </a:ext>
                </a:extLst>
              </p:cNvPr>
              <p:cNvSpPr txBox="1"/>
              <p:nvPr/>
            </p:nvSpPr>
            <p:spPr>
              <a:xfrm>
                <a:off x="8721902" y="417061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18C58DF-F824-427F-AE7A-606D18B4A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902" y="4170610"/>
                <a:ext cx="298159" cy="307777"/>
              </a:xfrm>
              <a:prstGeom prst="rect">
                <a:avLst/>
              </a:prstGeom>
              <a:blipFill>
                <a:blip r:embed="rId30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E765975-32BA-4239-AE63-AB60099086F7}"/>
                  </a:ext>
                </a:extLst>
              </p:cNvPr>
              <p:cNvSpPr txBox="1"/>
              <p:nvPr/>
            </p:nvSpPr>
            <p:spPr>
              <a:xfrm>
                <a:off x="8986890" y="417061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E765975-32BA-4239-AE63-AB6009908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90" y="4170610"/>
                <a:ext cx="298159" cy="307777"/>
              </a:xfrm>
              <a:prstGeom prst="rect">
                <a:avLst/>
              </a:prstGeom>
              <a:blipFill>
                <a:blip r:embed="rId31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280BDEA-88A0-41B6-9C54-E44A18F71D63}"/>
                  </a:ext>
                </a:extLst>
              </p:cNvPr>
              <p:cNvSpPr txBox="1"/>
              <p:nvPr/>
            </p:nvSpPr>
            <p:spPr>
              <a:xfrm>
                <a:off x="8719389" y="494392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280BDEA-88A0-41B6-9C54-E44A18F71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389" y="4943926"/>
                <a:ext cx="298159" cy="307777"/>
              </a:xfrm>
              <a:prstGeom prst="rect">
                <a:avLst/>
              </a:prstGeom>
              <a:blipFill>
                <a:blip r:embed="rId3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BC069CB-6AB9-4BCF-B886-317EE7AD3637}"/>
                  </a:ext>
                </a:extLst>
              </p:cNvPr>
              <p:cNvSpPr txBox="1"/>
              <p:nvPr/>
            </p:nvSpPr>
            <p:spPr>
              <a:xfrm>
                <a:off x="8984375" y="494392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BC069CB-6AB9-4BCF-B886-317EE7AD3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375" y="4943926"/>
                <a:ext cx="298159" cy="307777"/>
              </a:xfrm>
              <a:prstGeom prst="rect">
                <a:avLst/>
              </a:prstGeom>
              <a:blipFill>
                <a:blip r:embed="rId3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C06FF67-CDE9-48D1-83E9-DA75A3E9966F}"/>
                  </a:ext>
                </a:extLst>
              </p:cNvPr>
              <p:cNvSpPr txBox="1"/>
              <p:nvPr/>
            </p:nvSpPr>
            <p:spPr>
              <a:xfrm>
                <a:off x="8719389" y="582025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C06FF67-CDE9-48D1-83E9-DA75A3E99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389" y="5820251"/>
                <a:ext cx="298159" cy="307777"/>
              </a:xfrm>
              <a:prstGeom prst="rect">
                <a:avLst/>
              </a:prstGeom>
              <a:blipFill>
                <a:blip r:embed="rId3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AC450D6-22E5-4B63-8AC0-0E2E0C5B87A9}"/>
                  </a:ext>
                </a:extLst>
              </p:cNvPr>
              <p:cNvSpPr txBox="1"/>
              <p:nvPr/>
            </p:nvSpPr>
            <p:spPr>
              <a:xfrm>
                <a:off x="8984375" y="582025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AC450D6-22E5-4B63-8AC0-0E2E0C5B8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375" y="5820251"/>
                <a:ext cx="298159" cy="307777"/>
              </a:xfrm>
              <a:prstGeom prst="rect">
                <a:avLst/>
              </a:prstGeom>
              <a:blipFill>
                <a:blip r:embed="rId3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96334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전체 그림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신경망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596419-8F77-4612-9ED3-30760020B68A}"/>
              </a:ext>
            </a:extLst>
          </p:cNvPr>
          <p:cNvSpPr txBox="1"/>
          <p:nvPr/>
        </p:nvSpPr>
        <p:spPr>
          <a:xfrm>
            <a:off x="798653" y="1867382"/>
            <a:ext cx="939071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단어의 분산 표현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변환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 상태를 다음 층으로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위쪽으로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출력함과 동시에 다음 시각의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위로 출력한 은닉 상태는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거쳐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전해진다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지금까지 입력된 단어를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하고 그것을 바탕으로 다음에 출현할 단어를 예측한다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과거에서 현재로 데이터를 계속 흘려 보내 줌으로써 과거의 정보를 인코딩해 저장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21571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전체 그림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6899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 말뭉치로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처리하는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/>
              <p:nvPr/>
            </p:nvSpPr>
            <p:spPr>
              <a:xfrm>
                <a:off x="3122266" y="3995645"/>
                <a:ext cx="406595" cy="401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266" y="3995645"/>
                <a:ext cx="406595" cy="4013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5F83117-8611-4B33-8CED-C9032755C833}"/>
              </a:ext>
            </a:extLst>
          </p:cNvPr>
          <p:cNvSpPr/>
          <p:nvPr/>
        </p:nvSpPr>
        <p:spPr>
          <a:xfrm>
            <a:off x="1562558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D3D4704-161D-4C29-8E8E-748577DC243B}"/>
              </a:ext>
            </a:extLst>
          </p:cNvPr>
          <p:cNvCxnSpPr>
            <a:cxnSpLocks/>
          </p:cNvCxnSpPr>
          <p:nvPr/>
        </p:nvCxnSpPr>
        <p:spPr>
          <a:xfrm flipV="1">
            <a:off x="2104441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F5DECE2-E49D-42B6-BD2A-BD4F5B37731E}"/>
              </a:ext>
            </a:extLst>
          </p:cNvPr>
          <p:cNvSpPr/>
          <p:nvPr/>
        </p:nvSpPr>
        <p:spPr>
          <a:xfrm>
            <a:off x="2120855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DC6DDE-FAFD-4672-BE02-4B3814946151}"/>
              </a:ext>
            </a:extLst>
          </p:cNvPr>
          <p:cNvSpPr/>
          <p:nvPr/>
        </p:nvSpPr>
        <p:spPr>
          <a:xfrm>
            <a:off x="2131732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04E346-6876-4130-834D-72E9B86B5023}"/>
              </a:ext>
            </a:extLst>
          </p:cNvPr>
          <p:cNvCxnSpPr>
            <a:cxnSpLocks/>
          </p:cNvCxnSpPr>
          <p:nvPr/>
        </p:nvCxnSpPr>
        <p:spPr>
          <a:xfrm>
            <a:off x="2104441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CB73D74-B635-4962-9D25-C94C0098F183}"/>
              </a:ext>
            </a:extLst>
          </p:cNvPr>
          <p:cNvSpPr/>
          <p:nvPr/>
        </p:nvSpPr>
        <p:spPr>
          <a:xfrm>
            <a:off x="1562558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2C4776-F677-4A35-95AC-12D3D1E03A6C}"/>
              </a:ext>
            </a:extLst>
          </p:cNvPr>
          <p:cNvSpPr/>
          <p:nvPr/>
        </p:nvSpPr>
        <p:spPr>
          <a:xfrm>
            <a:off x="1562557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C7EB65A-7BC7-4163-B5C3-63C0BB5266D2}"/>
              </a:ext>
            </a:extLst>
          </p:cNvPr>
          <p:cNvCxnSpPr>
            <a:cxnSpLocks/>
          </p:cNvCxnSpPr>
          <p:nvPr/>
        </p:nvCxnSpPr>
        <p:spPr>
          <a:xfrm flipV="1">
            <a:off x="2104440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89B5ED8D-38B7-4FC3-A59A-C8100333847A}"/>
              </a:ext>
            </a:extLst>
          </p:cNvPr>
          <p:cNvSpPr/>
          <p:nvPr/>
        </p:nvSpPr>
        <p:spPr>
          <a:xfrm>
            <a:off x="2120854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9B17580-8FC6-4F4F-A47C-289E9FBC22E6}"/>
              </a:ext>
            </a:extLst>
          </p:cNvPr>
          <p:cNvSpPr/>
          <p:nvPr/>
        </p:nvSpPr>
        <p:spPr>
          <a:xfrm>
            <a:off x="2131731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152225-5A4A-411D-8C77-F82E0CB70271}"/>
              </a:ext>
            </a:extLst>
          </p:cNvPr>
          <p:cNvCxnSpPr>
            <a:cxnSpLocks/>
          </p:cNvCxnSpPr>
          <p:nvPr/>
        </p:nvCxnSpPr>
        <p:spPr>
          <a:xfrm>
            <a:off x="2104440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9E5C188-95D1-458C-BF2D-D118E0DD5075}"/>
              </a:ext>
            </a:extLst>
          </p:cNvPr>
          <p:cNvSpPr/>
          <p:nvPr/>
        </p:nvSpPr>
        <p:spPr>
          <a:xfrm>
            <a:off x="1562557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AF8ABD7-DB99-4389-B8C5-6672877700A8}"/>
              </a:ext>
            </a:extLst>
          </p:cNvPr>
          <p:cNvCxnSpPr>
            <a:cxnSpLocks/>
          </p:cNvCxnSpPr>
          <p:nvPr/>
        </p:nvCxnSpPr>
        <p:spPr>
          <a:xfrm>
            <a:off x="2104440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/>
              <p:nvPr/>
            </p:nvSpPr>
            <p:spPr>
              <a:xfrm>
                <a:off x="1985576" y="5853202"/>
                <a:ext cx="244684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𝟎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576" y="5853202"/>
                <a:ext cx="244684" cy="281067"/>
              </a:xfrm>
              <a:prstGeom prst="rect">
                <a:avLst/>
              </a:prstGeom>
              <a:blipFill>
                <a:blip r:embed="rId4"/>
                <a:stretch>
                  <a:fillRect l="-17500" r="-175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F74DA5AD-4553-45B8-AE31-2C6EB37AFAA6}"/>
              </a:ext>
            </a:extLst>
          </p:cNvPr>
          <p:cNvSpPr/>
          <p:nvPr/>
        </p:nvSpPr>
        <p:spPr>
          <a:xfrm>
            <a:off x="1985141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2C3C8B7-089B-4333-B2BE-803D2D404BDB}"/>
              </a:ext>
            </a:extLst>
          </p:cNvPr>
          <p:cNvCxnSpPr>
            <a:cxnSpLocks/>
            <a:stCxn id="25" idx="6"/>
            <a:endCxn id="14" idx="3"/>
          </p:cNvCxnSpPr>
          <p:nvPr/>
        </p:nvCxnSpPr>
        <p:spPr>
          <a:xfrm>
            <a:off x="2104439" y="4196307"/>
            <a:ext cx="541885" cy="331157"/>
          </a:xfrm>
          <a:prstGeom prst="bentConnector3">
            <a:avLst>
              <a:gd name="adj1" fmla="val 13704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A31E0A9-828C-44F3-AAE8-FA5671E6E07D}"/>
              </a:ext>
            </a:extLst>
          </p:cNvPr>
          <p:cNvSpPr/>
          <p:nvPr/>
        </p:nvSpPr>
        <p:spPr>
          <a:xfrm>
            <a:off x="3960190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91A058-E392-4D5B-B7E7-DD0B5CCE6C15}"/>
              </a:ext>
            </a:extLst>
          </p:cNvPr>
          <p:cNvCxnSpPr>
            <a:cxnSpLocks/>
          </p:cNvCxnSpPr>
          <p:nvPr/>
        </p:nvCxnSpPr>
        <p:spPr>
          <a:xfrm flipV="1">
            <a:off x="4502073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DDA357C3-6656-4039-B68D-B66590C76C42}"/>
              </a:ext>
            </a:extLst>
          </p:cNvPr>
          <p:cNvSpPr/>
          <p:nvPr/>
        </p:nvSpPr>
        <p:spPr>
          <a:xfrm>
            <a:off x="4518488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69C5E6B-F7DF-4BC5-BF14-09BFA2BC1512}"/>
              </a:ext>
            </a:extLst>
          </p:cNvPr>
          <p:cNvSpPr/>
          <p:nvPr/>
        </p:nvSpPr>
        <p:spPr>
          <a:xfrm>
            <a:off x="4529364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E43D94-ACED-4C91-AED1-D07D1CDCD7D6}"/>
              </a:ext>
            </a:extLst>
          </p:cNvPr>
          <p:cNvCxnSpPr>
            <a:cxnSpLocks/>
          </p:cNvCxnSpPr>
          <p:nvPr/>
        </p:nvCxnSpPr>
        <p:spPr>
          <a:xfrm>
            <a:off x="4502073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85329D8-F9C6-4013-820E-F756A4A4EF00}"/>
              </a:ext>
            </a:extLst>
          </p:cNvPr>
          <p:cNvSpPr/>
          <p:nvPr/>
        </p:nvSpPr>
        <p:spPr>
          <a:xfrm>
            <a:off x="3960190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7726622-FD90-4152-91D3-0274335A3ED7}"/>
              </a:ext>
            </a:extLst>
          </p:cNvPr>
          <p:cNvSpPr/>
          <p:nvPr/>
        </p:nvSpPr>
        <p:spPr>
          <a:xfrm>
            <a:off x="3960189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FE70631-54F3-42B1-88D7-AABCEA536117}"/>
              </a:ext>
            </a:extLst>
          </p:cNvPr>
          <p:cNvCxnSpPr>
            <a:cxnSpLocks/>
          </p:cNvCxnSpPr>
          <p:nvPr/>
        </p:nvCxnSpPr>
        <p:spPr>
          <a:xfrm flipV="1">
            <a:off x="4502072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C1757601-53CE-461E-82BD-9FF47E68397C}"/>
              </a:ext>
            </a:extLst>
          </p:cNvPr>
          <p:cNvSpPr/>
          <p:nvPr/>
        </p:nvSpPr>
        <p:spPr>
          <a:xfrm>
            <a:off x="4518487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53E7E80-476D-406B-8FF5-DFBBD045CB2A}"/>
              </a:ext>
            </a:extLst>
          </p:cNvPr>
          <p:cNvSpPr/>
          <p:nvPr/>
        </p:nvSpPr>
        <p:spPr>
          <a:xfrm>
            <a:off x="4529363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A560FD-5020-4E27-B013-24326C84DA24}"/>
              </a:ext>
            </a:extLst>
          </p:cNvPr>
          <p:cNvCxnSpPr>
            <a:cxnSpLocks/>
          </p:cNvCxnSpPr>
          <p:nvPr/>
        </p:nvCxnSpPr>
        <p:spPr>
          <a:xfrm>
            <a:off x="4502072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F3E9DDE-253B-422B-B64B-44F47A1AF7DC}"/>
              </a:ext>
            </a:extLst>
          </p:cNvPr>
          <p:cNvSpPr/>
          <p:nvPr/>
        </p:nvSpPr>
        <p:spPr>
          <a:xfrm>
            <a:off x="3960189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F31F18F-BBC0-4E8F-A359-65CDF9766CEE}"/>
              </a:ext>
            </a:extLst>
          </p:cNvPr>
          <p:cNvCxnSpPr>
            <a:cxnSpLocks/>
          </p:cNvCxnSpPr>
          <p:nvPr/>
        </p:nvCxnSpPr>
        <p:spPr>
          <a:xfrm>
            <a:off x="4502072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/>
              <p:nvPr/>
            </p:nvSpPr>
            <p:spPr>
              <a:xfrm>
                <a:off x="4383208" y="5853202"/>
                <a:ext cx="244683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208" y="5853202"/>
                <a:ext cx="244683" cy="281067"/>
              </a:xfrm>
              <a:prstGeom prst="rect">
                <a:avLst/>
              </a:prstGeom>
              <a:blipFill>
                <a:blip r:embed="rId5"/>
                <a:stretch>
                  <a:fillRect l="-15000" r="-20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740A346F-3A35-4CE9-B3D5-D842DE8394B1}"/>
              </a:ext>
            </a:extLst>
          </p:cNvPr>
          <p:cNvSpPr/>
          <p:nvPr/>
        </p:nvSpPr>
        <p:spPr>
          <a:xfrm>
            <a:off x="4382773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E24DD25B-4DA2-4F12-BA92-57971588C169}"/>
              </a:ext>
            </a:extLst>
          </p:cNvPr>
          <p:cNvCxnSpPr>
            <a:cxnSpLocks/>
            <a:stCxn id="46" idx="6"/>
            <a:endCxn id="55" idx="1"/>
          </p:cNvCxnSpPr>
          <p:nvPr/>
        </p:nvCxnSpPr>
        <p:spPr>
          <a:xfrm>
            <a:off x="4502071" y="4196307"/>
            <a:ext cx="1316800" cy="33115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AF53D8A-D353-46B9-B4C5-87E0976E6DB6}"/>
              </a:ext>
            </a:extLst>
          </p:cNvPr>
          <p:cNvSpPr/>
          <p:nvPr/>
        </p:nvSpPr>
        <p:spPr>
          <a:xfrm>
            <a:off x="5818872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27C062F-BD94-4E31-8FB5-31284C932CD2}"/>
              </a:ext>
            </a:extLst>
          </p:cNvPr>
          <p:cNvCxnSpPr>
            <a:cxnSpLocks/>
          </p:cNvCxnSpPr>
          <p:nvPr/>
        </p:nvCxnSpPr>
        <p:spPr>
          <a:xfrm flipV="1">
            <a:off x="6360756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1D2220F0-00C1-45BC-8BD9-A695CE8A1068}"/>
              </a:ext>
            </a:extLst>
          </p:cNvPr>
          <p:cNvSpPr/>
          <p:nvPr/>
        </p:nvSpPr>
        <p:spPr>
          <a:xfrm>
            <a:off x="6377171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06141A7-C1D9-4F95-8596-43FCE7B11C73}"/>
              </a:ext>
            </a:extLst>
          </p:cNvPr>
          <p:cNvSpPr/>
          <p:nvPr/>
        </p:nvSpPr>
        <p:spPr>
          <a:xfrm>
            <a:off x="6388047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1C83012-8301-4FB3-B5A5-5E4C65088D8F}"/>
              </a:ext>
            </a:extLst>
          </p:cNvPr>
          <p:cNvCxnSpPr>
            <a:cxnSpLocks/>
          </p:cNvCxnSpPr>
          <p:nvPr/>
        </p:nvCxnSpPr>
        <p:spPr>
          <a:xfrm>
            <a:off x="6360756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715A0A8-AFD2-4164-8505-961352975F9B}"/>
              </a:ext>
            </a:extLst>
          </p:cNvPr>
          <p:cNvSpPr/>
          <p:nvPr/>
        </p:nvSpPr>
        <p:spPr>
          <a:xfrm>
            <a:off x="5818872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BED335C-D271-415D-91B3-7425510CC23A}"/>
              </a:ext>
            </a:extLst>
          </p:cNvPr>
          <p:cNvSpPr/>
          <p:nvPr/>
        </p:nvSpPr>
        <p:spPr>
          <a:xfrm>
            <a:off x="5818872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9D71558-5CCA-4A31-97AA-37FCD868AEC8}"/>
              </a:ext>
            </a:extLst>
          </p:cNvPr>
          <p:cNvCxnSpPr>
            <a:cxnSpLocks/>
          </p:cNvCxnSpPr>
          <p:nvPr/>
        </p:nvCxnSpPr>
        <p:spPr>
          <a:xfrm flipV="1">
            <a:off x="6360755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92BE339C-3D74-4CBA-A1AF-5230CA46CB95}"/>
              </a:ext>
            </a:extLst>
          </p:cNvPr>
          <p:cNvSpPr/>
          <p:nvPr/>
        </p:nvSpPr>
        <p:spPr>
          <a:xfrm>
            <a:off x="6377170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0AC1A26-23F4-48CB-9874-FEDE086CADCF}"/>
              </a:ext>
            </a:extLst>
          </p:cNvPr>
          <p:cNvSpPr/>
          <p:nvPr/>
        </p:nvSpPr>
        <p:spPr>
          <a:xfrm>
            <a:off x="6388046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D1B449C-5CE3-40B2-8EE4-5E88EFFE68B3}"/>
              </a:ext>
            </a:extLst>
          </p:cNvPr>
          <p:cNvCxnSpPr>
            <a:cxnSpLocks/>
          </p:cNvCxnSpPr>
          <p:nvPr/>
        </p:nvCxnSpPr>
        <p:spPr>
          <a:xfrm>
            <a:off x="6360755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152C1C2-4B0F-4522-8BE7-F0B1234EE4F0}"/>
              </a:ext>
            </a:extLst>
          </p:cNvPr>
          <p:cNvSpPr/>
          <p:nvPr/>
        </p:nvSpPr>
        <p:spPr>
          <a:xfrm>
            <a:off x="5818872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D467435-6B7D-4CA7-9A34-392BF86289C3}"/>
              </a:ext>
            </a:extLst>
          </p:cNvPr>
          <p:cNvCxnSpPr>
            <a:cxnSpLocks/>
          </p:cNvCxnSpPr>
          <p:nvPr/>
        </p:nvCxnSpPr>
        <p:spPr>
          <a:xfrm>
            <a:off x="6360755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/>
              <p:nvPr/>
            </p:nvSpPr>
            <p:spPr>
              <a:xfrm>
                <a:off x="6241890" y="5853202"/>
                <a:ext cx="244683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𝟐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890" y="5853202"/>
                <a:ext cx="244683" cy="281067"/>
              </a:xfrm>
              <a:prstGeom prst="rect">
                <a:avLst/>
              </a:prstGeom>
              <a:blipFill>
                <a:blip r:embed="rId6"/>
                <a:stretch>
                  <a:fillRect l="-17500" r="-175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타원 63">
            <a:extLst>
              <a:ext uri="{FF2B5EF4-FFF2-40B4-BE49-F238E27FC236}">
                <a16:creationId xmlns:a16="http://schemas.microsoft.com/office/drawing/2014/main" id="{A16AAD08-D3D1-4DBA-853D-2A178FBEDCCF}"/>
              </a:ext>
            </a:extLst>
          </p:cNvPr>
          <p:cNvSpPr/>
          <p:nvPr/>
        </p:nvSpPr>
        <p:spPr>
          <a:xfrm>
            <a:off x="6241456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5C5BE4D7-CE10-4E12-A964-9D1B0FCC1753}"/>
              </a:ext>
            </a:extLst>
          </p:cNvPr>
          <p:cNvCxnSpPr>
            <a:cxnSpLocks/>
            <a:stCxn id="64" idx="6"/>
            <a:endCxn id="73" idx="1"/>
          </p:cNvCxnSpPr>
          <p:nvPr/>
        </p:nvCxnSpPr>
        <p:spPr>
          <a:xfrm>
            <a:off x="6360754" y="4196307"/>
            <a:ext cx="1580241" cy="33115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8B4C678-A37A-4DA2-8705-0B39561DAF71}"/>
              </a:ext>
            </a:extLst>
          </p:cNvPr>
          <p:cNvSpPr/>
          <p:nvPr/>
        </p:nvSpPr>
        <p:spPr>
          <a:xfrm>
            <a:off x="7940995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0B9A414-D966-4447-B6DD-951AD3DC2035}"/>
              </a:ext>
            </a:extLst>
          </p:cNvPr>
          <p:cNvCxnSpPr>
            <a:cxnSpLocks/>
          </p:cNvCxnSpPr>
          <p:nvPr/>
        </p:nvCxnSpPr>
        <p:spPr>
          <a:xfrm flipV="1">
            <a:off x="8482879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26A02DEF-1938-4580-B3FC-F3B0690684D4}"/>
              </a:ext>
            </a:extLst>
          </p:cNvPr>
          <p:cNvSpPr/>
          <p:nvPr/>
        </p:nvSpPr>
        <p:spPr>
          <a:xfrm>
            <a:off x="8499294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7064F79-58B5-4CA5-BC33-7328A136367C}"/>
              </a:ext>
            </a:extLst>
          </p:cNvPr>
          <p:cNvSpPr/>
          <p:nvPr/>
        </p:nvSpPr>
        <p:spPr>
          <a:xfrm>
            <a:off x="8510171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DB900E7-4A00-4A7C-A797-F23BD3DCDA5C}"/>
              </a:ext>
            </a:extLst>
          </p:cNvPr>
          <p:cNvCxnSpPr>
            <a:cxnSpLocks/>
          </p:cNvCxnSpPr>
          <p:nvPr/>
        </p:nvCxnSpPr>
        <p:spPr>
          <a:xfrm>
            <a:off x="8482879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1DB603EB-BA97-4605-901D-DFD224AE73B9}"/>
              </a:ext>
            </a:extLst>
          </p:cNvPr>
          <p:cNvSpPr/>
          <p:nvPr/>
        </p:nvSpPr>
        <p:spPr>
          <a:xfrm>
            <a:off x="7940995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3BA3AA4-855C-4853-8D54-30FA83522099}"/>
              </a:ext>
            </a:extLst>
          </p:cNvPr>
          <p:cNvSpPr/>
          <p:nvPr/>
        </p:nvSpPr>
        <p:spPr>
          <a:xfrm>
            <a:off x="7940994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C05B0FE-C57B-4023-82E1-2C89BEABE205}"/>
              </a:ext>
            </a:extLst>
          </p:cNvPr>
          <p:cNvCxnSpPr>
            <a:cxnSpLocks/>
          </p:cNvCxnSpPr>
          <p:nvPr/>
        </p:nvCxnSpPr>
        <p:spPr>
          <a:xfrm flipV="1">
            <a:off x="8482878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A64EB696-332D-4DE2-8E4F-95E946062B9D}"/>
              </a:ext>
            </a:extLst>
          </p:cNvPr>
          <p:cNvSpPr/>
          <p:nvPr/>
        </p:nvSpPr>
        <p:spPr>
          <a:xfrm>
            <a:off x="8499293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1A1C051-0B52-4F27-9BB3-37CA14DB7A4B}"/>
              </a:ext>
            </a:extLst>
          </p:cNvPr>
          <p:cNvSpPr/>
          <p:nvPr/>
        </p:nvSpPr>
        <p:spPr>
          <a:xfrm>
            <a:off x="8510170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A0962A3-C440-42DD-8E92-A7F0981337DB}"/>
              </a:ext>
            </a:extLst>
          </p:cNvPr>
          <p:cNvCxnSpPr>
            <a:cxnSpLocks/>
          </p:cNvCxnSpPr>
          <p:nvPr/>
        </p:nvCxnSpPr>
        <p:spPr>
          <a:xfrm>
            <a:off x="8482878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87548A1-8C72-47F9-9010-8286B9DFBEB4}"/>
              </a:ext>
            </a:extLst>
          </p:cNvPr>
          <p:cNvSpPr/>
          <p:nvPr/>
        </p:nvSpPr>
        <p:spPr>
          <a:xfrm>
            <a:off x="7940994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042969E-B51D-4272-9EEA-70BE3F74B01B}"/>
              </a:ext>
            </a:extLst>
          </p:cNvPr>
          <p:cNvCxnSpPr>
            <a:cxnSpLocks/>
          </p:cNvCxnSpPr>
          <p:nvPr/>
        </p:nvCxnSpPr>
        <p:spPr>
          <a:xfrm>
            <a:off x="8482878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/>
              <p:nvPr/>
            </p:nvSpPr>
            <p:spPr>
              <a:xfrm>
                <a:off x="8364013" y="5853202"/>
                <a:ext cx="244684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𝟓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013" y="5853202"/>
                <a:ext cx="244684" cy="281067"/>
              </a:xfrm>
              <a:prstGeom prst="rect">
                <a:avLst/>
              </a:prstGeom>
              <a:blipFill>
                <a:blip r:embed="rId7"/>
                <a:stretch>
                  <a:fillRect l="-17500" r="-20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타원 81">
            <a:extLst>
              <a:ext uri="{FF2B5EF4-FFF2-40B4-BE49-F238E27FC236}">
                <a16:creationId xmlns:a16="http://schemas.microsoft.com/office/drawing/2014/main" id="{7108D255-D50A-41D7-BE29-463CBF32DA50}"/>
              </a:ext>
            </a:extLst>
          </p:cNvPr>
          <p:cNvSpPr/>
          <p:nvPr/>
        </p:nvSpPr>
        <p:spPr>
          <a:xfrm>
            <a:off x="8363579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/>
              <p:nvPr/>
            </p:nvSpPr>
            <p:spPr>
              <a:xfrm>
                <a:off x="7206857" y="29116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857" y="2911689"/>
                <a:ext cx="313870" cy="2810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/>
              <p:nvPr/>
            </p:nvSpPr>
            <p:spPr>
              <a:xfrm>
                <a:off x="7485809" y="29116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809" y="2911689"/>
                <a:ext cx="313870" cy="281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/>
              <p:nvPr/>
            </p:nvSpPr>
            <p:spPr>
              <a:xfrm>
                <a:off x="7215044" y="361201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044" y="3612019"/>
                <a:ext cx="313870" cy="281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/>
              <p:nvPr/>
            </p:nvSpPr>
            <p:spPr>
              <a:xfrm>
                <a:off x="7493997" y="361201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997" y="3612019"/>
                <a:ext cx="313870" cy="2810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/>
              <p:nvPr/>
            </p:nvSpPr>
            <p:spPr>
              <a:xfrm>
                <a:off x="7206857" y="437138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857" y="4371382"/>
                <a:ext cx="313870" cy="2810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/>
              <p:nvPr/>
            </p:nvSpPr>
            <p:spPr>
              <a:xfrm>
                <a:off x="7485809" y="437138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809" y="4371382"/>
                <a:ext cx="313870" cy="2810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/>
              <p:nvPr/>
            </p:nvSpPr>
            <p:spPr>
              <a:xfrm>
                <a:off x="7204210" y="50775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210" y="5077589"/>
                <a:ext cx="313870" cy="2810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/>
              <p:nvPr/>
            </p:nvSpPr>
            <p:spPr>
              <a:xfrm>
                <a:off x="7483162" y="50775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162" y="5077589"/>
                <a:ext cx="313870" cy="2810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/>
              <p:nvPr/>
            </p:nvSpPr>
            <p:spPr>
              <a:xfrm>
                <a:off x="7204210" y="5877865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210" y="5877865"/>
                <a:ext cx="313870" cy="2810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/>
              <p:nvPr/>
            </p:nvSpPr>
            <p:spPr>
              <a:xfrm>
                <a:off x="7483162" y="5877865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162" y="5877865"/>
                <a:ext cx="313870" cy="28106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3401BB21-7ED3-44F3-8A27-AC20D36E470E}"/>
              </a:ext>
            </a:extLst>
          </p:cNvPr>
          <p:cNvSpPr txBox="1"/>
          <p:nvPr/>
        </p:nvSpPr>
        <p:spPr>
          <a:xfrm>
            <a:off x="594682" y="5841632"/>
            <a:ext cx="1007758" cy="309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 :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F28367E-E88C-468F-A251-8B0E72F564B7}"/>
              </a:ext>
            </a:extLst>
          </p:cNvPr>
          <p:cNvSpPr txBox="1"/>
          <p:nvPr/>
        </p:nvSpPr>
        <p:spPr>
          <a:xfrm>
            <a:off x="440344" y="6239332"/>
            <a:ext cx="8694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:        you                                  say                    goodbye                        hello    )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C7EC394-970A-4723-AEAA-3CA81F3C6C01}"/>
              </a:ext>
            </a:extLst>
          </p:cNvPr>
          <p:cNvGrpSpPr/>
          <p:nvPr/>
        </p:nvGrpSpPr>
        <p:grpSpPr>
          <a:xfrm>
            <a:off x="1600992" y="1533281"/>
            <a:ext cx="1289439" cy="803029"/>
            <a:chOff x="1600992" y="1533281"/>
            <a:chExt cx="1289439" cy="803029"/>
          </a:xfrm>
        </p:grpSpPr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772AAA62-4663-4638-B924-4B1E903BF982}"/>
                </a:ext>
              </a:extLst>
            </p:cNvPr>
            <p:cNvCxnSpPr/>
            <p:nvPr/>
          </p:nvCxnSpPr>
          <p:spPr>
            <a:xfrm flipV="1">
              <a:off x="1604851" y="1533281"/>
              <a:ext cx="0" cy="5133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29540A1-DACD-4C40-B02C-9AEA3251D9F4}"/>
                </a:ext>
              </a:extLst>
            </p:cNvPr>
            <p:cNvSpPr/>
            <p:nvPr/>
          </p:nvSpPr>
          <p:spPr>
            <a:xfrm>
              <a:off x="1657737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4E9F69CD-D35D-4FD7-B767-4C5C7140773F}"/>
                </a:ext>
              </a:extLst>
            </p:cNvPr>
            <p:cNvSpPr/>
            <p:nvPr/>
          </p:nvSpPr>
          <p:spPr>
            <a:xfrm>
              <a:off x="1826783" y="1594274"/>
              <a:ext cx="63789" cy="45151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5366234-EE8F-411A-B08E-E56E3AEA4791}"/>
                </a:ext>
              </a:extLst>
            </p:cNvPr>
            <p:cNvSpPr/>
            <p:nvPr/>
          </p:nvSpPr>
          <p:spPr>
            <a:xfrm>
              <a:off x="1995828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268A8C1-4223-4ED6-AB14-FF2F4F0479A8}"/>
                </a:ext>
              </a:extLst>
            </p:cNvPr>
            <p:cNvSpPr/>
            <p:nvPr/>
          </p:nvSpPr>
          <p:spPr>
            <a:xfrm>
              <a:off x="2164873" y="1959061"/>
              <a:ext cx="63789" cy="86727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5F9F7705-F271-4F3D-820C-3E8B1DB2448A}"/>
                </a:ext>
              </a:extLst>
            </p:cNvPr>
            <p:cNvSpPr/>
            <p:nvPr/>
          </p:nvSpPr>
          <p:spPr>
            <a:xfrm>
              <a:off x="2333916" y="1959061"/>
              <a:ext cx="63789" cy="86727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AA3C46A-3068-4566-BCA2-2C9EF4BA00CF}"/>
                </a:ext>
              </a:extLst>
            </p:cNvPr>
            <p:cNvSpPr/>
            <p:nvPr/>
          </p:nvSpPr>
          <p:spPr>
            <a:xfrm>
              <a:off x="2502959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795173F3-7284-4C42-85E7-F85C6CE2A916}"/>
                </a:ext>
              </a:extLst>
            </p:cNvPr>
            <p:cNvSpPr/>
            <p:nvPr/>
          </p:nvSpPr>
          <p:spPr>
            <a:xfrm>
              <a:off x="2672003" y="1983149"/>
              <a:ext cx="63789" cy="6263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4A9E37EF-A908-4D8E-8C6B-B3612AB792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0992" y="2046620"/>
              <a:ext cx="12662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D6E5394-75D1-482F-93C7-8B6124271864}"/>
                </a:ext>
              </a:extLst>
            </p:cNvPr>
            <p:cNvSpPr txBox="1"/>
            <p:nvPr/>
          </p:nvSpPr>
          <p:spPr>
            <a:xfrm>
              <a:off x="1666559" y="2031505"/>
              <a:ext cx="177712" cy="16110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4247B54-92C6-4CA9-AD54-778037ABA128}"/>
                </a:ext>
              </a:extLst>
            </p:cNvPr>
            <p:cNvSpPr txBox="1"/>
            <p:nvPr/>
          </p:nvSpPr>
          <p:spPr>
            <a:xfrm>
              <a:off x="1835604" y="2031505"/>
              <a:ext cx="177712" cy="1516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AB6B2C1-9812-46E8-8338-835C8B49FC98}"/>
                </a:ext>
              </a:extLst>
            </p:cNvPr>
            <p:cNvSpPr txBox="1"/>
            <p:nvPr/>
          </p:nvSpPr>
          <p:spPr>
            <a:xfrm>
              <a:off x="2004394" y="2031505"/>
              <a:ext cx="177712" cy="3048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12700AC-CBF3-41C7-A77B-49BAD7C5DEE4}"/>
                </a:ext>
              </a:extLst>
            </p:cNvPr>
            <p:cNvSpPr txBox="1"/>
            <p:nvPr/>
          </p:nvSpPr>
          <p:spPr>
            <a:xfrm>
              <a:off x="2182499" y="2031505"/>
              <a:ext cx="177712" cy="16006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F5FD5AB-A22A-4422-AEAA-9F870CEAD7AC}"/>
                </a:ext>
              </a:extLst>
            </p:cNvPr>
            <p:cNvSpPr txBox="1"/>
            <p:nvPr/>
          </p:nvSpPr>
          <p:spPr>
            <a:xfrm>
              <a:off x="2342230" y="2031505"/>
              <a:ext cx="177712" cy="7510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461A503-F209-4E4B-82F4-1BA48C31E781}"/>
                </a:ext>
              </a:extLst>
            </p:cNvPr>
            <p:cNvSpPr txBox="1"/>
            <p:nvPr/>
          </p:nvSpPr>
          <p:spPr>
            <a:xfrm>
              <a:off x="2511020" y="2031505"/>
              <a:ext cx="177712" cy="18837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45AA113-D7AC-4A6B-A8F6-041778A05E29}"/>
                </a:ext>
              </a:extLst>
            </p:cNvPr>
            <p:cNvSpPr txBox="1"/>
            <p:nvPr/>
          </p:nvSpPr>
          <p:spPr>
            <a:xfrm>
              <a:off x="2712719" y="2031505"/>
              <a:ext cx="177712" cy="771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CF68DCD9-9678-4BBB-802B-DB0141343E71}"/>
              </a:ext>
            </a:extLst>
          </p:cNvPr>
          <p:cNvCxnSpPr/>
          <p:nvPr/>
        </p:nvCxnSpPr>
        <p:spPr>
          <a:xfrm flipV="1">
            <a:off x="3924824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E60042D-F076-46E6-815B-41EF4EE17F99}"/>
              </a:ext>
            </a:extLst>
          </p:cNvPr>
          <p:cNvSpPr/>
          <p:nvPr/>
        </p:nvSpPr>
        <p:spPr>
          <a:xfrm>
            <a:off x="397771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84B372B-1546-45E6-A1A1-EE519D21879A}"/>
              </a:ext>
            </a:extLst>
          </p:cNvPr>
          <p:cNvSpPr/>
          <p:nvPr/>
        </p:nvSpPr>
        <p:spPr>
          <a:xfrm>
            <a:off x="4146757" y="1942669"/>
            <a:ext cx="63487" cy="10311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5B19475-0A40-428E-8E4F-1036B9C56954}"/>
              </a:ext>
            </a:extLst>
          </p:cNvPr>
          <p:cNvSpPr/>
          <p:nvPr/>
        </p:nvSpPr>
        <p:spPr>
          <a:xfrm>
            <a:off x="4315801" y="1621688"/>
            <a:ext cx="59135" cy="4241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8A40E29-9A27-4916-80B3-49537E322F81}"/>
              </a:ext>
            </a:extLst>
          </p:cNvPr>
          <p:cNvSpPr/>
          <p:nvPr/>
        </p:nvSpPr>
        <p:spPr>
          <a:xfrm>
            <a:off x="4484846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87973AC-1933-4C53-8D23-0A8511A971D5}"/>
              </a:ext>
            </a:extLst>
          </p:cNvPr>
          <p:cNvSpPr/>
          <p:nvPr/>
        </p:nvSpPr>
        <p:spPr>
          <a:xfrm>
            <a:off x="4653889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45291F8-0D63-4A17-B98A-2994AD9EE214}"/>
              </a:ext>
            </a:extLst>
          </p:cNvPr>
          <p:cNvSpPr/>
          <p:nvPr/>
        </p:nvSpPr>
        <p:spPr>
          <a:xfrm>
            <a:off x="4822932" y="1651327"/>
            <a:ext cx="63786" cy="394461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D1B26CC-CC61-4C76-B19A-DE1328A2A56A}"/>
              </a:ext>
            </a:extLst>
          </p:cNvPr>
          <p:cNvSpPr/>
          <p:nvPr/>
        </p:nvSpPr>
        <p:spPr>
          <a:xfrm>
            <a:off x="4991976" y="1983149"/>
            <a:ext cx="63789" cy="6263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806E539B-0975-411F-9998-4502C17B148D}"/>
              </a:ext>
            </a:extLst>
          </p:cNvPr>
          <p:cNvCxnSpPr>
            <a:cxnSpLocks/>
          </p:cNvCxnSpPr>
          <p:nvPr/>
        </p:nvCxnSpPr>
        <p:spPr>
          <a:xfrm>
            <a:off x="3920965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BFB8A936-F285-4331-A930-249B2296EC2F}"/>
              </a:ext>
            </a:extLst>
          </p:cNvPr>
          <p:cNvSpPr txBox="1"/>
          <p:nvPr/>
        </p:nvSpPr>
        <p:spPr>
          <a:xfrm>
            <a:off x="3986532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901742F-6AC0-4815-82AE-9CFC80657D93}"/>
              </a:ext>
            </a:extLst>
          </p:cNvPr>
          <p:cNvSpPr txBox="1"/>
          <p:nvPr/>
        </p:nvSpPr>
        <p:spPr>
          <a:xfrm>
            <a:off x="4155577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BEDC033-344B-4AB0-ACA5-67E9D7BBF7C3}"/>
              </a:ext>
            </a:extLst>
          </p:cNvPr>
          <p:cNvSpPr txBox="1"/>
          <p:nvPr/>
        </p:nvSpPr>
        <p:spPr>
          <a:xfrm>
            <a:off x="4324367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FA06929-B9C3-428A-A630-0ED7C24D9819}"/>
              </a:ext>
            </a:extLst>
          </p:cNvPr>
          <p:cNvSpPr txBox="1"/>
          <p:nvPr/>
        </p:nvSpPr>
        <p:spPr>
          <a:xfrm>
            <a:off x="4502472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368A01B-6497-4B06-8C17-45F7F2D4532E}"/>
              </a:ext>
            </a:extLst>
          </p:cNvPr>
          <p:cNvSpPr txBox="1"/>
          <p:nvPr/>
        </p:nvSpPr>
        <p:spPr>
          <a:xfrm>
            <a:off x="4662203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6E3E818-8BB4-48E6-9788-590CC71FC314}"/>
              </a:ext>
            </a:extLst>
          </p:cNvPr>
          <p:cNvSpPr txBox="1"/>
          <p:nvPr/>
        </p:nvSpPr>
        <p:spPr>
          <a:xfrm>
            <a:off x="4830993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802ADA5-175B-45B2-AC7A-601DEF86C952}"/>
              </a:ext>
            </a:extLst>
          </p:cNvPr>
          <p:cNvSpPr txBox="1"/>
          <p:nvPr/>
        </p:nvSpPr>
        <p:spPr>
          <a:xfrm>
            <a:off x="5032692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4CDEC979-C2A1-4E7F-9AA2-E7E44D051E24}"/>
              </a:ext>
            </a:extLst>
          </p:cNvPr>
          <p:cNvCxnSpPr/>
          <p:nvPr/>
        </p:nvCxnSpPr>
        <p:spPr>
          <a:xfrm flipV="1">
            <a:off x="5845712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06B06F8-E841-4E5E-8EAC-8440C08C48D8}"/>
              </a:ext>
            </a:extLst>
          </p:cNvPr>
          <p:cNvSpPr/>
          <p:nvPr/>
        </p:nvSpPr>
        <p:spPr>
          <a:xfrm>
            <a:off x="5898597" y="1872652"/>
            <a:ext cx="67705" cy="173136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E817E57-633D-44DC-A7F9-7972E3E11FE2}"/>
              </a:ext>
            </a:extLst>
          </p:cNvPr>
          <p:cNvSpPr/>
          <p:nvPr/>
        </p:nvSpPr>
        <p:spPr>
          <a:xfrm>
            <a:off x="6067644" y="1983149"/>
            <a:ext cx="63487" cy="6263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78E3282-79CC-4218-B790-B8A61AAECDB4}"/>
              </a:ext>
            </a:extLst>
          </p:cNvPr>
          <p:cNvSpPr/>
          <p:nvPr/>
        </p:nvSpPr>
        <p:spPr>
          <a:xfrm>
            <a:off x="6236689" y="1898768"/>
            <a:ext cx="59133" cy="14702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AFF0D60-6980-4D22-8DFA-A985C597B52E}"/>
              </a:ext>
            </a:extLst>
          </p:cNvPr>
          <p:cNvSpPr/>
          <p:nvPr/>
        </p:nvSpPr>
        <p:spPr>
          <a:xfrm>
            <a:off x="6405734" y="1544153"/>
            <a:ext cx="59133" cy="501636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CAD8426-E9A9-4342-99C3-D6E220126B6A}"/>
              </a:ext>
            </a:extLst>
          </p:cNvPr>
          <p:cNvSpPr/>
          <p:nvPr/>
        </p:nvSpPr>
        <p:spPr>
          <a:xfrm>
            <a:off x="6574777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AC1C210-59B9-46BF-B79A-3B676293D2AD}"/>
              </a:ext>
            </a:extLst>
          </p:cNvPr>
          <p:cNvSpPr/>
          <p:nvPr/>
        </p:nvSpPr>
        <p:spPr>
          <a:xfrm>
            <a:off x="674382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F777C33-2AE7-4E51-BBBE-105DC1ACCD0E}"/>
              </a:ext>
            </a:extLst>
          </p:cNvPr>
          <p:cNvSpPr/>
          <p:nvPr/>
        </p:nvSpPr>
        <p:spPr>
          <a:xfrm>
            <a:off x="6912865" y="1678239"/>
            <a:ext cx="63788" cy="3675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F657001C-3F07-4E58-9AFC-60BAFA2592DD}"/>
              </a:ext>
            </a:extLst>
          </p:cNvPr>
          <p:cNvCxnSpPr>
            <a:cxnSpLocks/>
          </p:cNvCxnSpPr>
          <p:nvPr/>
        </p:nvCxnSpPr>
        <p:spPr>
          <a:xfrm>
            <a:off x="5841853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BEC40108-E074-43E9-A2AB-94B809915124}"/>
              </a:ext>
            </a:extLst>
          </p:cNvPr>
          <p:cNvSpPr txBox="1"/>
          <p:nvPr/>
        </p:nvSpPr>
        <p:spPr>
          <a:xfrm>
            <a:off x="5907420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7A6B3B5-7167-434D-9FB9-5998C5CEEF88}"/>
              </a:ext>
            </a:extLst>
          </p:cNvPr>
          <p:cNvSpPr txBox="1"/>
          <p:nvPr/>
        </p:nvSpPr>
        <p:spPr>
          <a:xfrm>
            <a:off x="6076465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19075FC-F6BD-4040-9074-9A6A8BB79BAD}"/>
              </a:ext>
            </a:extLst>
          </p:cNvPr>
          <p:cNvSpPr txBox="1"/>
          <p:nvPr/>
        </p:nvSpPr>
        <p:spPr>
          <a:xfrm>
            <a:off x="6245255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A5EF089-5A6F-4419-8754-15C249B77A6D}"/>
              </a:ext>
            </a:extLst>
          </p:cNvPr>
          <p:cNvSpPr txBox="1"/>
          <p:nvPr/>
        </p:nvSpPr>
        <p:spPr>
          <a:xfrm>
            <a:off x="6423360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444EADE-E652-4FC7-AF7D-0627D20743F2}"/>
              </a:ext>
            </a:extLst>
          </p:cNvPr>
          <p:cNvSpPr txBox="1"/>
          <p:nvPr/>
        </p:nvSpPr>
        <p:spPr>
          <a:xfrm>
            <a:off x="6583091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3D9D73D-7812-4545-ABAC-4825C2BE287A}"/>
              </a:ext>
            </a:extLst>
          </p:cNvPr>
          <p:cNvSpPr txBox="1"/>
          <p:nvPr/>
        </p:nvSpPr>
        <p:spPr>
          <a:xfrm>
            <a:off x="6751881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6D0E28B-1DE0-45E0-84C4-92A6A7EEF941}"/>
              </a:ext>
            </a:extLst>
          </p:cNvPr>
          <p:cNvSpPr txBox="1"/>
          <p:nvPr/>
        </p:nvSpPr>
        <p:spPr>
          <a:xfrm>
            <a:off x="6953580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C2C40425-B73D-4183-A90D-7FE850EE4C28}"/>
              </a:ext>
            </a:extLst>
          </p:cNvPr>
          <p:cNvCxnSpPr/>
          <p:nvPr/>
        </p:nvCxnSpPr>
        <p:spPr>
          <a:xfrm flipV="1">
            <a:off x="7973344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849C655E-43A5-482C-8499-99DA15A27E63}"/>
              </a:ext>
            </a:extLst>
          </p:cNvPr>
          <p:cNvSpPr/>
          <p:nvPr/>
        </p:nvSpPr>
        <p:spPr>
          <a:xfrm>
            <a:off x="802623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65CDCC05-E75A-4D26-9676-D1E47D0B1C26}"/>
              </a:ext>
            </a:extLst>
          </p:cNvPr>
          <p:cNvSpPr/>
          <p:nvPr/>
        </p:nvSpPr>
        <p:spPr>
          <a:xfrm>
            <a:off x="8195277" y="1983148"/>
            <a:ext cx="63486" cy="6263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5FE6EA7-8B1E-4467-9D83-F1DFCAB9B7A3}"/>
              </a:ext>
            </a:extLst>
          </p:cNvPr>
          <p:cNvSpPr/>
          <p:nvPr/>
        </p:nvSpPr>
        <p:spPr>
          <a:xfrm>
            <a:off x="8364321" y="1941557"/>
            <a:ext cx="59112" cy="104231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E7FAD44-BB64-4664-BEC1-25F11714A119}"/>
              </a:ext>
            </a:extLst>
          </p:cNvPr>
          <p:cNvSpPr/>
          <p:nvPr/>
        </p:nvSpPr>
        <p:spPr>
          <a:xfrm>
            <a:off x="8533366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593FEDC-6221-4FD4-B77A-457A5E1310FD}"/>
              </a:ext>
            </a:extLst>
          </p:cNvPr>
          <p:cNvSpPr/>
          <p:nvPr/>
        </p:nvSpPr>
        <p:spPr>
          <a:xfrm>
            <a:off x="8702409" y="1983136"/>
            <a:ext cx="63788" cy="6265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EB3E9FA-230E-4F0D-8065-345E2D1BBEA6}"/>
              </a:ext>
            </a:extLst>
          </p:cNvPr>
          <p:cNvSpPr/>
          <p:nvPr/>
        </p:nvSpPr>
        <p:spPr>
          <a:xfrm>
            <a:off x="8871452" y="1933341"/>
            <a:ext cx="63786" cy="11244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ABA7C188-B6EE-4FCC-9F76-F703EBE1E069}"/>
              </a:ext>
            </a:extLst>
          </p:cNvPr>
          <p:cNvSpPr/>
          <p:nvPr/>
        </p:nvSpPr>
        <p:spPr>
          <a:xfrm>
            <a:off x="9040497" y="1448255"/>
            <a:ext cx="63788" cy="59753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6E564907-9093-4DDD-8B1B-20837FFDDC95}"/>
              </a:ext>
            </a:extLst>
          </p:cNvPr>
          <p:cNvCxnSpPr>
            <a:cxnSpLocks/>
          </p:cNvCxnSpPr>
          <p:nvPr/>
        </p:nvCxnSpPr>
        <p:spPr>
          <a:xfrm>
            <a:off x="7969485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68902D58-78C9-4E02-ACB9-33C686F5760E}"/>
              </a:ext>
            </a:extLst>
          </p:cNvPr>
          <p:cNvSpPr txBox="1"/>
          <p:nvPr/>
        </p:nvSpPr>
        <p:spPr>
          <a:xfrm>
            <a:off x="8035052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B159C68-5C2A-4E93-895B-93B2226F8908}"/>
              </a:ext>
            </a:extLst>
          </p:cNvPr>
          <p:cNvSpPr txBox="1"/>
          <p:nvPr/>
        </p:nvSpPr>
        <p:spPr>
          <a:xfrm>
            <a:off x="8204097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6C87DC6-ADB4-4432-BA05-FF532430FCE7}"/>
              </a:ext>
            </a:extLst>
          </p:cNvPr>
          <p:cNvSpPr txBox="1"/>
          <p:nvPr/>
        </p:nvSpPr>
        <p:spPr>
          <a:xfrm>
            <a:off x="8372887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A91568F-541C-4BCE-9F23-4AB01F1B870E}"/>
              </a:ext>
            </a:extLst>
          </p:cNvPr>
          <p:cNvSpPr txBox="1"/>
          <p:nvPr/>
        </p:nvSpPr>
        <p:spPr>
          <a:xfrm>
            <a:off x="8550992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C8B546D-8CC7-4478-9B38-26DB1BBBC7F8}"/>
              </a:ext>
            </a:extLst>
          </p:cNvPr>
          <p:cNvSpPr txBox="1"/>
          <p:nvPr/>
        </p:nvSpPr>
        <p:spPr>
          <a:xfrm>
            <a:off x="8710723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4F33F19-7A03-4024-A842-045F72F66D16}"/>
              </a:ext>
            </a:extLst>
          </p:cNvPr>
          <p:cNvSpPr txBox="1"/>
          <p:nvPr/>
        </p:nvSpPr>
        <p:spPr>
          <a:xfrm>
            <a:off x="8879513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947918E-802E-473E-A6F2-45B523EE0DF8}"/>
              </a:ext>
            </a:extLst>
          </p:cNvPr>
          <p:cNvSpPr txBox="1"/>
          <p:nvPr/>
        </p:nvSpPr>
        <p:spPr>
          <a:xfrm>
            <a:off x="9081212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9D22C02-775A-4A63-BA64-6328C979B4CA}"/>
                  </a:ext>
                </a:extLst>
              </p:cNvPr>
              <p:cNvSpPr txBox="1"/>
              <p:nvPr/>
            </p:nvSpPr>
            <p:spPr>
              <a:xfrm>
                <a:off x="7215045" y="187265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9D22C02-775A-4A63-BA64-6328C979B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045" y="1872652"/>
                <a:ext cx="313870" cy="28106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BAD794F-00DD-4834-B920-7813D0E7C5FD}"/>
                  </a:ext>
                </a:extLst>
              </p:cNvPr>
              <p:cNvSpPr txBox="1"/>
              <p:nvPr/>
            </p:nvSpPr>
            <p:spPr>
              <a:xfrm>
                <a:off x="7493997" y="187265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BAD794F-00DD-4834-B920-7813D0E7C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997" y="1872652"/>
                <a:ext cx="313870" cy="28106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36724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5836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데이터를 한꺼번에 처리하는 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XX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/>
              <p:nvPr/>
            </p:nvSpPr>
            <p:spPr>
              <a:xfrm>
                <a:off x="6605708" y="3764880"/>
                <a:ext cx="386242" cy="43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08" y="3764880"/>
                <a:ext cx="386242" cy="439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A76E7C93-E572-4168-A1B5-EEDFC21852BD}"/>
              </a:ext>
            </a:extLst>
          </p:cNvPr>
          <p:cNvSpPr/>
          <p:nvPr/>
        </p:nvSpPr>
        <p:spPr>
          <a:xfrm>
            <a:off x="7605924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E067C0C3-DD1B-4134-A4B1-77AE160641ED}"/>
              </a:ext>
            </a:extLst>
          </p:cNvPr>
          <p:cNvCxnSpPr>
            <a:cxnSpLocks/>
          </p:cNvCxnSpPr>
          <p:nvPr/>
        </p:nvCxnSpPr>
        <p:spPr>
          <a:xfrm flipV="1">
            <a:off x="812068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00564B06-ED16-457E-B70F-D614B6514F76}"/>
              </a:ext>
            </a:extLst>
          </p:cNvPr>
          <p:cNvSpPr/>
          <p:nvPr/>
        </p:nvSpPr>
        <p:spPr>
          <a:xfrm>
            <a:off x="813627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FDA135F-D441-452C-9DDB-0150A2C74041}"/>
              </a:ext>
            </a:extLst>
          </p:cNvPr>
          <p:cNvSpPr/>
          <p:nvPr/>
        </p:nvSpPr>
        <p:spPr>
          <a:xfrm>
            <a:off x="814660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C609CFE-BC40-4EFC-9A89-DAD506FBBAAD}"/>
              </a:ext>
            </a:extLst>
          </p:cNvPr>
          <p:cNvCxnSpPr>
            <a:cxnSpLocks/>
          </p:cNvCxnSpPr>
          <p:nvPr/>
        </p:nvCxnSpPr>
        <p:spPr>
          <a:xfrm>
            <a:off x="812068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7E1B4725-8DFE-4DA5-8947-AA1B27202CEA}"/>
              </a:ext>
            </a:extLst>
          </p:cNvPr>
          <p:cNvSpPr/>
          <p:nvPr/>
        </p:nvSpPr>
        <p:spPr>
          <a:xfrm>
            <a:off x="7605924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0B1B355-0A0C-4F3F-B94E-3EAFBA224EBD}"/>
              </a:ext>
            </a:extLst>
          </p:cNvPr>
          <p:cNvSpPr/>
          <p:nvPr/>
        </p:nvSpPr>
        <p:spPr>
          <a:xfrm>
            <a:off x="7605923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D00D2C06-AB1C-4762-B5E2-227BD83AEA8F}"/>
              </a:ext>
            </a:extLst>
          </p:cNvPr>
          <p:cNvCxnSpPr>
            <a:cxnSpLocks/>
          </p:cNvCxnSpPr>
          <p:nvPr/>
        </p:nvCxnSpPr>
        <p:spPr>
          <a:xfrm flipV="1">
            <a:off x="8120681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타원 194">
            <a:extLst>
              <a:ext uri="{FF2B5EF4-FFF2-40B4-BE49-F238E27FC236}">
                <a16:creationId xmlns:a16="http://schemas.microsoft.com/office/drawing/2014/main" id="{F34EBA0E-68B7-40B8-9253-9AAEB0A88A5A}"/>
              </a:ext>
            </a:extLst>
          </p:cNvPr>
          <p:cNvSpPr/>
          <p:nvPr/>
        </p:nvSpPr>
        <p:spPr>
          <a:xfrm>
            <a:off x="8136274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B26FE8E4-5DD6-4D2B-AD3F-6158C1C2CED3}"/>
              </a:ext>
            </a:extLst>
          </p:cNvPr>
          <p:cNvSpPr/>
          <p:nvPr/>
        </p:nvSpPr>
        <p:spPr>
          <a:xfrm>
            <a:off x="8146606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39CA8A0C-E0EC-4C4F-9268-4F2B9DCCD773}"/>
              </a:ext>
            </a:extLst>
          </p:cNvPr>
          <p:cNvCxnSpPr>
            <a:cxnSpLocks/>
          </p:cNvCxnSpPr>
          <p:nvPr/>
        </p:nvCxnSpPr>
        <p:spPr>
          <a:xfrm>
            <a:off x="8120681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8901E6DE-8B05-48E3-A9E7-5AF9030E6D40}"/>
              </a:ext>
            </a:extLst>
          </p:cNvPr>
          <p:cNvSpPr/>
          <p:nvPr/>
        </p:nvSpPr>
        <p:spPr>
          <a:xfrm>
            <a:off x="7605923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2D9A3B73-9FEE-4AEA-8853-97B5E20E992C}"/>
              </a:ext>
            </a:extLst>
          </p:cNvPr>
          <p:cNvCxnSpPr>
            <a:cxnSpLocks/>
          </p:cNvCxnSpPr>
          <p:nvPr/>
        </p:nvCxnSpPr>
        <p:spPr>
          <a:xfrm>
            <a:off x="8120681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/>
              <p:nvPr/>
            </p:nvSpPr>
            <p:spPr>
              <a:xfrm>
                <a:off x="7926747" y="5902874"/>
                <a:ext cx="4087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747" y="5902874"/>
                <a:ext cx="408766" cy="307777"/>
              </a:xfrm>
              <a:prstGeom prst="rect">
                <a:avLst/>
              </a:prstGeom>
              <a:blipFill>
                <a:blip r:embed="rId4"/>
                <a:stretch>
                  <a:fillRect l="-5970" r="-7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/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𝐲𝐬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blipFill>
                <a:blip r:embed="rId5"/>
                <a:stretch>
                  <a:fillRect l="-14286" r="-1785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타원 201">
            <a:extLst>
              <a:ext uri="{FF2B5EF4-FFF2-40B4-BE49-F238E27FC236}">
                <a16:creationId xmlns:a16="http://schemas.microsoft.com/office/drawing/2014/main" id="{7E20DD0C-7F56-431D-9BC3-AC4D0BAF260D}"/>
              </a:ext>
            </a:extLst>
          </p:cNvPr>
          <p:cNvSpPr/>
          <p:nvPr/>
        </p:nvSpPr>
        <p:spPr>
          <a:xfrm>
            <a:off x="8007354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270EE8BA-5355-4DE7-8B4B-2FB1B3CB7E2C}"/>
              </a:ext>
            </a:extLst>
          </p:cNvPr>
          <p:cNvSpPr/>
          <p:nvPr/>
        </p:nvSpPr>
        <p:spPr>
          <a:xfrm>
            <a:off x="1391901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18DFF3F2-66E1-4724-BB32-F19ECDA5D235}"/>
              </a:ext>
            </a:extLst>
          </p:cNvPr>
          <p:cNvCxnSpPr>
            <a:cxnSpLocks/>
          </p:cNvCxnSpPr>
          <p:nvPr/>
        </p:nvCxnSpPr>
        <p:spPr>
          <a:xfrm flipV="1">
            <a:off x="1906659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090475F0-0863-4123-A64D-339DA3A6A96A}"/>
              </a:ext>
            </a:extLst>
          </p:cNvPr>
          <p:cNvSpPr/>
          <p:nvPr/>
        </p:nvSpPr>
        <p:spPr>
          <a:xfrm>
            <a:off x="1922252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C15E768-4DF4-4D0F-A791-8267B55D4E95}"/>
              </a:ext>
            </a:extLst>
          </p:cNvPr>
          <p:cNvSpPr/>
          <p:nvPr/>
        </p:nvSpPr>
        <p:spPr>
          <a:xfrm>
            <a:off x="1932584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90268F26-C7EB-4BFB-843A-117B62DF5FCD}"/>
              </a:ext>
            </a:extLst>
          </p:cNvPr>
          <p:cNvCxnSpPr>
            <a:cxnSpLocks/>
          </p:cNvCxnSpPr>
          <p:nvPr/>
        </p:nvCxnSpPr>
        <p:spPr>
          <a:xfrm>
            <a:off x="1906659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사각형: 둥근 모서리 208">
            <a:extLst>
              <a:ext uri="{FF2B5EF4-FFF2-40B4-BE49-F238E27FC236}">
                <a16:creationId xmlns:a16="http://schemas.microsoft.com/office/drawing/2014/main" id="{BCA35574-CD82-4E96-83B4-693AD4504227}"/>
              </a:ext>
            </a:extLst>
          </p:cNvPr>
          <p:cNvSpPr/>
          <p:nvPr/>
        </p:nvSpPr>
        <p:spPr>
          <a:xfrm>
            <a:off x="1391901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사각형: 둥근 모서리 209">
            <a:extLst>
              <a:ext uri="{FF2B5EF4-FFF2-40B4-BE49-F238E27FC236}">
                <a16:creationId xmlns:a16="http://schemas.microsoft.com/office/drawing/2014/main" id="{B55923E1-5501-4949-85CE-017F12D2A7E2}"/>
              </a:ext>
            </a:extLst>
          </p:cNvPr>
          <p:cNvSpPr/>
          <p:nvPr/>
        </p:nvSpPr>
        <p:spPr>
          <a:xfrm>
            <a:off x="1391900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71C8D7BE-6B8F-4475-95EE-FA6AE12B075E}"/>
              </a:ext>
            </a:extLst>
          </p:cNvPr>
          <p:cNvCxnSpPr>
            <a:cxnSpLocks/>
          </p:cNvCxnSpPr>
          <p:nvPr/>
        </p:nvCxnSpPr>
        <p:spPr>
          <a:xfrm flipV="1">
            <a:off x="1906658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타원 211">
            <a:extLst>
              <a:ext uri="{FF2B5EF4-FFF2-40B4-BE49-F238E27FC236}">
                <a16:creationId xmlns:a16="http://schemas.microsoft.com/office/drawing/2014/main" id="{4E503EEB-A03A-46FE-8017-38D852D76323}"/>
              </a:ext>
            </a:extLst>
          </p:cNvPr>
          <p:cNvSpPr/>
          <p:nvPr/>
        </p:nvSpPr>
        <p:spPr>
          <a:xfrm>
            <a:off x="1922251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ABF5EA70-F642-421D-B8FE-14BEF7DB0A26}"/>
              </a:ext>
            </a:extLst>
          </p:cNvPr>
          <p:cNvSpPr/>
          <p:nvPr/>
        </p:nvSpPr>
        <p:spPr>
          <a:xfrm>
            <a:off x="1932583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51BE9D45-A32E-49F0-B813-37C7C9F058F9}"/>
              </a:ext>
            </a:extLst>
          </p:cNvPr>
          <p:cNvCxnSpPr>
            <a:cxnSpLocks/>
          </p:cNvCxnSpPr>
          <p:nvPr/>
        </p:nvCxnSpPr>
        <p:spPr>
          <a:xfrm>
            <a:off x="1906658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360972D1-532A-4419-A208-6D215E3554EA}"/>
              </a:ext>
            </a:extLst>
          </p:cNvPr>
          <p:cNvSpPr/>
          <p:nvPr/>
        </p:nvSpPr>
        <p:spPr>
          <a:xfrm>
            <a:off x="1391900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1EDC7B59-B42F-470C-A883-41DF9D6FBA52}"/>
              </a:ext>
            </a:extLst>
          </p:cNvPr>
          <p:cNvCxnSpPr>
            <a:cxnSpLocks/>
          </p:cNvCxnSpPr>
          <p:nvPr/>
        </p:nvCxnSpPr>
        <p:spPr>
          <a:xfrm>
            <a:off x="1906658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/>
              <p:nvPr/>
            </p:nvSpPr>
            <p:spPr>
              <a:xfrm>
                <a:off x="1712724" y="590287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724" y="5902874"/>
                <a:ext cx="428900" cy="307777"/>
              </a:xfrm>
              <a:prstGeom prst="rect">
                <a:avLst/>
              </a:prstGeom>
              <a:blipFill>
                <a:blip r:embed="rId6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/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blipFill>
                <a:blip r:embed="rId7"/>
                <a:stretch>
                  <a:fillRect l="-16667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타원 218">
            <a:extLst>
              <a:ext uri="{FF2B5EF4-FFF2-40B4-BE49-F238E27FC236}">
                <a16:creationId xmlns:a16="http://schemas.microsoft.com/office/drawing/2014/main" id="{4626A12B-5C65-4D7D-AAEE-627D16DEE7CF}"/>
              </a:ext>
            </a:extLst>
          </p:cNvPr>
          <p:cNvSpPr/>
          <p:nvPr/>
        </p:nvSpPr>
        <p:spPr>
          <a:xfrm>
            <a:off x="1793331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0" name="연결선: 꺾임 219">
            <a:extLst>
              <a:ext uri="{FF2B5EF4-FFF2-40B4-BE49-F238E27FC236}">
                <a16:creationId xmlns:a16="http://schemas.microsoft.com/office/drawing/2014/main" id="{5457EE8A-AB10-4C5D-BF42-2B12115525CA}"/>
              </a:ext>
            </a:extLst>
          </p:cNvPr>
          <p:cNvCxnSpPr>
            <a:cxnSpLocks/>
            <a:stCxn id="219" idx="6"/>
            <a:endCxn id="227" idx="1"/>
          </p:cNvCxnSpPr>
          <p:nvPr/>
        </p:nvCxnSpPr>
        <p:spPr>
          <a:xfrm>
            <a:off x="1906657" y="4061518"/>
            <a:ext cx="1250885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A41CB8BA-C98F-420D-A09C-164FA692A3A1}"/>
              </a:ext>
            </a:extLst>
          </p:cNvPr>
          <p:cNvSpPr/>
          <p:nvPr/>
        </p:nvSpPr>
        <p:spPr>
          <a:xfrm>
            <a:off x="3157543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D5290628-EBA9-45EE-98D8-4FB58654472A}"/>
              </a:ext>
            </a:extLst>
          </p:cNvPr>
          <p:cNvCxnSpPr>
            <a:cxnSpLocks/>
          </p:cNvCxnSpPr>
          <p:nvPr/>
        </p:nvCxnSpPr>
        <p:spPr>
          <a:xfrm flipV="1">
            <a:off x="367230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EFD99E0D-0290-4281-9900-284910F72661}"/>
              </a:ext>
            </a:extLst>
          </p:cNvPr>
          <p:cNvSpPr/>
          <p:nvPr/>
        </p:nvSpPr>
        <p:spPr>
          <a:xfrm>
            <a:off x="368789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5CAFF298-9226-4B68-B51D-38BDA96A91AA}"/>
              </a:ext>
            </a:extLst>
          </p:cNvPr>
          <p:cNvSpPr/>
          <p:nvPr/>
        </p:nvSpPr>
        <p:spPr>
          <a:xfrm>
            <a:off x="369822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4ACA0DBF-AB5E-4418-BCC8-2E999BFCA45C}"/>
              </a:ext>
            </a:extLst>
          </p:cNvPr>
          <p:cNvCxnSpPr>
            <a:cxnSpLocks/>
          </p:cNvCxnSpPr>
          <p:nvPr/>
        </p:nvCxnSpPr>
        <p:spPr>
          <a:xfrm>
            <a:off x="367230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EBBD4780-4A47-486E-B2E7-450FBC933E2F}"/>
              </a:ext>
            </a:extLst>
          </p:cNvPr>
          <p:cNvSpPr/>
          <p:nvPr/>
        </p:nvSpPr>
        <p:spPr>
          <a:xfrm>
            <a:off x="3157543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DA0DFEAC-B5ED-4AC2-BB47-2EA5861E809A}"/>
              </a:ext>
            </a:extLst>
          </p:cNvPr>
          <p:cNvSpPr/>
          <p:nvPr/>
        </p:nvSpPr>
        <p:spPr>
          <a:xfrm>
            <a:off x="3157543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00F31BA4-DA43-4A46-B318-4923192B2267}"/>
              </a:ext>
            </a:extLst>
          </p:cNvPr>
          <p:cNvCxnSpPr>
            <a:cxnSpLocks/>
          </p:cNvCxnSpPr>
          <p:nvPr/>
        </p:nvCxnSpPr>
        <p:spPr>
          <a:xfrm flipV="1">
            <a:off x="3672301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타원 228">
            <a:extLst>
              <a:ext uri="{FF2B5EF4-FFF2-40B4-BE49-F238E27FC236}">
                <a16:creationId xmlns:a16="http://schemas.microsoft.com/office/drawing/2014/main" id="{091BD2DD-221F-4FAD-9E53-1542397CB258}"/>
              </a:ext>
            </a:extLst>
          </p:cNvPr>
          <p:cNvSpPr/>
          <p:nvPr/>
        </p:nvSpPr>
        <p:spPr>
          <a:xfrm>
            <a:off x="3687894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8D98D3B5-F6EB-41B3-A95D-E38C317BF887}"/>
              </a:ext>
            </a:extLst>
          </p:cNvPr>
          <p:cNvSpPr/>
          <p:nvPr/>
        </p:nvSpPr>
        <p:spPr>
          <a:xfrm>
            <a:off x="3698226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DDBC9896-3DCF-423C-A1B8-5075B0D9B90D}"/>
              </a:ext>
            </a:extLst>
          </p:cNvPr>
          <p:cNvCxnSpPr>
            <a:cxnSpLocks/>
          </p:cNvCxnSpPr>
          <p:nvPr/>
        </p:nvCxnSpPr>
        <p:spPr>
          <a:xfrm>
            <a:off x="3672301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사각형: 둥근 모서리 231">
            <a:extLst>
              <a:ext uri="{FF2B5EF4-FFF2-40B4-BE49-F238E27FC236}">
                <a16:creationId xmlns:a16="http://schemas.microsoft.com/office/drawing/2014/main" id="{F8033C56-1EEA-45AD-A550-B0B6D49E1C8E}"/>
              </a:ext>
            </a:extLst>
          </p:cNvPr>
          <p:cNvSpPr/>
          <p:nvPr/>
        </p:nvSpPr>
        <p:spPr>
          <a:xfrm>
            <a:off x="3157543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E36D9F4A-E658-4EB1-B412-BBF2D22B5788}"/>
              </a:ext>
            </a:extLst>
          </p:cNvPr>
          <p:cNvCxnSpPr>
            <a:cxnSpLocks/>
          </p:cNvCxnSpPr>
          <p:nvPr/>
        </p:nvCxnSpPr>
        <p:spPr>
          <a:xfrm>
            <a:off x="3672301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/>
              <p:nvPr/>
            </p:nvSpPr>
            <p:spPr>
              <a:xfrm>
                <a:off x="3478366" y="590287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66" y="5902874"/>
                <a:ext cx="428900" cy="307777"/>
              </a:xfrm>
              <a:prstGeom prst="rect">
                <a:avLst/>
              </a:prstGeom>
              <a:blipFill>
                <a:blip r:embed="rId8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/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blipFill>
                <a:blip r:embed="rId9"/>
                <a:stretch>
                  <a:fillRect l="-14815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타원 235">
            <a:extLst>
              <a:ext uri="{FF2B5EF4-FFF2-40B4-BE49-F238E27FC236}">
                <a16:creationId xmlns:a16="http://schemas.microsoft.com/office/drawing/2014/main" id="{79883A6D-3485-4E37-B760-656A6FE5F695}"/>
              </a:ext>
            </a:extLst>
          </p:cNvPr>
          <p:cNvSpPr/>
          <p:nvPr/>
        </p:nvSpPr>
        <p:spPr>
          <a:xfrm>
            <a:off x="3558974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7" name="연결선: 꺾임 236">
            <a:extLst>
              <a:ext uri="{FF2B5EF4-FFF2-40B4-BE49-F238E27FC236}">
                <a16:creationId xmlns:a16="http://schemas.microsoft.com/office/drawing/2014/main" id="{3DC5483A-41D5-4D27-A0BB-0359B0E263A7}"/>
              </a:ext>
            </a:extLst>
          </p:cNvPr>
          <p:cNvCxnSpPr>
            <a:cxnSpLocks/>
            <a:stCxn id="236" idx="6"/>
            <a:endCxn id="244" idx="1"/>
          </p:cNvCxnSpPr>
          <p:nvPr/>
        </p:nvCxnSpPr>
        <p:spPr>
          <a:xfrm>
            <a:off x="3672300" y="4061518"/>
            <a:ext cx="1501139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사각형: 둥근 모서리 237">
            <a:extLst>
              <a:ext uri="{FF2B5EF4-FFF2-40B4-BE49-F238E27FC236}">
                <a16:creationId xmlns:a16="http://schemas.microsoft.com/office/drawing/2014/main" id="{21B108E6-CFB7-43B2-B634-A38F314A91C9}"/>
              </a:ext>
            </a:extLst>
          </p:cNvPr>
          <p:cNvSpPr/>
          <p:nvPr/>
        </p:nvSpPr>
        <p:spPr>
          <a:xfrm>
            <a:off x="5173439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C4B26C13-F9B9-43AD-8733-62E481531326}"/>
              </a:ext>
            </a:extLst>
          </p:cNvPr>
          <p:cNvCxnSpPr>
            <a:cxnSpLocks/>
          </p:cNvCxnSpPr>
          <p:nvPr/>
        </p:nvCxnSpPr>
        <p:spPr>
          <a:xfrm flipV="1">
            <a:off x="5688198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AFFC77B7-DA70-42EF-A3E1-D9B698C229B8}"/>
              </a:ext>
            </a:extLst>
          </p:cNvPr>
          <p:cNvSpPr/>
          <p:nvPr/>
        </p:nvSpPr>
        <p:spPr>
          <a:xfrm>
            <a:off x="5703791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AC7D3949-8EC1-4AD7-BEFB-FE3279E3D77D}"/>
              </a:ext>
            </a:extLst>
          </p:cNvPr>
          <p:cNvSpPr/>
          <p:nvPr/>
        </p:nvSpPr>
        <p:spPr>
          <a:xfrm>
            <a:off x="5714123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18E1D051-52CA-4D71-86A1-8FC86F88C17D}"/>
              </a:ext>
            </a:extLst>
          </p:cNvPr>
          <p:cNvCxnSpPr>
            <a:cxnSpLocks/>
          </p:cNvCxnSpPr>
          <p:nvPr/>
        </p:nvCxnSpPr>
        <p:spPr>
          <a:xfrm>
            <a:off x="5688198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FB18AC88-3780-4D0F-AA36-079BD23EB2F7}"/>
              </a:ext>
            </a:extLst>
          </p:cNvPr>
          <p:cNvSpPr/>
          <p:nvPr/>
        </p:nvSpPr>
        <p:spPr>
          <a:xfrm>
            <a:off x="5173439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사각형: 둥근 모서리 243">
            <a:extLst>
              <a:ext uri="{FF2B5EF4-FFF2-40B4-BE49-F238E27FC236}">
                <a16:creationId xmlns:a16="http://schemas.microsoft.com/office/drawing/2014/main" id="{149D02BC-72C6-475A-B783-855A85EC3BEF}"/>
              </a:ext>
            </a:extLst>
          </p:cNvPr>
          <p:cNvSpPr/>
          <p:nvPr/>
        </p:nvSpPr>
        <p:spPr>
          <a:xfrm>
            <a:off x="5173438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24635C4C-C984-4F01-9848-58C890D6FBE8}"/>
              </a:ext>
            </a:extLst>
          </p:cNvPr>
          <p:cNvCxnSpPr>
            <a:cxnSpLocks/>
          </p:cNvCxnSpPr>
          <p:nvPr/>
        </p:nvCxnSpPr>
        <p:spPr>
          <a:xfrm flipV="1">
            <a:off x="5688197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타원 245">
            <a:extLst>
              <a:ext uri="{FF2B5EF4-FFF2-40B4-BE49-F238E27FC236}">
                <a16:creationId xmlns:a16="http://schemas.microsoft.com/office/drawing/2014/main" id="{B758C877-BAC7-4BDB-AFD8-A45C5CFB6672}"/>
              </a:ext>
            </a:extLst>
          </p:cNvPr>
          <p:cNvSpPr/>
          <p:nvPr/>
        </p:nvSpPr>
        <p:spPr>
          <a:xfrm>
            <a:off x="5703790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6875710E-B67E-45F5-AB11-EDE95419849C}"/>
              </a:ext>
            </a:extLst>
          </p:cNvPr>
          <p:cNvSpPr/>
          <p:nvPr/>
        </p:nvSpPr>
        <p:spPr>
          <a:xfrm>
            <a:off x="5714122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D5EB8B45-81DA-4111-8C21-BBF34A3EA6A7}"/>
              </a:ext>
            </a:extLst>
          </p:cNvPr>
          <p:cNvCxnSpPr>
            <a:cxnSpLocks/>
          </p:cNvCxnSpPr>
          <p:nvPr/>
        </p:nvCxnSpPr>
        <p:spPr>
          <a:xfrm>
            <a:off x="5688197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사각형: 둥근 모서리 248">
            <a:extLst>
              <a:ext uri="{FF2B5EF4-FFF2-40B4-BE49-F238E27FC236}">
                <a16:creationId xmlns:a16="http://schemas.microsoft.com/office/drawing/2014/main" id="{C8AD5CA8-8E59-4FC9-A36D-C0130F350FE9}"/>
              </a:ext>
            </a:extLst>
          </p:cNvPr>
          <p:cNvSpPr/>
          <p:nvPr/>
        </p:nvSpPr>
        <p:spPr>
          <a:xfrm>
            <a:off x="5173438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E3885A85-0AD9-4273-A20D-48CCA3CB8354}"/>
              </a:ext>
            </a:extLst>
          </p:cNvPr>
          <p:cNvCxnSpPr>
            <a:cxnSpLocks/>
          </p:cNvCxnSpPr>
          <p:nvPr/>
        </p:nvCxnSpPr>
        <p:spPr>
          <a:xfrm>
            <a:off x="5688197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/>
              <p:nvPr/>
            </p:nvSpPr>
            <p:spPr>
              <a:xfrm>
                <a:off x="5494262" y="5902874"/>
                <a:ext cx="6869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262" y="5902874"/>
                <a:ext cx="686983" cy="307777"/>
              </a:xfrm>
              <a:prstGeom prst="rect">
                <a:avLst/>
              </a:prstGeom>
              <a:blipFill>
                <a:blip r:embed="rId10"/>
                <a:stretch>
                  <a:fillRect l="-6195" r="-2655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/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blipFill>
                <a:blip r:embed="rId11"/>
                <a:stretch>
                  <a:fillRect l="-6000" r="-1000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타원 252">
            <a:extLst>
              <a:ext uri="{FF2B5EF4-FFF2-40B4-BE49-F238E27FC236}">
                <a16:creationId xmlns:a16="http://schemas.microsoft.com/office/drawing/2014/main" id="{8D9A0D4D-805F-44BD-ACF5-3DC0D0E4C3E3}"/>
              </a:ext>
            </a:extLst>
          </p:cNvPr>
          <p:cNvSpPr/>
          <p:nvPr/>
        </p:nvSpPr>
        <p:spPr>
          <a:xfrm>
            <a:off x="5574869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/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/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/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/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4753B4E9-977C-4416-99A6-3FBE8E87215A}"/>
                  </a:ext>
                </a:extLst>
              </p:cNvPr>
              <p:cNvSpPr txBox="1"/>
              <p:nvPr/>
            </p:nvSpPr>
            <p:spPr>
              <a:xfrm>
                <a:off x="4483827" y="342170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4753B4E9-977C-4416-99A6-3FBE8E872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827" y="3421706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0A6BFAF-57DF-4B9C-85EC-AA631F2A2117}"/>
                  </a:ext>
                </a:extLst>
              </p:cNvPr>
              <p:cNvSpPr txBox="1"/>
              <p:nvPr/>
            </p:nvSpPr>
            <p:spPr>
              <a:xfrm>
                <a:off x="4748816" y="342170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0A6BFAF-57DF-4B9C-85EC-AA631F2A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816" y="3421706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4D54661-4990-4A5D-A88D-804803BCA64C}"/>
                  </a:ext>
                </a:extLst>
              </p:cNvPr>
              <p:cNvSpPr txBox="1"/>
              <p:nvPr/>
            </p:nvSpPr>
            <p:spPr>
              <a:xfrm>
                <a:off x="4476049" y="425323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4D54661-4990-4A5D-A88D-804803BCA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49" y="4253231"/>
                <a:ext cx="298159" cy="307777"/>
              </a:xfrm>
              <a:prstGeom prst="rect">
                <a:avLst/>
              </a:prstGeom>
              <a:blipFill>
                <a:blip r:embed="rId1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F7D670EB-64CD-4496-A288-75205B0CF499}"/>
                  </a:ext>
                </a:extLst>
              </p:cNvPr>
              <p:cNvSpPr txBox="1"/>
              <p:nvPr/>
            </p:nvSpPr>
            <p:spPr>
              <a:xfrm>
                <a:off x="4741038" y="425323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F7D670EB-64CD-4496-A288-75205B0CF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8" y="4253231"/>
                <a:ext cx="298159" cy="307777"/>
              </a:xfrm>
              <a:prstGeom prst="rect">
                <a:avLst/>
              </a:prstGeom>
              <a:blipFill>
                <a:blip r:embed="rId19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6620EE99-974A-4CB7-92E4-BAF4AE402448}"/>
                  </a:ext>
                </a:extLst>
              </p:cNvPr>
              <p:cNvSpPr txBox="1"/>
              <p:nvPr/>
            </p:nvSpPr>
            <p:spPr>
              <a:xfrm>
                <a:off x="4473535" y="5026548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6620EE99-974A-4CB7-92E4-BAF4AE402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35" y="5026548"/>
                <a:ext cx="298159" cy="307777"/>
              </a:xfrm>
              <a:prstGeom prst="rect">
                <a:avLst/>
              </a:prstGeom>
              <a:blipFill>
                <a:blip r:embed="rId20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2E84B7CA-1FD4-493D-99DE-6510F90458C9}"/>
                  </a:ext>
                </a:extLst>
              </p:cNvPr>
              <p:cNvSpPr txBox="1"/>
              <p:nvPr/>
            </p:nvSpPr>
            <p:spPr>
              <a:xfrm>
                <a:off x="4738523" y="5026548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2E84B7CA-1FD4-493D-99DE-6510F9045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23" y="5026548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/>
              <p:nvPr/>
            </p:nvSpPr>
            <p:spPr>
              <a:xfrm>
                <a:off x="4473535" y="590287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35" y="5902874"/>
                <a:ext cx="298159" cy="307777"/>
              </a:xfrm>
              <a:prstGeom prst="rect">
                <a:avLst/>
              </a:prstGeom>
              <a:blipFill>
                <a:blip r:embed="rId22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/>
              <p:nvPr/>
            </p:nvSpPr>
            <p:spPr>
              <a:xfrm>
                <a:off x="4738523" y="590287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23" y="5902874"/>
                <a:ext cx="298159" cy="307777"/>
              </a:xfrm>
              <a:prstGeom prst="rect">
                <a:avLst/>
              </a:prstGeom>
              <a:blipFill>
                <a:blip r:embed="rId23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31731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4941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집합으로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/>
              <p:nvPr/>
            </p:nvSpPr>
            <p:spPr>
              <a:xfrm>
                <a:off x="6605708" y="2576553"/>
                <a:ext cx="386242" cy="43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08" y="2576553"/>
                <a:ext cx="386242" cy="439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A76E7C93-E572-4168-A1B5-EEDFC21852BD}"/>
              </a:ext>
            </a:extLst>
          </p:cNvPr>
          <p:cNvSpPr/>
          <p:nvPr/>
        </p:nvSpPr>
        <p:spPr>
          <a:xfrm>
            <a:off x="7605924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E067C0C3-DD1B-4134-A4B1-77AE160641ED}"/>
              </a:ext>
            </a:extLst>
          </p:cNvPr>
          <p:cNvCxnSpPr>
            <a:cxnSpLocks/>
          </p:cNvCxnSpPr>
          <p:nvPr/>
        </p:nvCxnSpPr>
        <p:spPr>
          <a:xfrm flipV="1">
            <a:off x="812068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00564B06-ED16-457E-B70F-D614B6514F76}"/>
              </a:ext>
            </a:extLst>
          </p:cNvPr>
          <p:cNvSpPr/>
          <p:nvPr/>
        </p:nvSpPr>
        <p:spPr>
          <a:xfrm>
            <a:off x="813627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FDA135F-D441-452C-9DDB-0150A2C74041}"/>
              </a:ext>
            </a:extLst>
          </p:cNvPr>
          <p:cNvSpPr/>
          <p:nvPr/>
        </p:nvSpPr>
        <p:spPr>
          <a:xfrm>
            <a:off x="814660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C609CFE-BC40-4EFC-9A89-DAD506FBBAAD}"/>
              </a:ext>
            </a:extLst>
          </p:cNvPr>
          <p:cNvCxnSpPr>
            <a:cxnSpLocks/>
          </p:cNvCxnSpPr>
          <p:nvPr/>
        </p:nvCxnSpPr>
        <p:spPr>
          <a:xfrm>
            <a:off x="812068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/>
              <p:nvPr/>
            </p:nvSpPr>
            <p:spPr>
              <a:xfrm>
                <a:off x="7926747" y="3476063"/>
                <a:ext cx="3350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747" y="3476063"/>
                <a:ext cx="335028" cy="307777"/>
              </a:xfrm>
              <a:prstGeom prst="rect">
                <a:avLst/>
              </a:prstGeom>
              <a:blipFill>
                <a:blip r:embed="rId4"/>
                <a:stretch>
                  <a:fillRect l="-7273" r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/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𝐲𝐬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blipFill>
                <a:blip r:embed="rId5"/>
                <a:stretch>
                  <a:fillRect l="-14286" r="-1785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270EE8BA-5355-4DE7-8B4B-2FB1B3CB7E2C}"/>
              </a:ext>
            </a:extLst>
          </p:cNvPr>
          <p:cNvSpPr/>
          <p:nvPr/>
        </p:nvSpPr>
        <p:spPr>
          <a:xfrm>
            <a:off x="1391901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18DFF3F2-66E1-4724-BB32-F19ECDA5D235}"/>
              </a:ext>
            </a:extLst>
          </p:cNvPr>
          <p:cNvCxnSpPr>
            <a:cxnSpLocks/>
          </p:cNvCxnSpPr>
          <p:nvPr/>
        </p:nvCxnSpPr>
        <p:spPr>
          <a:xfrm flipV="1">
            <a:off x="1906659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090475F0-0863-4123-A64D-339DA3A6A96A}"/>
              </a:ext>
            </a:extLst>
          </p:cNvPr>
          <p:cNvSpPr/>
          <p:nvPr/>
        </p:nvSpPr>
        <p:spPr>
          <a:xfrm>
            <a:off x="1922252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C15E768-4DF4-4D0F-A791-8267B55D4E95}"/>
              </a:ext>
            </a:extLst>
          </p:cNvPr>
          <p:cNvSpPr/>
          <p:nvPr/>
        </p:nvSpPr>
        <p:spPr>
          <a:xfrm>
            <a:off x="1932584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90268F26-C7EB-4BFB-843A-117B62DF5FCD}"/>
              </a:ext>
            </a:extLst>
          </p:cNvPr>
          <p:cNvCxnSpPr>
            <a:cxnSpLocks/>
          </p:cNvCxnSpPr>
          <p:nvPr/>
        </p:nvCxnSpPr>
        <p:spPr>
          <a:xfrm>
            <a:off x="1906659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/>
              <p:nvPr/>
            </p:nvSpPr>
            <p:spPr>
              <a:xfrm>
                <a:off x="1712724" y="3476063"/>
                <a:ext cx="3441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724" y="3476063"/>
                <a:ext cx="344197" cy="307777"/>
              </a:xfrm>
              <a:prstGeom prst="rect">
                <a:avLst/>
              </a:prstGeom>
              <a:blipFill>
                <a:blip r:embed="rId6"/>
                <a:stretch>
                  <a:fillRect l="-7143" r="-714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/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blipFill>
                <a:blip r:embed="rId7"/>
                <a:stretch>
                  <a:fillRect l="-16667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A41CB8BA-C98F-420D-A09C-164FA692A3A1}"/>
              </a:ext>
            </a:extLst>
          </p:cNvPr>
          <p:cNvSpPr/>
          <p:nvPr/>
        </p:nvSpPr>
        <p:spPr>
          <a:xfrm>
            <a:off x="3157543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D5290628-EBA9-45EE-98D8-4FB58654472A}"/>
              </a:ext>
            </a:extLst>
          </p:cNvPr>
          <p:cNvCxnSpPr>
            <a:cxnSpLocks/>
          </p:cNvCxnSpPr>
          <p:nvPr/>
        </p:nvCxnSpPr>
        <p:spPr>
          <a:xfrm flipV="1">
            <a:off x="367230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EFD99E0D-0290-4281-9900-284910F72661}"/>
              </a:ext>
            </a:extLst>
          </p:cNvPr>
          <p:cNvSpPr/>
          <p:nvPr/>
        </p:nvSpPr>
        <p:spPr>
          <a:xfrm>
            <a:off x="368789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5CAFF298-9226-4B68-B51D-38BDA96A91AA}"/>
              </a:ext>
            </a:extLst>
          </p:cNvPr>
          <p:cNvSpPr/>
          <p:nvPr/>
        </p:nvSpPr>
        <p:spPr>
          <a:xfrm>
            <a:off x="369822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4ACA0DBF-AB5E-4418-BCC8-2E999BFCA45C}"/>
              </a:ext>
            </a:extLst>
          </p:cNvPr>
          <p:cNvCxnSpPr>
            <a:cxnSpLocks/>
          </p:cNvCxnSpPr>
          <p:nvPr/>
        </p:nvCxnSpPr>
        <p:spPr>
          <a:xfrm>
            <a:off x="367230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/>
              <p:nvPr/>
            </p:nvSpPr>
            <p:spPr>
              <a:xfrm>
                <a:off x="3478366" y="3476063"/>
                <a:ext cx="3441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66" y="3476063"/>
                <a:ext cx="344197" cy="307777"/>
              </a:xfrm>
              <a:prstGeom prst="rect">
                <a:avLst/>
              </a:prstGeom>
              <a:blipFill>
                <a:blip r:embed="rId8"/>
                <a:stretch>
                  <a:fillRect l="-7143" r="-714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/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blipFill>
                <a:blip r:embed="rId9"/>
                <a:stretch>
                  <a:fillRect l="-14815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8" name="사각형: 둥근 모서리 237">
            <a:extLst>
              <a:ext uri="{FF2B5EF4-FFF2-40B4-BE49-F238E27FC236}">
                <a16:creationId xmlns:a16="http://schemas.microsoft.com/office/drawing/2014/main" id="{21B108E6-CFB7-43B2-B634-A38F314A91C9}"/>
              </a:ext>
            </a:extLst>
          </p:cNvPr>
          <p:cNvSpPr/>
          <p:nvPr/>
        </p:nvSpPr>
        <p:spPr>
          <a:xfrm>
            <a:off x="5173439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C4B26C13-F9B9-43AD-8733-62E481531326}"/>
              </a:ext>
            </a:extLst>
          </p:cNvPr>
          <p:cNvCxnSpPr>
            <a:cxnSpLocks/>
          </p:cNvCxnSpPr>
          <p:nvPr/>
        </p:nvCxnSpPr>
        <p:spPr>
          <a:xfrm flipV="1">
            <a:off x="5688198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AFFC77B7-DA70-42EF-A3E1-D9B698C229B8}"/>
              </a:ext>
            </a:extLst>
          </p:cNvPr>
          <p:cNvSpPr/>
          <p:nvPr/>
        </p:nvSpPr>
        <p:spPr>
          <a:xfrm>
            <a:off x="5703791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AC7D3949-8EC1-4AD7-BEFB-FE3279E3D77D}"/>
              </a:ext>
            </a:extLst>
          </p:cNvPr>
          <p:cNvSpPr/>
          <p:nvPr/>
        </p:nvSpPr>
        <p:spPr>
          <a:xfrm>
            <a:off x="5714123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18E1D051-52CA-4D71-86A1-8FC86F88C17D}"/>
              </a:ext>
            </a:extLst>
          </p:cNvPr>
          <p:cNvCxnSpPr>
            <a:cxnSpLocks/>
          </p:cNvCxnSpPr>
          <p:nvPr/>
        </p:nvCxnSpPr>
        <p:spPr>
          <a:xfrm>
            <a:off x="5688198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/>
              <p:nvPr/>
            </p:nvSpPr>
            <p:spPr>
              <a:xfrm>
                <a:off x="5494262" y="3476063"/>
                <a:ext cx="6022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262" y="3476063"/>
                <a:ext cx="602281" cy="307777"/>
              </a:xfrm>
              <a:prstGeom prst="rect">
                <a:avLst/>
              </a:prstGeom>
              <a:blipFill>
                <a:blip r:embed="rId10"/>
                <a:stretch>
                  <a:fillRect l="-4040" r="-3030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/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blipFill>
                <a:blip r:embed="rId11"/>
                <a:stretch>
                  <a:fillRect l="-6000" r="-1000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/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/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/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/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/>
              <p:nvPr/>
            </p:nvSpPr>
            <p:spPr>
              <a:xfrm>
                <a:off x="4473535" y="347606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35" y="3476063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/>
              <p:nvPr/>
            </p:nvSpPr>
            <p:spPr>
              <a:xfrm>
                <a:off x="4738523" y="347606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23" y="3476063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53888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3947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전체 그림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5C8B614-410B-4943-84BE-ECDA5D3BDE44}"/>
              </a:ext>
            </a:extLst>
          </p:cNvPr>
          <p:cNvSpPr/>
          <p:nvPr/>
        </p:nvSpPr>
        <p:spPr>
          <a:xfrm>
            <a:off x="1251320" y="2147387"/>
            <a:ext cx="5651461" cy="2726319"/>
          </a:xfrm>
          <a:prstGeom prst="roundRect">
            <a:avLst>
              <a:gd name="adj" fmla="val 1659"/>
            </a:avLst>
          </a:prstGeom>
          <a:solidFill>
            <a:srgbClr val="F2F2F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/>
              <p:nvPr/>
            </p:nvSpPr>
            <p:spPr>
              <a:xfrm>
                <a:off x="7190842" y="3249896"/>
                <a:ext cx="326770" cy="371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842" y="3249896"/>
                <a:ext cx="326770" cy="371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E067C0C3-DD1B-4134-A4B1-77AE160641ED}"/>
              </a:ext>
            </a:extLst>
          </p:cNvPr>
          <p:cNvCxnSpPr>
            <a:cxnSpLocks/>
          </p:cNvCxnSpPr>
          <p:nvPr/>
        </p:nvCxnSpPr>
        <p:spPr>
          <a:xfrm flipV="1">
            <a:off x="8472546" y="2903747"/>
            <a:ext cx="0" cy="416441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00564B06-ED16-457E-B70F-D614B6514F76}"/>
              </a:ext>
            </a:extLst>
          </p:cNvPr>
          <p:cNvSpPr/>
          <p:nvPr/>
        </p:nvSpPr>
        <p:spPr>
          <a:xfrm>
            <a:off x="8485739" y="3314950"/>
            <a:ext cx="130207" cy="7547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FDA135F-D441-452C-9DDB-0150A2C74041}"/>
              </a:ext>
            </a:extLst>
          </p:cNvPr>
          <p:cNvSpPr/>
          <p:nvPr/>
        </p:nvSpPr>
        <p:spPr>
          <a:xfrm>
            <a:off x="8494480" y="3323735"/>
            <a:ext cx="104601" cy="726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/>
              <p:nvPr/>
            </p:nvSpPr>
            <p:spPr>
              <a:xfrm>
                <a:off x="8378292" y="2621525"/>
                <a:ext cx="18850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292" y="2621525"/>
                <a:ext cx="188509" cy="260387"/>
              </a:xfrm>
              <a:prstGeom prst="rect">
                <a:avLst/>
              </a:prstGeom>
              <a:blipFill>
                <a:blip r:embed="rId4"/>
                <a:stretch>
                  <a:fillRect l="-32258" r="-38710" b="-23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12F4914-644D-4D33-B923-0C822FF9B8FD}"/>
              </a:ext>
            </a:extLst>
          </p:cNvPr>
          <p:cNvSpPr/>
          <p:nvPr/>
        </p:nvSpPr>
        <p:spPr>
          <a:xfrm>
            <a:off x="1410124" y="4326445"/>
            <a:ext cx="1319757" cy="41016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745DA34-0802-491C-A791-E4DC039E2201}"/>
              </a:ext>
            </a:extLst>
          </p:cNvPr>
          <p:cNvCxnSpPr>
            <a:cxnSpLocks/>
          </p:cNvCxnSpPr>
          <p:nvPr/>
        </p:nvCxnSpPr>
        <p:spPr>
          <a:xfrm>
            <a:off x="1766514" y="4736613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/>
              <p:nvPr/>
            </p:nvSpPr>
            <p:spPr>
              <a:xfrm>
                <a:off x="1602440" y="5156631"/>
                <a:ext cx="29119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440" y="5156631"/>
                <a:ext cx="291199" cy="260387"/>
              </a:xfrm>
              <a:prstGeom prst="rect">
                <a:avLst/>
              </a:prstGeom>
              <a:blipFill>
                <a:blip r:embed="rId5"/>
                <a:stretch>
                  <a:fillRect l="-18750" r="-14583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7A20E89-3CE0-4C7F-9D77-849495A8725F}"/>
              </a:ext>
            </a:extLst>
          </p:cNvPr>
          <p:cNvCxnSpPr>
            <a:cxnSpLocks/>
          </p:cNvCxnSpPr>
          <p:nvPr/>
        </p:nvCxnSpPr>
        <p:spPr>
          <a:xfrm>
            <a:off x="2351914" y="4736613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87BE893-ED7A-4027-BC4D-442EE552D5E3}"/>
                  </a:ext>
                </a:extLst>
              </p:cNvPr>
              <p:cNvSpPr txBox="1"/>
              <p:nvPr/>
            </p:nvSpPr>
            <p:spPr>
              <a:xfrm>
                <a:off x="2221123" y="5156631"/>
                <a:ext cx="26158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87BE893-ED7A-4027-BC4D-442EE552D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23" y="5156631"/>
                <a:ext cx="261580" cy="260387"/>
              </a:xfrm>
              <a:prstGeom prst="rect">
                <a:avLst/>
              </a:prstGeom>
              <a:blipFill>
                <a:blip r:embed="rId6"/>
                <a:stretch>
                  <a:fillRect l="-23256" r="-16279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1321283-F074-4E5E-A7F7-25E705A80E03}"/>
              </a:ext>
            </a:extLst>
          </p:cNvPr>
          <p:cNvSpPr/>
          <p:nvPr/>
        </p:nvSpPr>
        <p:spPr>
          <a:xfrm>
            <a:off x="3209537" y="4325554"/>
            <a:ext cx="1319757" cy="41016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03F527A-044E-497A-8586-20CB278098C9}"/>
              </a:ext>
            </a:extLst>
          </p:cNvPr>
          <p:cNvCxnSpPr>
            <a:cxnSpLocks/>
          </p:cNvCxnSpPr>
          <p:nvPr/>
        </p:nvCxnSpPr>
        <p:spPr>
          <a:xfrm>
            <a:off x="3565927" y="4735722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1394916-6224-484D-80F8-0674C73AE72D}"/>
                  </a:ext>
                </a:extLst>
              </p:cNvPr>
              <p:cNvSpPr txBox="1"/>
              <p:nvPr/>
            </p:nvSpPr>
            <p:spPr>
              <a:xfrm>
                <a:off x="3401853" y="5155740"/>
                <a:ext cx="29119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1394916-6224-484D-80F8-0674C73AE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853" y="5155740"/>
                <a:ext cx="291199" cy="260387"/>
              </a:xfrm>
              <a:prstGeom prst="rect">
                <a:avLst/>
              </a:prstGeom>
              <a:blipFill>
                <a:blip r:embed="rId7"/>
                <a:stretch>
                  <a:fillRect l="-18750" r="-14583" b="-380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928CF-0C77-4B6F-B43F-4886B0B596A3}"/>
              </a:ext>
            </a:extLst>
          </p:cNvPr>
          <p:cNvCxnSpPr>
            <a:cxnSpLocks/>
          </p:cNvCxnSpPr>
          <p:nvPr/>
        </p:nvCxnSpPr>
        <p:spPr>
          <a:xfrm>
            <a:off x="4151327" y="4735722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D2D1340-9968-482D-A477-8A71DA9D4E41}"/>
                  </a:ext>
                </a:extLst>
              </p:cNvPr>
              <p:cNvSpPr txBox="1"/>
              <p:nvPr/>
            </p:nvSpPr>
            <p:spPr>
              <a:xfrm>
                <a:off x="4020536" y="5155740"/>
                <a:ext cx="26158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D2D1340-9968-482D-A477-8A71DA9D4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536" y="5155740"/>
                <a:ext cx="261580" cy="260387"/>
              </a:xfrm>
              <a:prstGeom prst="rect">
                <a:avLst/>
              </a:prstGeom>
              <a:blipFill>
                <a:blip r:embed="rId8"/>
                <a:stretch>
                  <a:fillRect l="-26190" r="-19048" b="-380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324A7DD-790D-4E92-9A0D-C0D467EA4DED}"/>
              </a:ext>
            </a:extLst>
          </p:cNvPr>
          <p:cNvSpPr/>
          <p:nvPr/>
        </p:nvSpPr>
        <p:spPr>
          <a:xfrm>
            <a:off x="5355703" y="4327190"/>
            <a:ext cx="1319757" cy="41016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15F4550-075A-4B53-808E-CA857C926815}"/>
              </a:ext>
            </a:extLst>
          </p:cNvPr>
          <p:cNvCxnSpPr>
            <a:cxnSpLocks/>
          </p:cNvCxnSpPr>
          <p:nvPr/>
        </p:nvCxnSpPr>
        <p:spPr>
          <a:xfrm>
            <a:off x="5712093" y="4737357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AEC6112-BC6B-44D0-A566-97D1AB622D6F}"/>
                  </a:ext>
                </a:extLst>
              </p:cNvPr>
              <p:cNvSpPr txBox="1"/>
              <p:nvPr/>
            </p:nvSpPr>
            <p:spPr>
              <a:xfrm>
                <a:off x="5560293" y="5145487"/>
                <a:ext cx="509544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AEC6112-BC6B-44D0-A566-97D1AB622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293" y="5145487"/>
                <a:ext cx="509544" cy="260387"/>
              </a:xfrm>
              <a:prstGeom prst="rect">
                <a:avLst/>
              </a:prstGeom>
              <a:blipFill>
                <a:blip r:embed="rId9"/>
                <a:stretch>
                  <a:fillRect l="-13095" r="-13095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B077CEA-BB58-436B-B415-ABE22024CB28}"/>
              </a:ext>
            </a:extLst>
          </p:cNvPr>
          <p:cNvCxnSpPr>
            <a:cxnSpLocks/>
          </p:cNvCxnSpPr>
          <p:nvPr/>
        </p:nvCxnSpPr>
        <p:spPr>
          <a:xfrm>
            <a:off x="6297493" y="4737357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F38D7C1-1DE5-426A-82A8-F2FEA39D9D5D}"/>
                  </a:ext>
                </a:extLst>
              </p:cNvPr>
              <p:cNvSpPr txBox="1"/>
              <p:nvPr/>
            </p:nvSpPr>
            <p:spPr>
              <a:xfrm>
                <a:off x="6166703" y="5157375"/>
                <a:ext cx="479925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F38D7C1-1DE5-426A-82A8-F2FEA39D9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703" y="5157375"/>
                <a:ext cx="479925" cy="260387"/>
              </a:xfrm>
              <a:prstGeom prst="rect">
                <a:avLst/>
              </a:prstGeom>
              <a:blipFill>
                <a:blip r:embed="rId10"/>
                <a:stretch>
                  <a:fillRect l="-17949" r="-15385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05216B4-8F4C-47D2-B4B3-B066B7839EC2}"/>
                  </a:ext>
                </a:extLst>
              </p:cNvPr>
              <p:cNvSpPr txBox="1"/>
              <p:nvPr/>
            </p:nvSpPr>
            <p:spPr>
              <a:xfrm>
                <a:off x="4708287" y="5155740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05216B4-8F4C-47D2-B4B3-B066B7839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287" y="5155740"/>
                <a:ext cx="252250" cy="260387"/>
              </a:xfrm>
              <a:prstGeom prst="rect">
                <a:avLst/>
              </a:prstGeom>
              <a:blipFill>
                <a:blip r:embed="rId11"/>
                <a:stretch>
                  <a:fillRect l="-9524" r="-1190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CB1012-3AC5-40E4-BC77-FE03AEE0FE83}"/>
                  </a:ext>
                </a:extLst>
              </p:cNvPr>
              <p:cNvSpPr txBox="1"/>
              <p:nvPr/>
            </p:nvSpPr>
            <p:spPr>
              <a:xfrm>
                <a:off x="4932473" y="5155740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CB1012-3AC5-40E4-BC77-FE03AEE0F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473" y="5155740"/>
                <a:ext cx="252250" cy="260387"/>
              </a:xfrm>
              <a:prstGeom prst="rect">
                <a:avLst/>
              </a:prstGeom>
              <a:blipFill>
                <a:blip r:embed="rId12"/>
                <a:stretch>
                  <a:fillRect l="-9524" r="-1190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9D43AB-A4DF-4025-BFA6-311B761D6460}"/>
                  </a:ext>
                </a:extLst>
              </p:cNvPr>
              <p:cNvSpPr txBox="1"/>
              <p:nvPr/>
            </p:nvSpPr>
            <p:spPr>
              <a:xfrm>
                <a:off x="4694144" y="4393042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9D43AB-A4DF-4025-BFA6-311B761D6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144" y="4393042"/>
                <a:ext cx="252250" cy="260387"/>
              </a:xfrm>
              <a:prstGeom prst="rect">
                <a:avLst/>
              </a:prstGeom>
              <a:blipFill>
                <a:blip r:embed="rId13"/>
                <a:stretch>
                  <a:fillRect l="-9756" r="-14634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5029F63-C7C5-4630-9D7C-BF4DFEDD943A}"/>
                  </a:ext>
                </a:extLst>
              </p:cNvPr>
              <p:cNvSpPr txBox="1"/>
              <p:nvPr/>
            </p:nvSpPr>
            <p:spPr>
              <a:xfrm>
                <a:off x="4918330" y="4393042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5029F63-C7C5-4630-9D7C-BF4DFEDD9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330" y="4393042"/>
                <a:ext cx="252250" cy="260387"/>
              </a:xfrm>
              <a:prstGeom prst="rect">
                <a:avLst/>
              </a:prstGeom>
              <a:blipFill>
                <a:blip r:embed="rId14"/>
                <a:stretch>
                  <a:fillRect l="-12195" r="-1219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81EC7841-0640-4B6C-840F-6BC431755DDC}"/>
              </a:ext>
            </a:extLst>
          </p:cNvPr>
          <p:cNvGrpSpPr/>
          <p:nvPr/>
        </p:nvGrpSpPr>
        <p:grpSpPr>
          <a:xfrm>
            <a:off x="3693052" y="3039252"/>
            <a:ext cx="373636" cy="373636"/>
            <a:chOff x="3466746" y="3233195"/>
            <a:chExt cx="441638" cy="441638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95F8459D-605A-48E1-AC51-70FF8E7B1348}"/>
                </a:ext>
              </a:extLst>
            </p:cNvPr>
            <p:cNvSpPr/>
            <p:nvPr/>
          </p:nvSpPr>
          <p:spPr>
            <a:xfrm>
              <a:off x="3466746" y="3233195"/>
              <a:ext cx="441638" cy="44163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8FB84AE-3866-4FFC-A33C-5243C3CB1968}"/>
                    </a:ext>
                  </a:extLst>
                </p:cNvPr>
                <p:cNvSpPr txBox="1"/>
                <p:nvPr/>
              </p:nvSpPr>
              <p:spPr>
                <a:xfrm>
                  <a:off x="3552111" y="3291028"/>
                  <a:ext cx="27090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8FB84AE-3866-4FFC-A33C-5243C3CB1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111" y="3291028"/>
                  <a:ext cx="270907" cy="307777"/>
                </a:xfrm>
                <a:prstGeom prst="rect">
                  <a:avLst/>
                </a:prstGeom>
                <a:blipFill>
                  <a:blip r:embed="rId15"/>
                  <a:stretch>
                    <a:fillRect l="-29730" r="-29730" b="-261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222CE06-3A10-496C-8459-E88400F45C69}"/>
              </a:ext>
            </a:extLst>
          </p:cNvPr>
          <p:cNvCxnSpPr>
            <a:cxnSpLocks/>
            <a:stCxn id="2" idx="2"/>
            <a:endCxn id="40" idx="0"/>
          </p:cNvCxnSpPr>
          <p:nvPr/>
        </p:nvCxnSpPr>
        <p:spPr>
          <a:xfrm flipH="1">
            <a:off x="2070002" y="3226071"/>
            <a:ext cx="1623050" cy="110037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10301C3-D15B-4B19-AB50-6AA529552139}"/>
              </a:ext>
            </a:extLst>
          </p:cNvPr>
          <p:cNvCxnSpPr>
            <a:cxnSpLocks/>
            <a:stCxn id="2" idx="4"/>
            <a:endCxn id="45" idx="0"/>
          </p:cNvCxnSpPr>
          <p:nvPr/>
        </p:nvCxnSpPr>
        <p:spPr>
          <a:xfrm flipH="1">
            <a:off x="3869415" y="3412889"/>
            <a:ext cx="10455" cy="91266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5B4D46-62EB-4058-A2E3-5A377EDDBEE4}"/>
              </a:ext>
            </a:extLst>
          </p:cNvPr>
          <p:cNvCxnSpPr>
            <a:cxnSpLocks/>
            <a:stCxn id="2" idx="5"/>
          </p:cNvCxnSpPr>
          <p:nvPr/>
        </p:nvCxnSpPr>
        <p:spPr>
          <a:xfrm>
            <a:off x="4011971" y="3358171"/>
            <a:ext cx="877285" cy="999799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B60C966-A348-44E0-98B2-527C163986C4}"/>
              </a:ext>
            </a:extLst>
          </p:cNvPr>
          <p:cNvCxnSpPr>
            <a:cxnSpLocks/>
            <a:stCxn id="2" idx="6"/>
            <a:endCxn id="50" idx="0"/>
          </p:cNvCxnSpPr>
          <p:nvPr/>
        </p:nvCxnSpPr>
        <p:spPr>
          <a:xfrm>
            <a:off x="4066689" y="3226071"/>
            <a:ext cx="1948893" cy="1101119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F8256D8-1D3C-4927-BF4A-E788316C8968}"/>
                  </a:ext>
                </a:extLst>
              </p:cNvPr>
              <p:cNvSpPr txBox="1"/>
              <p:nvPr/>
            </p:nvSpPr>
            <p:spPr>
              <a:xfrm>
                <a:off x="2460253" y="3597684"/>
                <a:ext cx="293803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F8256D8-1D3C-4927-BF4A-E788316C8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253" y="3597684"/>
                <a:ext cx="293803" cy="260387"/>
              </a:xfrm>
              <a:prstGeom prst="rect">
                <a:avLst/>
              </a:prstGeom>
              <a:blipFill>
                <a:blip r:embed="rId16"/>
                <a:stretch>
                  <a:fillRect l="-27083" r="-16667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2BD6161-DF41-4C00-9D70-80CA892C8C32}"/>
                  </a:ext>
                </a:extLst>
              </p:cNvPr>
              <p:cNvSpPr txBox="1"/>
              <p:nvPr/>
            </p:nvSpPr>
            <p:spPr>
              <a:xfrm>
                <a:off x="3531350" y="3921799"/>
                <a:ext cx="293803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2BD6161-DF41-4C00-9D70-80CA892C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350" y="3921799"/>
                <a:ext cx="293803" cy="260387"/>
              </a:xfrm>
              <a:prstGeom prst="rect">
                <a:avLst/>
              </a:prstGeom>
              <a:blipFill>
                <a:blip r:embed="rId17"/>
                <a:stretch>
                  <a:fillRect l="-25000" r="-16667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8C665C2-EE6B-434B-8925-D003D6CFF91E}"/>
                  </a:ext>
                </a:extLst>
              </p:cNvPr>
              <p:cNvSpPr txBox="1"/>
              <p:nvPr/>
            </p:nvSpPr>
            <p:spPr>
              <a:xfrm>
                <a:off x="5513016" y="3776258"/>
                <a:ext cx="50807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8C665C2-EE6B-434B-8925-D003D6CFF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016" y="3776258"/>
                <a:ext cx="508079" cy="260387"/>
              </a:xfrm>
              <a:prstGeom prst="rect">
                <a:avLst/>
              </a:prstGeom>
              <a:blipFill>
                <a:blip r:embed="rId18"/>
                <a:stretch>
                  <a:fillRect l="-16667" r="-13095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99CD36A-0AF1-4A61-A08D-505E24B040C6}"/>
                  </a:ext>
                </a:extLst>
              </p:cNvPr>
              <p:cNvSpPr txBox="1"/>
              <p:nvPr/>
            </p:nvSpPr>
            <p:spPr>
              <a:xfrm>
                <a:off x="4144072" y="3942959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99CD36A-0AF1-4A61-A08D-505E24B04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072" y="3942959"/>
                <a:ext cx="252250" cy="260387"/>
              </a:xfrm>
              <a:prstGeom prst="rect">
                <a:avLst/>
              </a:prstGeom>
              <a:blipFill>
                <a:blip r:embed="rId19"/>
                <a:stretch>
                  <a:fillRect l="-12195" r="-12195" b="-46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AE5575-0A35-430F-8B4D-E18E1829A4BE}"/>
                  </a:ext>
                </a:extLst>
              </p:cNvPr>
              <p:cNvSpPr txBox="1"/>
              <p:nvPr/>
            </p:nvSpPr>
            <p:spPr>
              <a:xfrm>
                <a:off x="4947824" y="3921798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AE5575-0A35-430F-8B4D-E18E1829A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824" y="3921798"/>
                <a:ext cx="252250" cy="260387"/>
              </a:xfrm>
              <a:prstGeom prst="rect">
                <a:avLst/>
              </a:prstGeom>
              <a:blipFill>
                <a:blip r:embed="rId20"/>
                <a:stretch>
                  <a:fillRect l="-12195" r="-12195" b="-6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그룹 78">
            <a:extLst>
              <a:ext uri="{FF2B5EF4-FFF2-40B4-BE49-F238E27FC236}">
                <a16:creationId xmlns:a16="http://schemas.microsoft.com/office/drawing/2014/main" id="{1F16DE8D-A0FF-46AD-BB80-610B971419A3}"/>
              </a:ext>
            </a:extLst>
          </p:cNvPr>
          <p:cNvGrpSpPr/>
          <p:nvPr/>
        </p:nvGrpSpPr>
        <p:grpSpPr>
          <a:xfrm>
            <a:off x="3693052" y="2326881"/>
            <a:ext cx="373636" cy="373636"/>
            <a:chOff x="3466746" y="3233195"/>
            <a:chExt cx="441638" cy="441638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6A524EC9-5D14-4B63-A09C-53A559319EA2}"/>
                </a:ext>
              </a:extLst>
            </p:cNvPr>
            <p:cNvSpPr/>
            <p:nvPr/>
          </p:nvSpPr>
          <p:spPr>
            <a:xfrm>
              <a:off x="3466746" y="3233195"/>
              <a:ext cx="441638" cy="44163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D5ABCC5-F21E-4D31-AB70-CEB043CA9F71}"/>
                    </a:ext>
                  </a:extLst>
                </p:cNvPr>
                <p:cNvSpPr txBox="1"/>
                <p:nvPr/>
              </p:nvSpPr>
              <p:spPr>
                <a:xfrm>
                  <a:off x="3552111" y="3291028"/>
                  <a:ext cx="26128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D5ABCC5-F21E-4D31-AB70-CEB043CA9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111" y="3291028"/>
                  <a:ext cx="261289" cy="307777"/>
                </a:xfrm>
                <a:prstGeom prst="rect">
                  <a:avLst/>
                </a:prstGeom>
                <a:blipFill>
                  <a:blip r:embed="rId21"/>
                  <a:stretch>
                    <a:fillRect l="-25000" r="-25000" b="-190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D1852F6-B8A0-48E6-B104-F932D132C9DF}"/>
              </a:ext>
            </a:extLst>
          </p:cNvPr>
          <p:cNvCxnSpPr>
            <a:cxnSpLocks/>
            <a:stCxn id="80" idx="4"/>
            <a:endCxn id="2" idx="0"/>
          </p:cNvCxnSpPr>
          <p:nvPr/>
        </p:nvCxnSpPr>
        <p:spPr>
          <a:xfrm>
            <a:off x="3879871" y="2700517"/>
            <a:ext cx="0" cy="33873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5B92A3B6-AA6A-4BCC-8FB7-235268ED7435}"/>
              </a:ext>
            </a:extLst>
          </p:cNvPr>
          <p:cNvCxnSpPr>
            <a:cxnSpLocks/>
            <a:stCxn id="80" idx="6"/>
          </p:cNvCxnSpPr>
          <p:nvPr/>
        </p:nvCxnSpPr>
        <p:spPr>
          <a:xfrm>
            <a:off x="4066689" y="2513699"/>
            <a:ext cx="548378" cy="0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CF8732C-A266-4DFB-8C15-8BFCB03BE30C}"/>
                  </a:ext>
                </a:extLst>
              </p:cNvPr>
              <p:cNvSpPr txBox="1"/>
              <p:nvPr/>
            </p:nvSpPr>
            <p:spPr>
              <a:xfrm>
                <a:off x="4693784" y="2363856"/>
                <a:ext cx="438046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/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𝑻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CF8732C-A266-4DFB-8C15-8BFCB03B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784" y="2363856"/>
                <a:ext cx="438046" cy="260387"/>
              </a:xfrm>
              <a:prstGeom prst="rect">
                <a:avLst/>
              </a:prstGeom>
              <a:blipFill>
                <a:blip r:embed="rId22"/>
                <a:stretch>
                  <a:fillRect l="-20833" t="-2381" r="-19444" b="-5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360B99F-13F0-4938-AC2D-1CC49063BD6A}"/>
              </a:ext>
            </a:extLst>
          </p:cNvPr>
          <p:cNvCxnSpPr>
            <a:cxnSpLocks/>
            <a:stCxn id="90" idx="2"/>
            <a:endCxn id="80" idx="0"/>
          </p:cNvCxnSpPr>
          <p:nvPr/>
        </p:nvCxnSpPr>
        <p:spPr>
          <a:xfrm>
            <a:off x="3869415" y="1700625"/>
            <a:ext cx="10455" cy="626256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8A845CF-F7A6-4B75-BF03-6E67E5B39DF2}"/>
                  </a:ext>
                </a:extLst>
              </p:cNvPr>
              <p:cNvSpPr txBox="1"/>
              <p:nvPr/>
            </p:nvSpPr>
            <p:spPr>
              <a:xfrm>
                <a:off x="3774483" y="1440238"/>
                <a:ext cx="189865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8A845CF-F7A6-4B75-BF03-6E67E5B39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483" y="1440238"/>
                <a:ext cx="189865" cy="260387"/>
              </a:xfrm>
              <a:prstGeom prst="rect">
                <a:avLst/>
              </a:prstGeom>
              <a:blipFill>
                <a:blip r:embed="rId23"/>
                <a:stretch>
                  <a:fillRect l="-32258" r="-38710" b="-23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D9C96F2A-9F3F-4A30-B161-EBFBAD60FFBF}"/>
              </a:ext>
            </a:extLst>
          </p:cNvPr>
          <p:cNvSpPr/>
          <p:nvPr/>
        </p:nvSpPr>
        <p:spPr>
          <a:xfrm>
            <a:off x="7812668" y="3207805"/>
            <a:ext cx="1319757" cy="410168"/>
          </a:xfrm>
          <a:prstGeom prst="roundRect">
            <a:avLst>
              <a:gd name="adj" fmla="val 6927"/>
            </a:avLst>
          </a:prstGeom>
          <a:solidFill>
            <a:srgbClr val="F2F2F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BDCD6A7-6A9C-458F-A414-C7405AF3FCAE}"/>
              </a:ext>
            </a:extLst>
          </p:cNvPr>
          <p:cNvCxnSpPr>
            <a:cxnSpLocks/>
          </p:cNvCxnSpPr>
          <p:nvPr/>
        </p:nvCxnSpPr>
        <p:spPr>
          <a:xfrm>
            <a:off x="8196130" y="3624246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E709E1-BE2C-4C8A-9441-4D709A6FA3F4}"/>
                  </a:ext>
                </a:extLst>
              </p:cNvPr>
              <p:cNvSpPr txBox="1"/>
              <p:nvPr/>
            </p:nvSpPr>
            <p:spPr>
              <a:xfrm>
                <a:off x="8032056" y="4044264"/>
                <a:ext cx="283441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E709E1-BE2C-4C8A-9441-4D709A6FA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056" y="4044264"/>
                <a:ext cx="283441" cy="260387"/>
              </a:xfrm>
              <a:prstGeom prst="rect">
                <a:avLst/>
              </a:prstGeom>
              <a:blipFill>
                <a:blip r:embed="rId24"/>
                <a:stretch>
                  <a:fillRect l="-19565" r="-19565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BC1B47A0-35F7-4AA5-B9D7-D53CEC2C92F7}"/>
              </a:ext>
            </a:extLst>
          </p:cNvPr>
          <p:cNvCxnSpPr>
            <a:cxnSpLocks/>
          </p:cNvCxnSpPr>
          <p:nvPr/>
        </p:nvCxnSpPr>
        <p:spPr>
          <a:xfrm>
            <a:off x="8781530" y="3624246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53B8BF4-BCDF-4B0C-9D4B-0EBFD571F8CB}"/>
                  </a:ext>
                </a:extLst>
              </p:cNvPr>
              <p:cNvSpPr txBox="1"/>
              <p:nvPr/>
            </p:nvSpPr>
            <p:spPr>
              <a:xfrm>
                <a:off x="8650739" y="4044264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53B8BF4-BCDF-4B0C-9D4B-0EBFD571F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739" y="4044264"/>
                <a:ext cx="252250" cy="260387"/>
              </a:xfrm>
              <a:prstGeom prst="rect">
                <a:avLst/>
              </a:prstGeom>
              <a:blipFill>
                <a:blip r:embed="rId25"/>
                <a:stretch>
                  <a:fillRect l="-24390" r="-29268" b="-209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1B60C271-E2D1-4459-8C96-964CE3FAF4A3}"/>
              </a:ext>
            </a:extLst>
          </p:cNvPr>
          <p:cNvSpPr txBox="1"/>
          <p:nvPr/>
        </p:nvSpPr>
        <p:spPr>
          <a:xfrm>
            <a:off x="772819" y="5895397"/>
            <a:ext cx="81231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x0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x1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,... :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아래층에서부터 전해지는 점수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확률로 정규화 되기 전의 값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t0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t1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,... :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각각이 손실을 산출하고 그 손실들을 합산해 평균한 값이 최종 손실이 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295987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/>
              <p:nvPr/>
            </p:nvSpPr>
            <p:spPr>
              <a:xfrm>
                <a:off x="2509123" y="2391857"/>
                <a:ext cx="5677645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</m:t>
                      </m:r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den>
                      </m:f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6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123" y="2391857"/>
                <a:ext cx="5677645" cy="1037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1B60C271-E2D1-4459-8C96-964CE3FAF4A3}"/>
              </a:ext>
            </a:extLst>
          </p:cNvPr>
          <p:cNvSpPr txBox="1"/>
          <p:nvPr/>
        </p:nvSpPr>
        <p:spPr>
          <a:xfrm>
            <a:off x="842267" y="4298090"/>
            <a:ext cx="7692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계층도 시계열에 대한 평균을 구하는 것으로 데이터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개당 평균 손실을 구해 최종 출력으로 내보낸다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21207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348231933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C1194-C853-44DE-8C2C-1535F20A23D7}"/>
              </a:ext>
            </a:extLst>
          </p:cNvPr>
          <p:cNvSpPr txBox="1"/>
          <p:nvPr/>
        </p:nvSpPr>
        <p:spPr>
          <a:xfrm>
            <a:off x="497990" y="1194718"/>
            <a:ext cx="6107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SimpleRnnlm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상태는 클래스 내부에서 관리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798EF92-5C45-49BB-9F86-71038B9FD2B0}"/>
              </a:ext>
            </a:extLst>
          </p:cNvPr>
          <p:cNvSpPr/>
          <p:nvPr/>
        </p:nvSpPr>
        <p:spPr>
          <a:xfrm>
            <a:off x="1544648" y="263195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D6515F-AC93-42B4-AD09-3EB8BD71A9B6}"/>
              </a:ext>
            </a:extLst>
          </p:cNvPr>
          <p:cNvCxnSpPr>
            <a:cxnSpLocks/>
          </p:cNvCxnSpPr>
          <p:nvPr/>
        </p:nvCxnSpPr>
        <p:spPr>
          <a:xfrm flipV="1">
            <a:off x="2350338" y="2123965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6FE9D0F0-C161-4898-9A27-29D8BAE4FA5C}"/>
              </a:ext>
            </a:extLst>
          </p:cNvPr>
          <p:cNvSpPr/>
          <p:nvPr/>
        </p:nvSpPr>
        <p:spPr>
          <a:xfrm>
            <a:off x="2374743" y="26255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677AC4C-98EF-4FEE-AB80-00D0FE2D38BA}"/>
              </a:ext>
            </a:extLst>
          </p:cNvPr>
          <p:cNvSpPr/>
          <p:nvPr/>
        </p:nvSpPr>
        <p:spPr>
          <a:xfrm>
            <a:off x="2390915" y="26362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9663F67-98F7-4CB6-B628-61DA46B7499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350339" y="31014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123F65-1A5E-4C05-B641-E427AEA80013}"/>
              </a:ext>
            </a:extLst>
          </p:cNvPr>
          <p:cNvSpPr/>
          <p:nvPr/>
        </p:nvSpPr>
        <p:spPr>
          <a:xfrm>
            <a:off x="1544648" y="344236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D6AE949-3FD4-4098-90B3-98C5C86C50B1}"/>
              </a:ext>
            </a:extLst>
          </p:cNvPr>
          <p:cNvSpPr/>
          <p:nvPr/>
        </p:nvSpPr>
        <p:spPr>
          <a:xfrm>
            <a:off x="1544646" y="4287836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189EF92-66D5-4B17-B465-59F4D3DED624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350336" y="3911888"/>
            <a:ext cx="3" cy="375950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B38DC77F-7D65-406B-857A-896D5024AB18}"/>
              </a:ext>
            </a:extLst>
          </p:cNvPr>
          <p:cNvSpPr/>
          <p:nvPr/>
        </p:nvSpPr>
        <p:spPr>
          <a:xfrm>
            <a:off x="2374742" y="4281445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E662EA6-111C-4700-B0E9-B7FDAF3EA92D}"/>
              </a:ext>
            </a:extLst>
          </p:cNvPr>
          <p:cNvSpPr/>
          <p:nvPr/>
        </p:nvSpPr>
        <p:spPr>
          <a:xfrm>
            <a:off x="2390913" y="4292161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FBD5E0-0172-44BF-ABD4-07235DAE4753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350337" y="47573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A15EB28-5C6C-4546-B015-5CBBA0CFAC1E}"/>
              </a:ext>
            </a:extLst>
          </p:cNvPr>
          <p:cNvSpPr/>
          <p:nvPr/>
        </p:nvSpPr>
        <p:spPr>
          <a:xfrm>
            <a:off x="1544646" y="509824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E2DEF6-E949-4236-A8A4-8630B7CD2CF6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50337" y="55677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2D739A-37A1-4F71-AD85-A0542968E86C}"/>
                  </a:ext>
                </a:extLst>
              </p:cNvPr>
              <p:cNvSpPr txBox="1"/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2D739A-37A1-4F71-AD85-A0542968E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D1A638-E111-4D89-BAD8-1CA94C83D691}"/>
                  </a:ext>
                </a:extLst>
              </p:cNvPr>
              <p:cNvSpPr txBox="1"/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D1A638-E111-4D89-BAD8-1CA94C83D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blipFill>
                <a:blip r:embed="rId4"/>
                <a:stretch>
                  <a:fillRect l="-7921" r="-7921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타원 21">
            <a:extLst>
              <a:ext uri="{FF2B5EF4-FFF2-40B4-BE49-F238E27FC236}">
                <a16:creationId xmlns:a16="http://schemas.microsoft.com/office/drawing/2014/main" id="{B6DCFE2C-401E-4E07-92D7-D0A0286CACE6}"/>
              </a:ext>
            </a:extLst>
          </p:cNvPr>
          <p:cNvSpPr/>
          <p:nvPr/>
        </p:nvSpPr>
        <p:spPr>
          <a:xfrm>
            <a:off x="2172959" y="4019576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081913-E566-4E82-B93E-AFED8B35CE10}"/>
                  </a:ext>
                </a:extLst>
              </p:cNvPr>
              <p:cNvSpPr txBox="1"/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081913-E566-4E82-B93E-AFED8B35C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blipFill>
                <a:blip r:embed="rId5"/>
                <a:stretch>
                  <a:fillRect l="-12245" r="-16327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타원 28">
            <a:extLst>
              <a:ext uri="{FF2B5EF4-FFF2-40B4-BE49-F238E27FC236}">
                <a16:creationId xmlns:a16="http://schemas.microsoft.com/office/drawing/2014/main" id="{2848C05E-96D4-4551-9E13-EB53887091A8}"/>
              </a:ext>
            </a:extLst>
          </p:cNvPr>
          <p:cNvSpPr/>
          <p:nvPr/>
        </p:nvSpPr>
        <p:spPr>
          <a:xfrm>
            <a:off x="2824999" y="2979845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6B3F0C9-0E4D-46C0-9342-3657DDFED4D1}"/>
              </a:ext>
            </a:extLst>
          </p:cNvPr>
          <p:cNvCxnSpPr>
            <a:cxnSpLocks/>
            <a:stCxn id="28" idx="0"/>
            <a:endCxn id="29" idx="4"/>
          </p:cNvCxnSpPr>
          <p:nvPr/>
        </p:nvCxnSpPr>
        <p:spPr>
          <a:xfrm rot="16200000" flipV="1">
            <a:off x="3049291" y="2972260"/>
            <a:ext cx="415374" cy="68658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99301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520559ED-2787-42D8-8591-0CDD74185B2C}"/>
              </a:ext>
            </a:extLst>
          </p:cNvPr>
          <p:cNvSpPr/>
          <p:nvPr/>
        </p:nvSpPr>
        <p:spPr>
          <a:xfrm>
            <a:off x="1203990" y="2245489"/>
            <a:ext cx="633999" cy="2687311"/>
          </a:xfrm>
          <a:prstGeom prst="roundRect">
            <a:avLst>
              <a:gd name="adj" fmla="val 5919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C1194-C853-44DE-8C2C-1535F20A23D7}"/>
                  </a:ext>
                </a:extLst>
              </p:cNvPr>
              <p:cNvSpPr txBox="1"/>
              <p:nvPr/>
            </p:nvSpPr>
            <p:spPr>
              <a:xfrm>
                <a:off x="497990" y="1194718"/>
                <a:ext cx="7453772" cy="465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Xavier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초기값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이전 계층의 노드가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개라면 표준편차가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인 분포를 초기값으로 사용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C1194-C853-44DE-8C2C-1535F20A2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0" y="1194718"/>
                <a:ext cx="7453772" cy="465705"/>
              </a:xfrm>
              <a:prstGeom prst="rect">
                <a:avLst/>
              </a:prstGeom>
              <a:blipFill>
                <a:blip r:embed="rId3"/>
                <a:stretch>
                  <a:fillRect l="-491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6334D6-2429-40A4-98E2-C8FE79C5554D}"/>
                  </a:ext>
                </a:extLst>
              </p:cNvPr>
              <p:cNvSpPr txBox="1"/>
              <p:nvPr/>
            </p:nvSpPr>
            <p:spPr>
              <a:xfrm>
                <a:off x="3478192" y="2180454"/>
                <a:ext cx="2864731" cy="465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인 분포로 초기화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6334D6-2429-40A4-98E2-C8FE79C55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192" y="2180454"/>
                <a:ext cx="2864731" cy="465705"/>
              </a:xfrm>
              <a:prstGeom prst="rect">
                <a:avLst/>
              </a:prstGeom>
              <a:blipFill>
                <a:blip r:embed="rId4"/>
                <a:stretch>
                  <a:fillRect l="-1277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FB0DDF12-9732-486E-8EC1-057E2B82D658}"/>
              </a:ext>
            </a:extLst>
          </p:cNvPr>
          <p:cNvSpPr/>
          <p:nvPr/>
        </p:nvSpPr>
        <p:spPr>
          <a:xfrm>
            <a:off x="1296365" y="2449975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7552500-08D6-4941-8124-3EA84C6045ED}"/>
              </a:ext>
            </a:extLst>
          </p:cNvPr>
          <p:cNvSpPr/>
          <p:nvPr/>
        </p:nvSpPr>
        <p:spPr>
          <a:xfrm>
            <a:off x="1296365" y="3034496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C3651E7-6DE1-440E-A889-12F5854F7C3B}"/>
              </a:ext>
            </a:extLst>
          </p:cNvPr>
          <p:cNvSpPr/>
          <p:nvPr/>
        </p:nvSpPr>
        <p:spPr>
          <a:xfrm>
            <a:off x="1296365" y="4402236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D9DD16-3F81-476A-972C-DF4A7E68FF5E}"/>
                  </a:ext>
                </a:extLst>
              </p:cNvPr>
              <p:cNvSpPr txBox="1"/>
              <p:nvPr/>
            </p:nvSpPr>
            <p:spPr>
              <a:xfrm rot="5400000">
                <a:off x="1363347" y="3525105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D9DD16-3F81-476A-972C-DF4A7E68F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63347" y="3525105"/>
                <a:ext cx="298159" cy="307777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89C92A-1F8F-412A-AB56-4B9C1BB3B7C7}"/>
                  </a:ext>
                </a:extLst>
              </p:cNvPr>
              <p:cNvSpPr txBox="1"/>
              <p:nvPr/>
            </p:nvSpPr>
            <p:spPr>
              <a:xfrm rot="5400000">
                <a:off x="1363347" y="3779392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89C92A-1F8F-412A-AB56-4B9C1BB3B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63347" y="3779392"/>
                <a:ext cx="298159" cy="307777"/>
              </a:xfrm>
              <a:prstGeom prst="rect">
                <a:avLst/>
              </a:prstGeom>
              <a:blipFill>
                <a:blip r:embed="rId6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46ABE-1C7C-4015-9F90-E0029DECC57C}"/>
                  </a:ext>
                </a:extLst>
              </p:cNvPr>
              <p:cNvSpPr txBox="1"/>
              <p:nvPr/>
            </p:nvSpPr>
            <p:spPr>
              <a:xfrm rot="5400000">
                <a:off x="1363347" y="4033679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46ABE-1C7C-4015-9F90-E0029DECC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63347" y="4033679"/>
                <a:ext cx="298159" cy="307777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타원 34">
            <a:extLst>
              <a:ext uri="{FF2B5EF4-FFF2-40B4-BE49-F238E27FC236}">
                <a16:creationId xmlns:a16="http://schemas.microsoft.com/office/drawing/2014/main" id="{D8733369-56BE-46DD-BE37-68510D50743B}"/>
              </a:ext>
            </a:extLst>
          </p:cNvPr>
          <p:cNvSpPr/>
          <p:nvPr/>
        </p:nvSpPr>
        <p:spPr>
          <a:xfrm>
            <a:off x="2468301" y="2716192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B7238C0-F8FB-4D3E-9B2B-624D7242D732}"/>
              </a:ext>
            </a:extLst>
          </p:cNvPr>
          <p:cNvSpPr/>
          <p:nvPr/>
        </p:nvSpPr>
        <p:spPr>
          <a:xfrm>
            <a:off x="2468301" y="3529914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4CDEF5-23B4-400E-8B4C-9C06EB3E6E87}"/>
                  </a:ext>
                </a:extLst>
              </p:cNvPr>
              <p:cNvSpPr txBox="1"/>
              <p:nvPr/>
            </p:nvSpPr>
            <p:spPr>
              <a:xfrm rot="5400000">
                <a:off x="2535282" y="399894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bg1">
                      <a:lumMod val="6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4CDEF5-23B4-400E-8B4C-9C06EB3E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535282" y="3998947"/>
                <a:ext cx="298159" cy="307777"/>
              </a:xfrm>
              <a:prstGeom prst="rect">
                <a:avLst/>
              </a:prstGeom>
              <a:blipFill>
                <a:blip r:embed="rId8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BBD872EB-371C-447A-9975-CB18447230B7}"/>
              </a:ext>
            </a:extLst>
          </p:cNvPr>
          <p:cNvSpPr/>
          <p:nvPr/>
        </p:nvSpPr>
        <p:spPr>
          <a:xfrm>
            <a:off x="2441294" y="4343636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C1801A8-1ED3-4A85-AC4C-94E103F03373}"/>
              </a:ext>
            </a:extLst>
          </p:cNvPr>
          <p:cNvCxnSpPr>
            <a:cxnSpLocks/>
            <a:stCxn id="35" idx="2"/>
            <a:endCxn id="3" idx="6"/>
          </p:cNvCxnSpPr>
          <p:nvPr/>
        </p:nvCxnSpPr>
        <p:spPr>
          <a:xfrm flipH="1" flipV="1">
            <a:off x="1728487" y="2666036"/>
            <a:ext cx="739814" cy="26621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86C6045-D5A9-4390-A732-CDC9AD9FAD09}"/>
              </a:ext>
            </a:extLst>
          </p:cNvPr>
          <p:cNvCxnSpPr>
            <a:cxnSpLocks/>
            <a:stCxn id="35" idx="2"/>
            <a:endCxn id="27" idx="6"/>
          </p:cNvCxnSpPr>
          <p:nvPr/>
        </p:nvCxnSpPr>
        <p:spPr>
          <a:xfrm flipH="1">
            <a:off x="1728487" y="2932253"/>
            <a:ext cx="739814" cy="3183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119A928-0E57-41BF-8DAC-1E1AC8F5920B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 flipH="1">
            <a:off x="1666315" y="2932253"/>
            <a:ext cx="801986" cy="100102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59EDA39-9E0B-4BB6-BF12-2E6A75768055}"/>
              </a:ext>
            </a:extLst>
          </p:cNvPr>
          <p:cNvCxnSpPr>
            <a:cxnSpLocks/>
            <a:stCxn id="35" idx="2"/>
            <a:endCxn id="31" idx="6"/>
          </p:cNvCxnSpPr>
          <p:nvPr/>
        </p:nvCxnSpPr>
        <p:spPr>
          <a:xfrm flipH="1">
            <a:off x="1728487" y="2932253"/>
            <a:ext cx="739814" cy="16860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1D7D2FA5-224D-4696-B97A-27BA1E98B809}"/>
              </a:ext>
            </a:extLst>
          </p:cNvPr>
          <p:cNvSpPr/>
          <p:nvPr/>
        </p:nvSpPr>
        <p:spPr>
          <a:xfrm>
            <a:off x="1947491" y="2791346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D3031473-925B-475F-B57D-2440B76023BE}"/>
              </a:ext>
            </a:extLst>
          </p:cNvPr>
          <p:cNvCxnSpPr>
            <a:stCxn id="25" idx="1"/>
            <a:endCxn id="48" idx="7"/>
          </p:cNvCxnSpPr>
          <p:nvPr/>
        </p:nvCxnSpPr>
        <p:spPr>
          <a:xfrm rot="10800000" flipV="1">
            <a:off x="2098892" y="2413306"/>
            <a:ext cx="1379301" cy="396787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94D58DD-4120-4FCA-B8AC-3ABAE604CE70}"/>
              </a:ext>
            </a:extLst>
          </p:cNvPr>
          <p:cNvCxnSpPr>
            <a:cxnSpLocks/>
            <a:stCxn id="36" idx="2"/>
            <a:endCxn id="3" idx="6"/>
          </p:cNvCxnSpPr>
          <p:nvPr/>
        </p:nvCxnSpPr>
        <p:spPr>
          <a:xfrm flipH="1" flipV="1">
            <a:off x="1728487" y="2666036"/>
            <a:ext cx="739814" cy="1079939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024A8B4-F7F3-42FD-B1A5-0F82CD6082BF}"/>
              </a:ext>
            </a:extLst>
          </p:cNvPr>
          <p:cNvCxnSpPr>
            <a:cxnSpLocks/>
            <a:stCxn id="36" idx="2"/>
            <a:endCxn id="27" idx="6"/>
          </p:cNvCxnSpPr>
          <p:nvPr/>
        </p:nvCxnSpPr>
        <p:spPr>
          <a:xfrm flipH="1" flipV="1">
            <a:off x="1728487" y="3250557"/>
            <a:ext cx="739814" cy="495418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0222BD0-5BDD-47D1-A114-6E419B50C3FC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>
          <a:xfrm flipH="1">
            <a:off x="1728487" y="3745975"/>
            <a:ext cx="739814" cy="872322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DEA4AB7-DBB5-4107-B5D7-CDC1D949E5BD}"/>
              </a:ext>
            </a:extLst>
          </p:cNvPr>
          <p:cNvCxnSpPr>
            <a:cxnSpLocks/>
            <a:stCxn id="38" idx="2"/>
            <a:endCxn id="3" idx="6"/>
          </p:cNvCxnSpPr>
          <p:nvPr/>
        </p:nvCxnSpPr>
        <p:spPr>
          <a:xfrm flipH="1" flipV="1">
            <a:off x="1728487" y="2666036"/>
            <a:ext cx="712807" cy="1893661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01EACDD-C33E-4C63-93D5-4DD78191E320}"/>
              </a:ext>
            </a:extLst>
          </p:cNvPr>
          <p:cNvCxnSpPr>
            <a:cxnSpLocks/>
            <a:stCxn id="38" idx="2"/>
            <a:endCxn id="27" idx="6"/>
          </p:cNvCxnSpPr>
          <p:nvPr/>
        </p:nvCxnSpPr>
        <p:spPr>
          <a:xfrm flipH="1" flipV="1">
            <a:off x="1728487" y="3250557"/>
            <a:ext cx="712807" cy="130914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B84C8A8-EF5A-4500-8358-D994EBED9742}"/>
              </a:ext>
            </a:extLst>
          </p:cNvPr>
          <p:cNvCxnSpPr>
            <a:cxnSpLocks/>
            <a:stCxn id="38" idx="2"/>
            <a:endCxn id="31" idx="6"/>
          </p:cNvCxnSpPr>
          <p:nvPr/>
        </p:nvCxnSpPr>
        <p:spPr>
          <a:xfrm flipH="1">
            <a:off x="1728487" y="4559697"/>
            <a:ext cx="712807" cy="5860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625EF45-FCC0-456B-B8C4-1412CC4BCCCF}"/>
              </a:ext>
            </a:extLst>
          </p:cNvPr>
          <p:cNvSpPr txBox="1"/>
          <p:nvPr/>
        </p:nvSpPr>
        <p:spPr>
          <a:xfrm>
            <a:off x="989153" y="1893053"/>
            <a:ext cx="11092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노드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169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522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언어 모델의 평가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C1194-C853-44DE-8C2C-1535F20A23D7}"/>
              </a:ext>
            </a:extLst>
          </p:cNvPr>
          <p:cNvSpPr txBox="1"/>
          <p:nvPr/>
        </p:nvSpPr>
        <p:spPr>
          <a:xfrm>
            <a:off x="497990" y="1194718"/>
            <a:ext cx="6643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입력하여 다음에 출현할 단어의 확률분포를 출력하는 모델의 예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F5C3D1-C3B4-4798-90CF-759F308A895B}"/>
              </a:ext>
            </a:extLst>
          </p:cNvPr>
          <p:cNvGrpSpPr/>
          <p:nvPr/>
        </p:nvGrpSpPr>
        <p:grpSpPr>
          <a:xfrm>
            <a:off x="3277470" y="2210764"/>
            <a:ext cx="1700478" cy="1256449"/>
            <a:chOff x="2683304" y="2777924"/>
            <a:chExt cx="1700478" cy="1256449"/>
          </a:xfrm>
        </p:grpSpPr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BC38891-2598-4237-8D73-044E178A6D3B}"/>
                </a:ext>
              </a:extLst>
            </p:cNvPr>
            <p:cNvCxnSpPr/>
            <p:nvPr/>
          </p:nvCxnSpPr>
          <p:spPr>
            <a:xfrm flipV="1">
              <a:off x="2736488" y="2806496"/>
              <a:ext cx="0" cy="669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1C94CC6-F64C-4DDA-8A12-A4ADE42358AF}"/>
                </a:ext>
              </a:extLst>
            </p:cNvPr>
            <p:cNvSpPr/>
            <p:nvPr/>
          </p:nvSpPr>
          <p:spPr>
            <a:xfrm>
              <a:off x="2805499" y="3432724"/>
              <a:ext cx="83240" cy="4254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D473737-3257-483E-85E0-5759D42429DD}"/>
                </a:ext>
              </a:extLst>
            </p:cNvPr>
            <p:cNvSpPr/>
            <p:nvPr/>
          </p:nvSpPr>
          <p:spPr>
            <a:xfrm>
              <a:off x="3026087" y="2777924"/>
              <a:ext cx="67248" cy="697343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1A1E838-DA26-4C26-A565-C628861D10A3}"/>
                </a:ext>
              </a:extLst>
            </p:cNvPr>
            <p:cNvSpPr/>
            <p:nvPr/>
          </p:nvSpPr>
          <p:spPr>
            <a:xfrm>
              <a:off x="3246674" y="3432724"/>
              <a:ext cx="83240" cy="4254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79BD832-F2FA-4104-8551-2684A044CC22}"/>
                </a:ext>
              </a:extLst>
            </p:cNvPr>
            <p:cNvSpPr/>
            <p:nvPr/>
          </p:nvSpPr>
          <p:spPr>
            <a:xfrm>
              <a:off x="3467261" y="3362096"/>
              <a:ext cx="83238" cy="11317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F7F772C-011F-4ABC-A68D-2121F285B457}"/>
                </a:ext>
              </a:extLst>
            </p:cNvPr>
            <p:cNvSpPr/>
            <p:nvPr/>
          </p:nvSpPr>
          <p:spPr>
            <a:xfrm>
              <a:off x="3687845" y="3362096"/>
              <a:ext cx="83238" cy="11317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E433E96-048C-4157-9296-2CBFBE2701AD}"/>
                </a:ext>
              </a:extLst>
            </p:cNvPr>
            <p:cNvSpPr/>
            <p:nvPr/>
          </p:nvSpPr>
          <p:spPr>
            <a:xfrm>
              <a:off x="3908430" y="3432724"/>
              <a:ext cx="83240" cy="4254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AB76D8-D721-4C5C-80A0-E4A728234500}"/>
                </a:ext>
              </a:extLst>
            </p:cNvPr>
            <p:cNvSpPr/>
            <p:nvPr/>
          </p:nvSpPr>
          <p:spPr>
            <a:xfrm>
              <a:off x="4129015" y="3393529"/>
              <a:ext cx="83238" cy="8173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B8AB7114-4F91-4433-9403-C6F254D5E337}"/>
                </a:ext>
              </a:extLst>
            </p:cNvPr>
            <p:cNvCxnSpPr>
              <a:cxnSpLocks/>
            </p:cNvCxnSpPr>
            <p:nvPr/>
          </p:nvCxnSpPr>
          <p:spPr>
            <a:xfrm>
              <a:off x="2731452" y="3476352"/>
              <a:ext cx="16523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1392960-8C2E-4314-8616-078F4BAB3BE5}"/>
                </a:ext>
              </a:extLst>
            </p:cNvPr>
            <p:cNvSpPr txBox="1"/>
            <p:nvPr/>
          </p:nvSpPr>
          <p:spPr>
            <a:xfrm>
              <a:off x="2683304" y="3464344"/>
              <a:ext cx="323165" cy="2911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AADD79A-CD7B-4DA9-9FB2-D0082E0FB948}"/>
                </a:ext>
              </a:extLst>
            </p:cNvPr>
            <p:cNvSpPr txBox="1"/>
            <p:nvPr/>
          </p:nvSpPr>
          <p:spPr>
            <a:xfrm>
              <a:off x="2903891" y="3464344"/>
              <a:ext cx="323165" cy="2718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9265271-E53B-463C-B802-009B2EBD9863}"/>
                </a:ext>
              </a:extLst>
            </p:cNvPr>
            <p:cNvSpPr txBox="1"/>
            <p:nvPr/>
          </p:nvSpPr>
          <p:spPr>
            <a:xfrm>
              <a:off x="3124145" y="3464344"/>
              <a:ext cx="323165" cy="57002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11933EA-9785-48C3-9271-E5A912F87521}"/>
                </a:ext>
              </a:extLst>
            </p:cNvPr>
            <p:cNvSpPr txBox="1"/>
            <p:nvPr/>
          </p:nvSpPr>
          <p:spPr>
            <a:xfrm>
              <a:off x="3356554" y="3464344"/>
              <a:ext cx="323165" cy="28789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3DAFEDC-D702-4AA5-9117-91F3E44E78C9}"/>
                </a:ext>
              </a:extLst>
            </p:cNvPr>
            <p:cNvSpPr txBox="1"/>
            <p:nvPr/>
          </p:nvSpPr>
          <p:spPr>
            <a:xfrm>
              <a:off x="3564988" y="3464344"/>
              <a:ext cx="323165" cy="12118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F67B61F-5B68-48FE-938F-2EF03F5298C6}"/>
                </a:ext>
              </a:extLst>
            </p:cNvPr>
            <p:cNvSpPr txBox="1"/>
            <p:nvPr/>
          </p:nvSpPr>
          <p:spPr>
            <a:xfrm>
              <a:off x="3785240" y="3464344"/>
              <a:ext cx="323165" cy="34560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1F5DC92-968B-48D7-8241-47D48A877FA3}"/>
                </a:ext>
              </a:extLst>
            </p:cNvPr>
            <p:cNvSpPr txBox="1"/>
            <p:nvPr/>
          </p:nvSpPr>
          <p:spPr>
            <a:xfrm>
              <a:off x="4048439" y="3464344"/>
              <a:ext cx="323165" cy="12599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60F8CB-BE01-4C41-9961-01E06509FD83}"/>
              </a:ext>
            </a:extLst>
          </p:cNvPr>
          <p:cNvGrpSpPr/>
          <p:nvPr/>
        </p:nvGrpSpPr>
        <p:grpSpPr>
          <a:xfrm>
            <a:off x="8073234" y="2203992"/>
            <a:ext cx="1700478" cy="1227877"/>
            <a:chOff x="8003786" y="2771152"/>
            <a:chExt cx="1700478" cy="1227877"/>
          </a:xfrm>
        </p:grpSpPr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28BBE48A-8D66-4605-9AF6-27F2F0D65DE8}"/>
                </a:ext>
              </a:extLst>
            </p:cNvPr>
            <p:cNvCxnSpPr/>
            <p:nvPr/>
          </p:nvCxnSpPr>
          <p:spPr>
            <a:xfrm flipV="1">
              <a:off x="8056970" y="2771152"/>
              <a:ext cx="0" cy="669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631D71D-7E65-41F7-A579-8BBD4E3BF396}"/>
                </a:ext>
              </a:extLst>
            </p:cNvPr>
            <p:cNvSpPr/>
            <p:nvPr/>
          </p:nvSpPr>
          <p:spPr>
            <a:xfrm>
              <a:off x="8125981" y="3161912"/>
              <a:ext cx="77285" cy="27801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9AEF42E-1289-4A10-89B7-2844B582B0E2}"/>
                </a:ext>
              </a:extLst>
            </p:cNvPr>
            <p:cNvSpPr/>
            <p:nvPr/>
          </p:nvSpPr>
          <p:spPr>
            <a:xfrm>
              <a:off x="8346568" y="3101369"/>
              <a:ext cx="77287" cy="338554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08D290F-9B03-4FBF-94C5-D51F3F64630F}"/>
                </a:ext>
              </a:extLst>
            </p:cNvPr>
            <p:cNvSpPr/>
            <p:nvPr/>
          </p:nvSpPr>
          <p:spPr>
            <a:xfrm>
              <a:off x="8567155" y="3181148"/>
              <a:ext cx="85903" cy="25877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B45D09E-D3E8-4869-9B94-8284D16B72EA}"/>
                </a:ext>
              </a:extLst>
            </p:cNvPr>
            <p:cNvSpPr/>
            <p:nvPr/>
          </p:nvSpPr>
          <p:spPr>
            <a:xfrm>
              <a:off x="8787743" y="3146870"/>
              <a:ext cx="77117" cy="29305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88CA77B-A474-40B5-A8BD-8F677AAFF5E8}"/>
                </a:ext>
              </a:extLst>
            </p:cNvPr>
            <p:cNvSpPr/>
            <p:nvPr/>
          </p:nvSpPr>
          <p:spPr>
            <a:xfrm>
              <a:off x="9008327" y="3036440"/>
              <a:ext cx="83237" cy="40348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1F76A40-E77A-487D-98AE-F391F330B117}"/>
                </a:ext>
              </a:extLst>
            </p:cNvPr>
            <p:cNvSpPr/>
            <p:nvPr/>
          </p:nvSpPr>
          <p:spPr>
            <a:xfrm>
              <a:off x="9228912" y="3067292"/>
              <a:ext cx="83236" cy="37263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890605B-14FE-4192-9A9A-9AD31F3437E1}"/>
                </a:ext>
              </a:extLst>
            </p:cNvPr>
            <p:cNvSpPr/>
            <p:nvPr/>
          </p:nvSpPr>
          <p:spPr>
            <a:xfrm>
              <a:off x="9449497" y="3146870"/>
              <a:ext cx="83236" cy="29305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00FC469B-F34D-491A-A40A-AA52CC5D48E2}"/>
                </a:ext>
              </a:extLst>
            </p:cNvPr>
            <p:cNvCxnSpPr>
              <a:cxnSpLocks/>
            </p:cNvCxnSpPr>
            <p:nvPr/>
          </p:nvCxnSpPr>
          <p:spPr>
            <a:xfrm>
              <a:off x="8051934" y="3441008"/>
              <a:ext cx="16523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E78B5E8-0947-4E6B-BF04-BF0E8A059033}"/>
                </a:ext>
              </a:extLst>
            </p:cNvPr>
            <p:cNvSpPr txBox="1"/>
            <p:nvPr/>
          </p:nvSpPr>
          <p:spPr>
            <a:xfrm>
              <a:off x="8003786" y="3429000"/>
              <a:ext cx="323165" cy="2911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78B0CEC-C2B2-4937-85CA-42D130F03C06}"/>
                </a:ext>
              </a:extLst>
            </p:cNvPr>
            <p:cNvSpPr txBox="1"/>
            <p:nvPr/>
          </p:nvSpPr>
          <p:spPr>
            <a:xfrm>
              <a:off x="8224373" y="3429000"/>
              <a:ext cx="323165" cy="2718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A29B1B0-A038-4F16-A903-77CAA083C54E}"/>
                </a:ext>
              </a:extLst>
            </p:cNvPr>
            <p:cNvSpPr txBox="1"/>
            <p:nvPr/>
          </p:nvSpPr>
          <p:spPr>
            <a:xfrm>
              <a:off x="8444627" y="3429000"/>
              <a:ext cx="323165" cy="57002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981306C-9EA0-4A5F-93AF-58F66BD543F3}"/>
                </a:ext>
              </a:extLst>
            </p:cNvPr>
            <p:cNvSpPr txBox="1"/>
            <p:nvPr/>
          </p:nvSpPr>
          <p:spPr>
            <a:xfrm>
              <a:off x="8677036" y="3429000"/>
              <a:ext cx="323165" cy="28789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51CA09A-F2AB-4373-8438-D071CD1971E6}"/>
                </a:ext>
              </a:extLst>
            </p:cNvPr>
            <p:cNvSpPr txBox="1"/>
            <p:nvPr/>
          </p:nvSpPr>
          <p:spPr>
            <a:xfrm>
              <a:off x="8885470" y="3429000"/>
              <a:ext cx="323165" cy="12118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256F397-AFFD-4303-AA20-A80426E1E29A}"/>
                </a:ext>
              </a:extLst>
            </p:cNvPr>
            <p:cNvSpPr txBox="1"/>
            <p:nvPr/>
          </p:nvSpPr>
          <p:spPr>
            <a:xfrm>
              <a:off x="9105722" y="3429000"/>
              <a:ext cx="323165" cy="34560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E806A7-424F-47C4-9E00-310A0489AE43}"/>
                </a:ext>
              </a:extLst>
            </p:cNvPr>
            <p:cNvSpPr txBox="1"/>
            <p:nvPr/>
          </p:nvSpPr>
          <p:spPr>
            <a:xfrm>
              <a:off x="9368921" y="3429000"/>
              <a:ext cx="323165" cy="12599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2A25A86-F001-42AC-BA18-97B3613EDCE5}"/>
              </a:ext>
            </a:extLst>
          </p:cNvPr>
          <p:cNvSpPr/>
          <p:nvPr/>
        </p:nvSpPr>
        <p:spPr>
          <a:xfrm>
            <a:off x="6650654" y="2609452"/>
            <a:ext cx="827085" cy="3460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DFAD671A-0053-42DB-AA92-F449FCACB113}"/>
              </a:ext>
            </a:extLst>
          </p:cNvPr>
          <p:cNvCxnSpPr>
            <a:cxnSpLocks/>
          </p:cNvCxnSpPr>
          <p:nvPr/>
        </p:nvCxnSpPr>
        <p:spPr>
          <a:xfrm flipH="1">
            <a:off x="7604567" y="2782494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AFE4E9F-F352-4059-BD1C-733C1C061A5E}"/>
              </a:ext>
            </a:extLst>
          </p:cNvPr>
          <p:cNvCxnSpPr>
            <a:cxnSpLocks/>
          </p:cNvCxnSpPr>
          <p:nvPr/>
        </p:nvCxnSpPr>
        <p:spPr>
          <a:xfrm flipH="1">
            <a:off x="6161590" y="2794936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63E2E6-6139-404A-B0B7-C58A402831FD}"/>
              </a:ext>
            </a:extLst>
          </p:cNvPr>
          <p:cNvSpPr txBox="1"/>
          <p:nvPr/>
        </p:nvSpPr>
        <p:spPr>
          <a:xfrm>
            <a:off x="5655861" y="2628604"/>
            <a:ext cx="487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057B22A-ED0D-4BF2-80EC-238F60B0BD72}"/>
              </a:ext>
            </a:extLst>
          </p:cNvPr>
          <p:cNvSpPr/>
          <p:nvPr/>
        </p:nvSpPr>
        <p:spPr>
          <a:xfrm>
            <a:off x="1835489" y="2609452"/>
            <a:ext cx="827085" cy="3460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4242173-2AD8-425F-AC32-D0C679D2B091}"/>
              </a:ext>
            </a:extLst>
          </p:cNvPr>
          <p:cNvCxnSpPr>
            <a:cxnSpLocks/>
          </p:cNvCxnSpPr>
          <p:nvPr/>
        </p:nvCxnSpPr>
        <p:spPr>
          <a:xfrm flipH="1">
            <a:off x="2789402" y="2782494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055E46-82B7-4C8A-A4A8-7F419F880500}"/>
              </a:ext>
            </a:extLst>
          </p:cNvPr>
          <p:cNvCxnSpPr>
            <a:cxnSpLocks/>
          </p:cNvCxnSpPr>
          <p:nvPr/>
        </p:nvCxnSpPr>
        <p:spPr>
          <a:xfrm flipH="1">
            <a:off x="1346425" y="2794936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9F65F92-31D3-4F42-B8F0-2533C52AA0B4}"/>
              </a:ext>
            </a:extLst>
          </p:cNvPr>
          <p:cNvSpPr txBox="1"/>
          <p:nvPr/>
        </p:nvSpPr>
        <p:spPr>
          <a:xfrm>
            <a:off x="840696" y="2628604"/>
            <a:ext cx="487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E57E242-427E-4E00-97D7-3B78C58B3529}"/>
              </a:ext>
            </a:extLst>
          </p:cNvPr>
          <p:cNvSpPr txBox="1"/>
          <p:nvPr/>
        </p:nvSpPr>
        <p:spPr>
          <a:xfrm>
            <a:off x="3453341" y="1950904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182244C-38C4-415F-A2BE-C1E11778DCD0}"/>
              </a:ext>
            </a:extLst>
          </p:cNvPr>
          <p:cNvSpPr txBox="1"/>
          <p:nvPr/>
        </p:nvSpPr>
        <p:spPr>
          <a:xfrm>
            <a:off x="8249276" y="226848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F0D656-31DC-4D1E-BCB2-F1D19B1AE479}"/>
              </a:ext>
            </a:extLst>
          </p:cNvPr>
          <p:cNvSpPr txBox="1"/>
          <p:nvPr/>
        </p:nvSpPr>
        <p:spPr>
          <a:xfrm>
            <a:off x="768066" y="3694875"/>
            <a:ext cx="909396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모델은 주어진 과거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다음에 출현할 단어의 확률분포를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언어 모델의 예측 성능을 평가하는 척도로 혼란도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(perplexity)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자주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혼란도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(perplexity) 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간단히 말하면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확률의 역수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수가 하나일 때에 정확히 일치한다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  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작을수록 좋은 값이다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(number of branches):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취할 수 있는 선택사항의 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출현할 수 있는 단어의 후보 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분기수가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1.25 -&gt;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출현할 수 있는 단어의 후보를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정도로 좁혔다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모델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분기수가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5 -&gt;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후보가 아직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나쁜 모델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258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언어 모델의 평가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FE5CC0D-F354-40E6-9F3E-54F90D57A2C1}"/>
                  </a:ext>
                </a:extLst>
              </p:cNvPr>
              <p:cNvSpPr txBox="1"/>
              <p:nvPr/>
            </p:nvSpPr>
            <p:spPr>
              <a:xfrm>
                <a:off x="2798490" y="1940444"/>
                <a:ext cx="4744825" cy="1194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𝒏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𝒌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𝒏𝒌</m:t>
                                  </m:r>
                                </m:sub>
                              </m:sSub>
                              <m:r>
                                <a:rPr lang="en-US" altLang="ko-KR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𝒍𝒐𝒈</m:t>
                              </m:r>
                              <m:sSub>
                                <m:sSubPr>
                                  <m:ctrlP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𝒏𝒌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32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FE5CC0D-F354-40E6-9F3E-54F90D57A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490" y="1940444"/>
                <a:ext cx="4744825" cy="1194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C2C714-7EBA-44F0-8CC0-ABCC3490FE5B}"/>
                  </a:ext>
                </a:extLst>
              </p:cNvPr>
              <p:cNvSpPr txBox="1"/>
              <p:nvPr/>
            </p:nvSpPr>
            <p:spPr>
              <a:xfrm>
                <a:off x="1417143" y="4803518"/>
                <a:ext cx="587693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N: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데이터의 총 개수</a:t>
                </a:r>
              </a:p>
              <a:p>
                <a:pPr algn="l"/>
                <a:r>
                  <a:rPr lang="en-US" altLang="ko-KR" sz="1800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tn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원 핫 벡터로 나타낸 정답 레이블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𝒕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𝒏𝒌</m:t>
                        </m:r>
                      </m:sub>
                    </m:sSub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n</a:t>
                </a:r>
                <a:r>
                  <a:rPr lang="ko-KR" altLang="en-US" sz="1800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개째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데이터의 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k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번째 값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𝒚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𝒏𝒌</m:t>
                        </m:r>
                      </m:sub>
                    </m:sSub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확률분포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신경망에서는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en-US" altLang="ko-KR" sz="1800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Softmax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출력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</a:p>
              <a:p>
                <a:pPr algn="l"/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L: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신경망의 손실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교차 엔트로피 오차를 뜻하는 식과 같은 식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C2C714-7EBA-44F0-8CC0-ABCC3490F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143" y="4803518"/>
                <a:ext cx="5876930" cy="1477328"/>
              </a:xfrm>
              <a:prstGeom prst="rect">
                <a:avLst/>
              </a:prstGeom>
              <a:blipFill>
                <a:blip r:embed="rId4"/>
                <a:stretch>
                  <a:fillRect l="-829" t="-2066" b="-61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AC65A35-7F4F-42EF-AA9F-4E052413CEA5}"/>
                  </a:ext>
                </a:extLst>
              </p:cNvPr>
              <p:cNvSpPr txBox="1"/>
              <p:nvPr/>
            </p:nvSpPr>
            <p:spPr>
              <a:xfrm>
                <a:off x="3318784" y="3695529"/>
                <a:ext cx="3213829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𝒑𝒆𝒓𝒑𝒍𝒆𝒙𝒊𝒕𝒚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𝒆</m:t>
                          </m:r>
                        </m:e>
                        <m:sup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sup>
                      </m:sSup>
                    </m:oMath>
                  </m:oMathPara>
                </a14:m>
                <a:endParaRPr lang="ko-KR" altLang="en-US" sz="32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AC65A35-7F4F-42EF-AA9F-4E052413C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784" y="3695529"/>
                <a:ext cx="3213829" cy="5012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24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데이터가 여러 개일 때</a:t>
            </a:r>
          </a:p>
        </p:txBody>
      </p:sp>
    </p:spTree>
    <p:extLst>
      <p:ext uri="{BB962C8B-B14F-4D97-AF65-F5344CB8AC3E}">
        <p14:creationId xmlns:p14="http://schemas.microsoft.com/office/powerpoint/2010/main" val="305242751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학습 코드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19285818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Trainer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3912910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20975" y="269017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174728810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복습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문제점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0DB25-DFE0-4779-8B89-BAEE74DE04CE}"/>
              </a:ext>
            </a:extLst>
          </p:cNvPr>
          <p:cNvSpPr txBox="1"/>
          <p:nvPr/>
        </p:nvSpPr>
        <p:spPr>
          <a:xfrm>
            <a:off x="951612" y="1619123"/>
            <a:ext cx="6255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시계열 데이터의 장기 의존 관계를 학습하기 어렵다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이유는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기울기 소실 혹은 기울기 폭발이 일어나기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9CAD9F-7F32-4B2A-B76C-6054D46A072D}"/>
              </a:ext>
            </a:extLst>
          </p:cNvPr>
          <p:cNvSpPr txBox="1"/>
          <p:nvPr/>
        </p:nvSpPr>
        <p:spPr>
          <a:xfrm>
            <a:off x="497990" y="2799741"/>
            <a:ext cx="3052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순환을 펼치기 전과 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4448CEF-F5D0-4537-8F28-9E8F7D2A4408}"/>
              </a:ext>
            </a:extLst>
          </p:cNvPr>
          <p:cNvSpPr/>
          <p:nvPr/>
        </p:nvSpPr>
        <p:spPr>
          <a:xfrm>
            <a:off x="529705" y="421192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4B8E52-7D62-42B7-A6E6-BD987271D231}"/>
                  </a:ext>
                </a:extLst>
              </p:cNvPr>
              <p:cNvSpPr txBox="1"/>
              <p:nvPr/>
            </p:nvSpPr>
            <p:spPr>
              <a:xfrm>
                <a:off x="1067824" y="3470367"/>
                <a:ext cx="224867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4B8E52-7D62-42B7-A6E6-BD987271D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24" y="3470367"/>
                <a:ext cx="224867" cy="228625"/>
              </a:xfrm>
              <a:prstGeom prst="rect">
                <a:avLst/>
              </a:prstGeom>
              <a:blipFill>
                <a:blip r:embed="rId3"/>
                <a:stretch>
                  <a:fillRect l="-32432" r="-16216" b="-34211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9CB731-5A54-4B31-A095-8DACC0975093}"/>
                  </a:ext>
                </a:extLst>
              </p:cNvPr>
              <p:cNvSpPr txBox="1"/>
              <p:nvPr/>
            </p:nvSpPr>
            <p:spPr>
              <a:xfrm>
                <a:off x="1058298" y="5055026"/>
                <a:ext cx="234392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9CB731-5A54-4B31-A095-8DACC097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298" y="5055026"/>
                <a:ext cx="234392" cy="228625"/>
              </a:xfrm>
              <a:prstGeom prst="rect">
                <a:avLst/>
              </a:prstGeom>
              <a:blipFill>
                <a:blip r:embed="rId4"/>
                <a:stretch>
                  <a:fillRect l="-31579" r="-18421" b="-34211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8118B9-9FD0-4CF2-90E1-16D7E69B43F2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V="1">
            <a:off x="1175494" y="4635114"/>
            <a:ext cx="86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BBFC783-1318-4166-B199-97CCFC203C96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175494" y="3735135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75B961DE-E57C-4E77-8EF4-958D390089B1}"/>
              </a:ext>
            </a:extLst>
          </p:cNvPr>
          <p:cNvCxnSpPr>
            <a:cxnSpLocks/>
            <a:stCxn id="9" idx="0"/>
            <a:endCxn id="9" idx="3"/>
          </p:cNvCxnSpPr>
          <p:nvPr/>
        </p:nvCxnSpPr>
        <p:spPr>
          <a:xfrm rot="16200000" flipH="1">
            <a:off x="1392720" y="3994783"/>
            <a:ext cx="211595" cy="645875"/>
          </a:xfrm>
          <a:prstGeom prst="bentConnector4">
            <a:avLst>
              <a:gd name="adj1" fmla="val -98880"/>
              <a:gd name="adj2" fmla="val 13239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E9996D-F9CA-4EB6-9A48-BC634F0B0ED2}"/>
                  </a:ext>
                </a:extLst>
              </p:cNvPr>
              <p:cNvSpPr txBox="1"/>
              <p:nvPr/>
            </p:nvSpPr>
            <p:spPr>
              <a:xfrm>
                <a:off x="2232776" y="4254504"/>
                <a:ext cx="296364" cy="3380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E9996D-F9CA-4EB6-9A48-BC634F0B0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776" y="4254504"/>
                <a:ext cx="296364" cy="338031"/>
              </a:xfrm>
              <a:prstGeom prst="rect">
                <a:avLst/>
              </a:prstGeom>
              <a:blipFill>
                <a:blip r:embed="rId5"/>
                <a:stretch>
                  <a:fillRect l="-10204" r="-10204" b="-3636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0E7A06D-D424-4A38-930C-059F879707D8}"/>
              </a:ext>
            </a:extLst>
          </p:cNvPr>
          <p:cNvSpPr/>
          <p:nvPr/>
        </p:nvSpPr>
        <p:spPr>
          <a:xfrm>
            <a:off x="2734004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192A1E-7C4B-40C4-B061-0EE46BE0B671}"/>
                  </a:ext>
                </a:extLst>
              </p:cNvPr>
              <p:cNvSpPr txBox="1"/>
              <p:nvPr/>
            </p:nvSpPr>
            <p:spPr>
              <a:xfrm>
                <a:off x="3272123" y="3516876"/>
                <a:ext cx="278699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192A1E-7C4B-40C4-B061-0EE46BE0B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123" y="3516876"/>
                <a:ext cx="278699" cy="253523"/>
              </a:xfrm>
              <a:prstGeom prst="rect">
                <a:avLst/>
              </a:prstGeom>
              <a:blipFill>
                <a:blip r:embed="rId6"/>
                <a:stretch>
                  <a:fillRect l="-22222" r="-11111" b="-214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F70B74-55B5-4A9F-BF23-C27CCFB47C40}"/>
                  </a:ext>
                </a:extLst>
              </p:cNvPr>
              <p:cNvSpPr txBox="1"/>
              <p:nvPr/>
            </p:nvSpPr>
            <p:spPr>
              <a:xfrm>
                <a:off x="3234466" y="5101536"/>
                <a:ext cx="289263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F70B74-55B5-4A9F-BF23-C27CCFB47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466" y="5101536"/>
                <a:ext cx="289263" cy="253523"/>
              </a:xfrm>
              <a:prstGeom prst="rect">
                <a:avLst/>
              </a:prstGeom>
              <a:blipFill>
                <a:blip r:embed="rId7"/>
                <a:stretch>
                  <a:fillRect l="-21277" r="-10638" b="-2439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52BEA82-3C97-4EF9-8C04-77BC1BB794AE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V="1">
            <a:off x="3379097" y="4681624"/>
            <a:ext cx="783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15C06D7-7709-4049-A657-1C188ECEF9B0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379793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B368E71-48B4-4FBD-B180-9F18842DC90C}"/>
              </a:ext>
            </a:extLst>
          </p:cNvPr>
          <p:cNvCxnSpPr>
            <a:cxnSpLocks/>
            <a:stCxn id="16" idx="0"/>
            <a:endCxn id="22" idx="1"/>
          </p:cNvCxnSpPr>
          <p:nvPr/>
        </p:nvCxnSpPr>
        <p:spPr>
          <a:xfrm rot="16200000" flipH="1">
            <a:off x="3816051" y="3822260"/>
            <a:ext cx="211595" cy="1083941"/>
          </a:xfrm>
          <a:prstGeom prst="bentConnector4">
            <a:avLst>
              <a:gd name="adj1" fmla="val -98880"/>
              <a:gd name="adj2" fmla="val 79793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D6FB60F-6D7F-4633-ABA0-2AB662704111}"/>
              </a:ext>
            </a:extLst>
          </p:cNvPr>
          <p:cNvSpPr/>
          <p:nvPr/>
        </p:nvSpPr>
        <p:spPr>
          <a:xfrm>
            <a:off x="4463821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E95140-E2DD-405A-B78B-3270D419A76F}"/>
                  </a:ext>
                </a:extLst>
              </p:cNvPr>
              <p:cNvSpPr txBox="1"/>
              <p:nvPr/>
            </p:nvSpPr>
            <p:spPr>
              <a:xfrm>
                <a:off x="5001939" y="3516876"/>
                <a:ext cx="273828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E95140-E2DD-405A-B78B-3270D419A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939" y="3516876"/>
                <a:ext cx="273828" cy="253523"/>
              </a:xfrm>
              <a:prstGeom prst="rect">
                <a:avLst/>
              </a:prstGeom>
              <a:blipFill>
                <a:blip r:embed="rId8"/>
                <a:stretch>
                  <a:fillRect l="-22727" r="-11364" b="-214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698DD6-D7AC-4B03-9136-D561F92BCF98}"/>
                  </a:ext>
                </a:extLst>
              </p:cNvPr>
              <p:cNvSpPr txBox="1"/>
              <p:nvPr/>
            </p:nvSpPr>
            <p:spPr>
              <a:xfrm>
                <a:off x="4971315" y="5101536"/>
                <a:ext cx="284392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698DD6-D7AC-4B03-9136-D561F92BC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15" y="5101536"/>
                <a:ext cx="284392" cy="253523"/>
              </a:xfrm>
              <a:prstGeom prst="rect">
                <a:avLst/>
              </a:prstGeom>
              <a:blipFill>
                <a:blip r:embed="rId9"/>
                <a:stretch>
                  <a:fillRect l="-21739" r="-10870" b="-2439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962AA63-B9F6-44B5-A7F1-B92F4449392C}"/>
              </a:ext>
            </a:extLst>
          </p:cNvPr>
          <p:cNvCxnSpPr>
            <a:cxnSpLocks/>
            <a:stCxn id="24" idx="0"/>
            <a:endCxn id="22" idx="2"/>
          </p:cNvCxnSpPr>
          <p:nvPr/>
        </p:nvCxnSpPr>
        <p:spPr>
          <a:xfrm flipH="1" flipV="1">
            <a:off x="5109696" y="4681624"/>
            <a:ext cx="3815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0BE8551-3123-4676-966D-E54FA95C8540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109609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7FED389-187F-4BC0-9F2C-DEFF07BF6DB9}"/>
              </a:ext>
            </a:extLst>
          </p:cNvPr>
          <p:cNvCxnSpPr>
            <a:cxnSpLocks/>
            <a:stCxn id="22" idx="0"/>
            <a:endCxn id="28" idx="1"/>
          </p:cNvCxnSpPr>
          <p:nvPr/>
        </p:nvCxnSpPr>
        <p:spPr>
          <a:xfrm rot="16200000" flipH="1">
            <a:off x="5545868" y="3822260"/>
            <a:ext cx="211595" cy="1083941"/>
          </a:xfrm>
          <a:prstGeom prst="bentConnector4">
            <a:avLst>
              <a:gd name="adj1" fmla="val -98880"/>
              <a:gd name="adj2" fmla="val 79793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AAD024F-F326-4E94-82CD-63CFCB3CCBF1}"/>
              </a:ext>
            </a:extLst>
          </p:cNvPr>
          <p:cNvSpPr/>
          <p:nvPr/>
        </p:nvSpPr>
        <p:spPr>
          <a:xfrm>
            <a:off x="6193637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7168A1-5286-4561-B232-59717F488299}"/>
                  </a:ext>
                </a:extLst>
              </p:cNvPr>
              <p:cNvSpPr txBox="1"/>
              <p:nvPr/>
            </p:nvSpPr>
            <p:spPr>
              <a:xfrm>
                <a:off x="6731756" y="3516876"/>
                <a:ext cx="278699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7168A1-5286-4561-B232-59717F488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56" y="3516876"/>
                <a:ext cx="278699" cy="253523"/>
              </a:xfrm>
              <a:prstGeom prst="rect">
                <a:avLst/>
              </a:prstGeom>
              <a:blipFill>
                <a:blip r:embed="rId10"/>
                <a:stretch>
                  <a:fillRect l="-21739" r="-10870" b="-214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845AE0-0FC6-432B-B66B-E916D5318364}"/>
                  </a:ext>
                </a:extLst>
              </p:cNvPr>
              <p:cNvSpPr txBox="1"/>
              <p:nvPr/>
            </p:nvSpPr>
            <p:spPr>
              <a:xfrm>
                <a:off x="6694099" y="5101536"/>
                <a:ext cx="289263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845AE0-0FC6-432B-B66B-E916D5318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099" y="5101536"/>
                <a:ext cx="289263" cy="253523"/>
              </a:xfrm>
              <a:prstGeom prst="rect">
                <a:avLst/>
              </a:prstGeom>
              <a:blipFill>
                <a:blip r:embed="rId11"/>
                <a:stretch>
                  <a:fillRect l="-18750" r="-10417" b="-2439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005E20E-0EA1-480B-96F0-0FED7B9FC8F4}"/>
              </a:ext>
            </a:extLst>
          </p:cNvPr>
          <p:cNvCxnSpPr>
            <a:cxnSpLocks/>
            <a:stCxn id="30" idx="0"/>
            <a:endCxn id="28" idx="2"/>
          </p:cNvCxnSpPr>
          <p:nvPr/>
        </p:nvCxnSpPr>
        <p:spPr>
          <a:xfrm flipV="1">
            <a:off x="6838730" y="4681624"/>
            <a:ext cx="783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DCBFB7F-B0B9-485A-9D15-4CCC8B0EFD6D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839426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1FD6753-A307-418F-AF45-4C3DABCA62C5}"/>
              </a:ext>
            </a:extLst>
          </p:cNvPr>
          <p:cNvCxnSpPr>
            <a:cxnSpLocks/>
            <a:stCxn id="28" idx="0"/>
            <a:endCxn id="34" idx="1"/>
          </p:cNvCxnSpPr>
          <p:nvPr/>
        </p:nvCxnSpPr>
        <p:spPr>
          <a:xfrm rot="16200000" flipH="1">
            <a:off x="7342496" y="3755449"/>
            <a:ext cx="211595" cy="1217564"/>
          </a:xfrm>
          <a:prstGeom prst="bentConnector4">
            <a:avLst>
              <a:gd name="adj1" fmla="val -98880"/>
              <a:gd name="adj2" fmla="val 61505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9CBD91F-3CE3-4BEF-B518-962F2FC4F7EB}"/>
              </a:ext>
            </a:extLst>
          </p:cNvPr>
          <p:cNvSpPr/>
          <p:nvPr/>
        </p:nvSpPr>
        <p:spPr>
          <a:xfrm>
            <a:off x="8057077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CD7619-1D5E-4949-9B43-DAE823049938}"/>
                  </a:ext>
                </a:extLst>
              </p:cNvPr>
              <p:cNvSpPr txBox="1"/>
              <p:nvPr/>
            </p:nvSpPr>
            <p:spPr>
              <a:xfrm>
                <a:off x="8595195" y="3516876"/>
                <a:ext cx="224867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CD7619-1D5E-4949-9B43-DAE823049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195" y="3516876"/>
                <a:ext cx="224867" cy="228625"/>
              </a:xfrm>
              <a:prstGeom prst="rect">
                <a:avLst/>
              </a:prstGeom>
              <a:blipFill>
                <a:blip r:embed="rId12"/>
                <a:stretch>
                  <a:fillRect l="-32432" r="-16216" b="-378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88F5C3-564C-42A0-A0D1-184B33B6F6F7}"/>
                  </a:ext>
                </a:extLst>
              </p:cNvPr>
              <p:cNvSpPr txBox="1"/>
              <p:nvPr/>
            </p:nvSpPr>
            <p:spPr>
              <a:xfrm>
                <a:off x="8585669" y="5101536"/>
                <a:ext cx="234392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88F5C3-564C-42A0-A0D1-184B33B6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669" y="5101536"/>
                <a:ext cx="234392" cy="228625"/>
              </a:xfrm>
              <a:prstGeom prst="rect">
                <a:avLst/>
              </a:prstGeom>
              <a:blipFill>
                <a:blip r:embed="rId13"/>
                <a:stretch>
                  <a:fillRect l="-28205" r="-15385" b="-378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84F9601-5576-4486-BEE8-DF801CBA8AA2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8702866" y="4681624"/>
            <a:ext cx="86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F850B4C-0200-4C48-B7BB-FEF8DC79CEDA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8702865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28460BCA-145F-4D3B-9323-41E84C2CF4B1}"/>
              </a:ext>
            </a:extLst>
          </p:cNvPr>
          <p:cNvCxnSpPr>
            <a:cxnSpLocks/>
            <a:stCxn id="34" idx="0"/>
          </p:cNvCxnSpPr>
          <p:nvPr/>
        </p:nvCxnSpPr>
        <p:spPr>
          <a:xfrm rot="16200000" flipH="1">
            <a:off x="9089975" y="3871410"/>
            <a:ext cx="209416" cy="983463"/>
          </a:xfrm>
          <a:prstGeom prst="bentConnector4">
            <a:avLst>
              <a:gd name="adj1" fmla="val -99909"/>
              <a:gd name="adj2" fmla="val 82837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39C20B-B568-411F-8B19-03071387C174}"/>
                  </a:ext>
                </a:extLst>
              </p:cNvPr>
              <p:cNvSpPr txBox="1"/>
              <p:nvPr/>
            </p:nvSpPr>
            <p:spPr>
              <a:xfrm>
                <a:off x="9686415" y="4346112"/>
                <a:ext cx="224867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39C20B-B568-411F-8B19-03071387C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415" y="4346112"/>
                <a:ext cx="224867" cy="228625"/>
              </a:xfrm>
              <a:prstGeom prst="rect">
                <a:avLst/>
              </a:prstGeom>
              <a:blipFill>
                <a:blip r:embed="rId14"/>
                <a:stretch>
                  <a:fillRect l="-32432" r="-16216" b="-378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ED3BB7-D577-4FC4-B772-70C5D3F722F1}"/>
                  </a:ext>
                </a:extLst>
              </p:cNvPr>
              <p:cNvSpPr txBox="1"/>
              <p:nvPr/>
            </p:nvSpPr>
            <p:spPr>
              <a:xfrm>
                <a:off x="7648725" y="4343267"/>
                <a:ext cx="245014" cy="2535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ED3BB7-D577-4FC4-B772-70C5D3F72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725" y="4343267"/>
                <a:ext cx="245014" cy="253523"/>
              </a:xfrm>
              <a:prstGeom prst="rect">
                <a:avLst/>
              </a:prstGeom>
              <a:blipFill>
                <a:blip r:embed="rId15"/>
                <a:stretch>
                  <a:fillRect l="-7500" r="-10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982FF3-81BC-4C14-ABE7-EF3A63F4E513}"/>
                  </a:ext>
                </a:extLst>
              </p:cNvPr>
              <p:cNvSpPr txBox="1"/>
              <p:nvPr/>
            </p:nvSpPr>
            <p:spPr>
              <a:xfrm>
                <a:off x="7662009" y="5099639"/>
                <a:ext cx="245014" cy="2535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982FF3-81BC-4C14-ABE7-EF3A63F4E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009" y="5099639"/>
                <a:ext cx="245014" cy="253523"/>
              </a:xfrm>
              <a:prstGeom prst="rect">
                <a:avLst/>
              </a:prstGeom>
              <a:blipFill>
                <a:blip r:embed="rId16"/>
                <a:stretch>
                  <a:fillRect l="-7500" r="-10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1667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복습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A311ABE-AB53-42F5-BE47-4D58A4BE9C88}"/>
              </a:ext>
            </a:extLst>
          </p:cNvPr>
          <p:cNvSpPr/>
          <p:nvPr/>
        </p:nvSpPr>
        <p:spPr>
          <a:xfrm>
            <a:off x="2351314" y="1979375"/>
            <a:ext cx="5556265" cy="371855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494FBB3-127A-42CA-B55F-54C2A11DFE46}"/>
              </a:ext>
            </a:extLst>
          </p:cNvPr>
          <p:cNvSpPr/>
          <p:nvPr/>
        </p:nvSpPr>
        <p:spPr>
          <a:xfrm>
            <a:off x="4349164" y="2997282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C0066EA-CE46-488D-A2FA-0359F2CF2C1B}"/>
              </a:ext>
            </a:extLst>
          </p:cNvPr>
          <p:cNvSpPr/>
          <p:nvPr/>
        </p:nvSpPr>
        <p:spPr>
          <a:xfrm>
            <a:off x="4349164" y="4405381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442C09-A360-4F58-9280-487B96E90337}"/>
              </a:ext>
            </a:extLst>
          </p:cNvPr>
          <p:cNvSpPr txBox="1"/>
          <p:nvPr/>
        </p:nvSpPr>
        <p:spPr>
          <a:xfrm>
            <a:off x="4272549" y="3135366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CF3D1B-C77A-4DD0-9F6E-3DF6BFD23766}"/>
              </a:ext>
            </a:extLst>
          </p:cNvPr>
          <p:cNvSpPr txBox="1"/>
          <p:nvPr/>
        </p:nvSpPr>
        <p:spPr>
          <a:xfrm>
            <a:off x="4272549" y="4543465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D2DC814-9053-4431-9608-5E1096F48DA9}"/>
              </a:ext>
            </a:extLst>
          </p:cNvPr>
          <p:cNvSpPr/>
          <p:nvPr/>
        </p:nvSpPr>
        <p:spPr>
          <a:xfrm>
            <a:off x="6954051" y="2590029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9B5D9B-C9DC-497A-AFDE-2C570591B448}"/>
              </a:ext>
            </a:extLst>
          </p:cNvPr>
          <p:cNvSpPr txBox="1"/>
          <p:nvPr/>
        </p:nvSpPr>
        <p:spPr>
          <a:xfrm>
            <a:off x="6915856" y="2689693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3DA1CAC-72F3-4FC6-91C7-A236F2BD213D}"/>
              </a:ext>
            </a:extLst>
          </p:cNvPr>
          <p:cNvGrpSpPr/>
          <p:nvPr/>
        </p:nvGrpSpPr>
        <p:grpSpPr>
          <a:xfrm>
            <a:off x="6954051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5AF08FB-3402-4334-A648-127C92570D05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A751D03-C8C3-4877-8477-42C3B7AF0F8C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4A84D7C-2C2E-4672-99D5-30E708095F2F}"/>
              </a:ext>
            </a:extLst>
          </p:cNvPr>
          <p:cNvGrpSpPr/>
          <p:nvPr/>
        </p:nvGrpSpPr>
        <p:grpSpPr>
          <a:xfrm>
            <a:off x="5371260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16288AD4-C082-477A-9E6E-4BB6BD92CC3B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47D35A3-B6C4-485A-A83A-E8AEA895AB7B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61106BB-53CC-419B-9B1D-3623A2D99A9E}"/>
                  </a:ext>
                </a:extLst>
              </p:cNvPr>
              <p:cNvSpPr txBox="1"/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61106BB-53CC-419B-9B1D-3623A2D99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1FC9366-428F-48B8-A46F-D16CA2F207AF}"/>
                  </a:ext>
                </a:extLst>
              </p:cNvPr>
              <p:cNvSpPr txBox="1"/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1FC9366-428F-48B8-A46F-D16CA2F20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1B36B9-125F-45CC-A21C-C1A499662019}"/>
                  </a:ext>
                </a:extLst>
              </p:cNvPr>
              <p:cNvSpPr txBox="1"/>
              <p:nvPr/>
            </p:nvSpPr>
            <p:spPr>
              <a:xfrm>
                <a:off x="1277480" y="3076053"/>
                <a:ext cx="7923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1B36B9-125F-45CC-A21C-C1A499662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480" y="3076053"/>
                <a:ext cx="79233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6647011-5381-4984-BCE5-8F0C7939806A}"/>
                  </a:ext>
                </a:extLst>
              </p:cNvPr>
              <p:cNvSpPr txBox="1"/>
              <p:nvPr/>
            </p:nvSpPr>
            <p:spPr>
              <a:xfrm>
                <a:off x="7001776" y="1152833"/>
                <a:ext cx="4444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6647011-5381-4984-BCE5-8F0C79398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776" y="1152833"/>
                <a:ext cx="44448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1D2BA07-E457-41BE-AF1B-AA54036B7BB0}"/>
                  </a:ext>
                </a:extLst>
              </p:cNvPr>
              <p:cNvSpPr txBox="1"/>
              <p:nvPr/>
            </p:nvSpPr>
            <p:spPr>
              <a:xfrm>
                <a:off x="8794494" y="2997282"/>
                <a:ext cx="4444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1D2BA07-E457-41BE-AF1B-AA54036B7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494" y="2997282"/>
                <a:ext cx="444481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97F24FE-BDB5-444F-848C-F2374327166C}"/>
              </a:ext>
            </a:extLst>
          </p:cNvPr>
          <p:cNvCxnSpPr/>
          <p:nvPr/>
        </p:nvCxnSpPr>
        <p:spPr>
          <a:xfrm>
            <a:off x="2896881" y="2566749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0D5C5D4-ED3C-437A-AC7A-68A6AD0BEB25}"/>
              </a:ext>
            </a:extLst>
          </p:cNvPr>
          <p:cNvCxnSpPr/>
          <p:nvPr/>
        </p:nvCxnSpPr>
        <p:spPr>
          <a:xfrm>
            <a:off x="2854798" y="5494367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D72E977-00B9-4F1B-9FB9-A2ECB6ACA6DA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3761513" y="4864492"/>
            <a:ext cx="666422" cy="62987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D5D0011-0AB1-484B-9922-CE2B62140028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3803596" y="2566749"/>
            <a:ext cx="624339" cy="5093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AAB1902-1CA3-4F68-B4DA-DD76078F3836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2069812" y="3291497"/>
            <a:ext cx="2279352" cy="955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46C90C6-6BE3-4679-BF7D-6F73035DFCC5}"/>
                  </a:ext>
                </a:extLst>
              </p:cNvPr>
              <p:cNvSpPr txBox="1"/>
              <p:nvPr/>
            </p:nvSpPr>
            <p:spPr>
              <a:xfrm>
                <a:off x="4451392" y="6121743"/>
                <a:ext cx="4617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46C90C6-6BE3-4679-BF7D-6F73035DF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392" y="6121743"/>
                <a:ext cx="46172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277D0283-2642-4D64-98AE-33B5F42F4DD3}"/>
              </a:ext>
            </a:extLst>
          </p:cNvPr>
          <p:cNvCxnSpPr>
            <a:cxnSpLocks/>
          </p:cNvCxnSpPr>
          <p:nvPr/>
        </p:nvCxnSpPr>
        <p:spPr>
          <a:xfrm flipV="1">
            <a:off x="4620625" y="4958549"/>
            <a:ext cx="0" cy="114790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A6335C-0436-4B78-8612-AE35BA9D7201}"/>
                  </a:ext>
                </a:extLst>
              </p:cNvPr>
              <p:cNvSpPr txBox="1"/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A6335C-0436-4B78-8612-AE35BA9D7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51FBE6A5-ADAA-4094-8C03-DFE88D0F793D}"/>
              </a:ext>
            </a:extLst>
          </p:cNvPr>
          <p:cNvCxnSpPr/>
          <p:nvPr/>
        </p:nvCxnSpPr>
        <p:spPr>
          <a:xfrm>
            <a:off x="5821161" y="4994552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CA3F9EE7-4B6A-4079-A361-6BC1FC5129C2}"/>
              </a:ext>
            </a:extLst>
          </p:cNvPr>
          <p:cNvCxnSpPr>
            <a:cxnSpLocks/>
            <a:endCxn id="51" idx="4"/>
          </p:cNvCxnSpPr>
          <p:nvPr/>
        </p:nvCxnSpPr>
        <p:spPr>
          <a:xfrm flipV="1">
            <a:off x="6727876" y="4274753"/>
            <a:ext cx="495116" cy="71980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E0CAAEA-DA4C-4640-A1DB-900B234E2D20}"/>
              </a:ext>
            </a:extLst>
          </p:cNvPr>
          <p:cNvCxnSpPr>
            <a:cxnSpLocks/>
            <a:stCxn id="44" idx="6"/>
            <a:endCxn id="54" idx="1"/>
          </p:cNvCxnSpPr>
          <p:nvPr/>
        </p:nvCxnSpPr>
        <p:spPr>
          <a:xfrm>
            <a:off x="4887046" y="3266223"/>
            <a:ext cx="562985" cy="54941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B883D2C-AE23-4E53-9E42-D2C791C8CBC4}"/>
              </a:ext>
            </a:extLst>
          </p:cNvPr>
          <p:cNvCxnSpPr>
            <a:cxnSpLocks/>
            <a:stCxn id="45" idx="6"/>
            <a:endCxn id="54" idx="3"/>
          </p:cNvCxnSpPr>
          <p:nvPr/>
        </p:nvCxnSpPr>
        <p:spPr>
          <a:xfrm flipV="1">
            <a:off x="4887046" y="4195982"/>
            <a:ext cx="562985" cy="47834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686CA770-B071-45AC-9782-BB126CA39071}"/>
              </a:ext>
            </a:extLst>
          </p:cNvPr>
          <p:cNvCxnSpPr>
            <a:cxnSpLocks/>
            <a:stCxn id="54" idx="6"/>
            <a:endCxn id="51" idx="2"/>
          </p:cNvCxnSpPr>
          <p:nvPr/>
        </p:nvCxnSpPr>
        <p:spPr>
          <a:xfrm>
            <a:off x="5909142" y="4005812"/>
            <a:ext cx="104490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F8C3FDE-579E-4878-85EE-5444C3EC0E87}"/>
              </a:ext>
            </a:extLst>
          </p:cNvPr>
          <p:cNvCxnSpPr>
            <a:cxnSpLocks/>
            <a:stCxn id="51" idx="0"/>
            <a:endCxn id="48" idx="4"/>
          </p:cNvCxnSpPr>
          <p:nvPr/>
        </p:nvCxnSpPr>
        <p:spPr>
          <a:xfrm flipV="1">
            <a:off x="7222992" y="3127911"/>
            <a:ext cx="0" cy="60896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C808B4BD-1826-406C-8754-FAA3CF73E672}"/>
              </a:ext>
            </a:extLst>
          </p:cNvPr>
          <p:cNvCxnSpPr>
            <a:stCxn id="48" idx="0"/>
            <a:endCxn id="60" idx="1"/>
          </p:cNvCxnSpPr>
          <p:nvPr/>
        </p:nvCxnSpPr>
        <p:spPr>
          <a:xfrm rot="16200000" flipH="1">
            <a:off x="7697394" y="2115626"/>
            <a:ext cx="622697" cy="1571502"/>
          </a:xfrm>
          <a:prstGeom prst="bentConnector4">
            <a:avLst>
              <a:gd name="adj1" fmla="val -120977"/>
              <a:gd name="adj2" fmla="val 58557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13E8D6B-1753-4A65-A5B7-D6376187B4B8}"/>
              </a:ext>
            </a:extLst>
          </p:cNvPr>
          <p:cNvCxnSpPr>
            <a:cxnSpLocks/>
            <a:stCxn id="48" idx="0"/>
            <a:endCxn id="59" idx="2"/>
          </p:cNvCxnSpPr>
          <p:nvPr/>
        </p:nvCxnSpPr>
        <p:spPr>
          <a:xfrm flipV="1">
            <a:off x="7222992" y="1583720"/>
            <a:ext cx="1025" cy="100630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14830" y="983556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</p:spTree>
    <p:extLst>
      <p:ext uri="{BB962C8B-B14F-4D97-AF65-F5344CB8AC3E}">
        <p14:creationId xmlns:p14="http://schemas.microsoft.com/office/powerpoint/2010/main" val="164243475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14830" y="983556"/>
            <a:ext cx="5787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"?"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들어갈 단어는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: 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어느 정도의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장기 기억이 필요한 문제의 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B78206-608A-4789-A64C-CEACA882EF3C}"/>
              </a:ext>
            </a:extLst>
          </p:cNvPr>
          <p:cNvSpPr txBox="1"/>
          <p:nvPr/>
        </p:nvSpPr>
        <p:spPr>
          <a:xfrm>
            <a:off x="646010" y="2087009"/>
            <a:ext cx="868109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모델은 주어진 단어들을 기초로 다음에 출현할 단어를 예측하는 일을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단점을 확인하는 차원에서 다음의 문제를 다시 생각해보았다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 was watching TV in his room. Mary came into the room. Mary said hi to 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들어갈 단어는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이 문제에 올바르게 답하라면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현재 맥락에서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'Tom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방에서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TV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보고 있음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방에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Mary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들어옴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정보를 기억해야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정보를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상태에 인코딩해 보관해야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33932A-F1E0-44B4-8B85-91FBA8F0DC86}"/>
              </a:ext>
            </a:extLst>
          </p:cNvPr>
          <p:cNvSpPr txBox="1"/>
          <p:nvPr/>
        </p:nvSpPr>
        <p:spPr>
          <a:xfrm>
            <a:off x="870029" y="1348511"/>
            <a:ext cx="80926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 was watching TV in his room. Mary came into the room. Mary said hi to  ?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E57317-DA01-4176-9B0E-DDFFFCA26627}"/>
              </a:ext>
            </a:extLst>
          </p:cNvPr>
          <p:cNvSpPr/>
          <p:nvPr/>
        </p:nvSpPr>
        <p:spPr>
          <a:xfrm>
            <a:off x="8252507" y="1359884"/>
            <a:ext cx="551726" cy="27393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4767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4449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"Tom"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임을 학습할 때의 기울기 흐름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0968105-D8D1-44AC-90EE-358FE5FCBCC3}"/>
              </a:ext>
            </a:extLst>
          </p:cNvPr>
          <p:cNvSpPr/>
          <p:nvPr/>
        </p:nvSpPr>
        <p:spPr>
          <a:xfrm>
            <a:off x="1649716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0A02B2-554D-48D5-AD44-A6554A8441F9}"/>
              </a:ext>
            </a:extLst>
          </p:cNvPr>
          <p:cNvCxnSpPr>
            <a:cxnSpLocks/>
            <a:stCxn id="9" idx="0"/>
            <a:endCxn id="42" idx="1"/>
          </p:cNvCxnSpPr>
          <p:nvPr/>
        </p:nvCxnSpPr>
        <p:spPr>
          <a:xfrm flipV="1">
            <a:off x="2164475" y="1667649"/>
            <a:ext cx="1995203" cy="1156574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9FFD8B1-1C0D-4D3F-9D17-937DDB70865F}"/>
              </a:ext>
            </a:extLst>
          </p:cNvPr>
          <p:cNvCxnSpPr>
            <a:cxnSpLocks/>
          </p:cNvCxnSpPr>
          <p:nvPr/>
        </p:nvCxnSpPr>
        <p:spPr>
          <a:xfrm>
            <a:off x="2164474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3BA39A3-83B2-4D90-9049-7ABEA7D4B025}"/>
              </a:ext>
            </a:extLst>
          </p:cNvPr>
          <p:cNvSpPr/>
          <p:nvPr/>
        </p:nvSpPr>
        <p:spPr>
          <a:xfrm>
            <a:off x="1649716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06C9882-BA31-4E2A-B2BC-94876D0CF876}"/>
              </a:ext>
            </a:extLst>
          </p:cNvPr>
          <p:cNvSpPr/>
          <p:nvPr/>
        </p:nvSpPr>
        <p:spPr>
          <a:xfrm>
            <a:off x="1649715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0AC7DA-5D1E-4ACF-859E-BCAC7680EA32}"/>
              </a:ext>
            </a:extLst>
          </p:cNvPr>
          <p:cNvCxnSpPr>
            <a:cxnSpLocks/>
          </p:cNvCxnSpPr>
          <p:nvPr/>
        </p:nvCxnSpPr>
        <p:spPr>
          <a:xfrm flipV="1">
            <a:off x="2164473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0B87172-177A-4D0A-9A58-46EBE6ED4842}"/>
              </a:ext>
            </a:extLst>
          </p:cNvPr>
          <p:cNvCxnSpPr>
            <a:cxnSpLocks/>
          </p:cNvCxnSpPr>
          <p:nvPr/>
        </p:nvCxnSpPr>
        <p:spPr>
          <a:xfrm>
            <a:off x="2164473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E15606C-17D4-4821-A0BD-EC099F7754F1}"/>
              </a:ext>
            </a:extLst>
          </p:cNvPr>
          <p:cNvSpPr/>
          <p:nvPr/>
        </p:nvSpPr>
        <p:spPr>
          <a:xfrm>
            <a:off x="1649715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AF6DE7-069F-4E47-A0B0-3D84BAED7E1D}"/>
              </a:ext>
            </a:extLst>
          </p:cNvPr>
          <p:cNvCxnSpPr>
            <a:cxnSpLocks/>
          </p:cNvCxnSpPr>
          <p:nvPr/>
        </p:nvCxnSpPr>
        <p:spPr>
          <a:xfrm>
            <a:off x="2164473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F030C3-7CFF-48D2-AE2A-3693A988783F}"/>
                  </a:ext>
                </a:extLst>
              </p:cNvPr>
              <p:cNvSpPr txBox="1"/>
              <p:nvPr/>
            </p:nvSpPr>
            <p:spPr>
              <a:xfrm>
                <a:off x="1852687" y="6176808"/>
                <a:ext cx="6235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𝐓𝐨𝐦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F030C3-7CFF-48D2-AE2A-3693A9887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687" y="6176808"/>
                <a:ext cx="623569" cy="307777"/>
              </a:xfrm>
              <a:prstGeom prst="rect">
                <a:avLst/>
              </a:prstGeom>
              <a:blipFill>
                <a:blip r:embed="rId3"/>
                <a:stretch>
                  <a:fillRect l="-8824" r="-7843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타원 23">
            <a:extLst>
              <a:ext uri="{FF2B5EF4-FFF2-40B4-BE49-F238E27FC236}">
                <a16:creationId xmlns:a16="http://schemas.microsoft.com/office/drawing/2014/main" id="{1360F5F2-F5D0-445B-A31B-E33591813039}"/>
              </a:ext>
            </a:extLst>
          </p:cNvPr>
          <p:cNvSpPr/>
          <p:nvPr/>
        </p:nvSpPr>
        <p:spPr>
          <a:xfrm>
            <a:off x="2051146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DB17A56-59AB-4F45-99D8-08C6A0AB2010}"/>
              </a:ext>
            </a:extLst>
          </p:cNvPr>
          <p:cNvCxnSpPr>
            <a:cxnSpLocks/>
            <a:stCxn id="24" idx="6"/>
            <a:endCxn id="32" idx="1"/>
          </p:cNvCxnSpPr>
          <p:nvPr/>
        </p:nvCxnSpPr>
        <p:spPr>
          <a:xfrm>
            <a:off x="2164472" y="4335453"/>
            <a:ext cx="1241423" cy="3626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D27FDB5-83C3-4BC2-AD95-6E568ADE1A06}"/>
              </a:ext>
            </a:extLst>
          </p:cNvPr>
          <p:cNvSpPr/>
          <p:nvPr/>
        </p:nvSpPr>
        <p:spPr>
          <a:xfrm>
            <a:off x="3405896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6B689F-78F6-44DB-BA32-45C1F0461EF3}"/>
              </a:ext>
            </a:extLst>
          </p:cNvPr>
          <p:cNvCxnSpPr>
            <a:cxnSpLocks/>
            <a:stCxn id="26" idx="0"/>
            <a:endCxn id="42" idx="2"/>
          </p:cNvCxnSpPr>
          <p:nvPr/>
        </p:nvCxnSpPr>
        <p:spPr>
          <a:xfrm flipV="1">
            <a:off x="3920655" y="1821537"/>
            <a:ext cx="553212" cy="1002686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993CCF-9A59-4C5B-AAF1-29770BAECEB0}"/>
              </a:ext>
            </a:extLst>
          </p:cNvPr>
          <p:cNvCxnSpPr>
            <a:cxnSpLocks/>
          </p:cNvCxnSpPr>
          <p:nvPr/>
        </p:nvCxnSpPr>
        <p:spPr>
          <a:xfrm>
            <a:off x="3920654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1165C3E-4761-47B3-AF75-C9807B3ED9AF}"/>
              </a:ext>
            </a:extLst>
          </p:cNvPr>
          <p:cNvSpPr/>
          <p:nvPr/>
        </p:nvSpPr>
        <p:spPr>
          <a:xfrm>
            <a:off x="3405896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62918FE-4CEB-4427-BFC6-A91C39277249}"/>
              </a:ext>
            </a:extLst>
          </p:cNvPr>
          <p:cNvSpPr/>
          <p:nvPr/>
        </p:nvSpPr>
        <p:spPr>
          <a:xfrm>
            <a:off x="3405895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6267AF7-A32F-4199-8B3A-99BB72F6CCB8}"/>
              </a:ext>
            </a:extLst>
          </p:cNvPr>
          <p:cNvCxnSpPr>
            <a:cxnSpLocks/>
          </p:cNvCxnSpPr>
          <p:nvPr/>
        </p:nvCxnSpPr>
        <p:spPr>
          <a:xfrm flipV="1">
            <a:off x="3920653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6B7242D-99F0-42BE-8114-391231E3AFA7}"/>
              </a:ext>
            </a:extLst>
          </p:cNvPr>
          <p:cNvCxnSpPr>
            <a:cxnSpLocks/>
          </p:cNvCxnSpPr>
          <p:nvPr/>
        </p:nvCxnSpPr>
        <p:spPr>
          <a:xfrm>
            <a:off x="3920653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CCE18C4-50FC-48F2-B4A1-40A3BF0C9E80}"/>
              </a:ext>
            </a:extLst>
          </p:cNvPr>
          <p:cNvSpPr/>
          <p:nvPr/>
        </p:nvSpPr>
        <p:spPr>
          <a:xfrm>
            <a:off x="3405895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D4A0F4F-275C-4DE4-87FE-A6DB238E7EF2}"/>
              </a:ext>
            </a:extLst>
          </p:cNvPr>
          <p:cNvCxnSpPr>
            <a:cxnSpLocks/>
          </p:cNvCxnSpPr>
          <p:nvPr/>
        </p:nvCxnSpPr>
        <p:spPr>
          <a:xfrm>
            <a:off x="3920653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FE3ADC-79BC-4EAB-9EDA-B20650D7C9FB}"/>
                  </a:ext>
                </a:extLst>
              </p:cNvPr>
              <p:cNvSpPr txBox="1"/>
              <p:nvPr/>
            </p:nvSpPr>
            <p:spPr>
              <a:xfrm>
                <a:off x="3636920" y="6176807"/>
                <a:ext cx="5674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𝐰𝐚𝐬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FE3ADC-79BC-4EAB-9EDA-B20650D7C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20" y="6176807"/>
                <a:ext cx="567463" cy="307777"/>
              </a:xfrm>
              <a:prstGeom prst="rect">
                <a:avLst/>
              </a:prstGeom>
              <a:blipFill>
                <a:blip r:embed="rId4"/>
                <a:stretch>
                  <a:fillRect l="-3226" r="-3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99318B-A038-4E8D-85F3-FF3C9E39860A}"/>
                  </a:ext>
                </a:extLst>
              </p:cNvPr>
              <p:cNvSpPr txBox="1"/>
              <p:nvPr/>
            </p:nvSpPr>
            <p:spPr>
              <a:xfrm>
                <a:off x="4159678" y="1513760"/>
                <a:ext cx="6283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99318B-A038-4E8D-85F3-FF3C9E39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678" y="1513760"/>
                <a:ext cx="628377" cy="307777"/>
              </a:xfrm>
              <a:prstGeom prst="rect">
                <a:avLst/>
              </a:prstGeom>
              <a:blipFill>
                <a:blip r:embed="rId5"/>
                <a:stretch>
                  <a:fillRect l="-6796" r="-8738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0E5147B7-C932-47D4-B939-77067AC07285}"/>
              </a:ext>
            </a:extLst>
          </p:cNvPr>
          <p:cNvSpPr/>
          <p:nvPr/>
        </p:nvSpPr>
        <p:spPr>
          <a:xfrm>
            <a:off x="3807326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13D55B59-EED9-4F4A-96F6-8DDAA4248F0C}"/>
              </a:ext>
            </a:extLst>
          </p:cNvPr>
          <p:cNvCxnSpPr>
            <a:cxnSpLocks/>
            <a:stCxn id="43" idx="6"/>
            <a:endCxn id="51" idx="1"/>
          </p:cNvCxnSpPr>
          <p:nvPr/>
        </p:nvCxnSpPr>
        <p:spPr>
          <a:xfrm>
            <a:off x="3920652" y="4335453"/>
            <a:ext cx="1250885" cy="3626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88A3909-1202-4973-8DDA-9C51877909A0}"/>
              </a:ext>
            </a:extLst>
          </p:cNvPr>
          <p:cNvSpPr/>
          <p:nvPr/>
        </p:nvSpPr>
        <p:spPr>
          <a:xfrm>
            <a:off x="5171538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06DCB7A-6B5C-4D41-AA34-B0A806CC9571}"/>
              </a:ext>
            </a:extLst>
          </p:cNvPr>
          <p:cNvCxnSpPr>
            <a:cxnSpLocks/>
            <a:stCxn id="45" idx="0"/>
            <a:endCxn id="42" idx="2"/>
          </p:cNvCxnSpPr>
          <p:nvPr/>
        </p:nvCxnSpPr>
        <p:spPr>
          <a:xfrm flipH="1" flipV="1">
            <a:off x="4473867" y="1821537"/>
            <a:ext cx="1212430" cy="1002686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A93A3BB-E5BA-4D26-AEEB-82E8990B6026}"/>
              </a:ext>
            </a:extLst>
          </p:cNvPr>
          <p:cNvCxnSpPr>
            <a:cxnSpLocks/>
          </p:cNvCxnSpPr>
          <p:nvPr/>
        </p:nvCxnSpPr>
        <p:spPr>
          <a:xfrm>
            <a:off x="5686297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2915EF0-09BF-4989-B264-D8A2AC80B03C}"/>
              </a:ext>
            </a:extLst>
          </p:cNvPr>
          <p:cNvSpPr/>
          <p:nvPr/>
        </p:nvSpPr>
        <p:spPr>
          <a:xfrm>
            <a:off x="5171538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C426EF-C52D-4E2C-B5C1-C242ADDB4F0A}"/>
              </a:ext>
            </a:extLst>
          </p:cNvPr>
          <p:cNvSpPr/>
          <p:nvPr/>
        </p:nvSpPr>
        <p:spPr>
          <a:xfrm>
            <a:off x="5171538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3CB9F31-633B-4C68-A235-29058A4483AB}"/>
              </a:ext>
            </a:extLst>
          </p:cNvPr>
          <p:cNvCxnSpPr>
            <a:cxnSpLocks/>
          </p:cNvCxnSpPr>
          <p:nvPr/>
        </p:nvCxnSpPr>
        <p:spPr>
          <a:xfrm flipV="1">
            <a:off x="5686296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EF1E754-5791-4B00-95F2-3B3A7A467463}"/>
              </a:ext>
            </a:extLst>
          </p:cNvPr>
          <p:cNvCxnSpPr>
            <a:cxnSpLocks/>
          </p:cNvCxnSpPr>
          <p:nvPr/>
        </p:nvCxnSpPr>
        <p:spPr>
          <a:xfrm>
            <a:off x="5686296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5E4402B-D6FD-4C3E-BD7B-DCFDCDD429B1}"/>
              </a:ext>
            </a:extLst>
          </p:cNvPr>
          <p:cNvSpPr/>
          <p:nvPr/>
        </p:nvSpPr>
        <p:spPr>
          <a:xfrm>
            <a:off x="5171538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A2349E4-5F19-4225-AFF3-900F14B643A2}"/>
              </a:ext>
            </a:extLst>
          </p:cNvPr>
          <p:cNvCxnSpPr>
            <a:cxnSpLocks/>
          </p:cNvCxnSpPr>
          <p:nvPr/>
        </p:nvCxnSpPr>
        <p:spPr>
          <a:xfrm>
            <a:off x="5686296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678049F-EF15-462B-8D8A-D5954A461CB3}"/>
                  </a:ext>
                </a:extLst>
              </p:cNvPr>
              <p:cNvSpPr txBox="1"/>
              <p:nvPr/>
            </p:nvSpPr>
            <p:spPr>
              <a:xfrm>
                <a:off x="5022154" y="6176809"/>
                <a:ext cx="11862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𝐰𝐚𝐭𝐜𝐡𝐢𝐧𝐠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678049F-EF15-462B-8D8A-D5954A461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154" y="6176809"/>
                <a:ext cx="1186222" cy="307777"/>
              </a:xfrm>
              <a:prstGeom prst="rect">
                <a:avLst/>
              </a:prstGeom>
              <a:blipFill>
                <a:blip r:embed="rId6"/>
                <a:stretch>
                  <a:fillRect l="-6701" t="-3922" r="-7216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타원 59">
            <a:extLst>
              <a:ext uri="{FF2B5EF4-FFF2-40B4-BE49-F238E27FC236}">
                <a16:creationId xmlns:a16="http://schemas.microsoft.com/office/drawing/2014/main" id="{9F32C1AA-ACC6-4637-BD31-7012F9A2E0DA}"/>
              </a:ext>
            </a:extLst>
          </p:cNvPr>
          <p:cNvSpPr/>
          <p:nvPr/>
        </p:nvSpPr>
        <p:spPr>
          <a:xfrm>
            <a:off x="5572969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2A66E4B-31B0-4B14-8E5D-58D09BAE25FD}"/>
              </a:ext>
            </a:extLst>
          </p:cNvPr>
          <p:cNvCxnSpPr>
            <a:cxnSpLocks/>
            <a:stCxn id="60" idx="6"/>
            <a:endCxn id="68" idx="1"/>
          </p:cNvCxnSpPr>
          <p:nvPr/>
        </p:nvCxnSpPr>
        <p:spPr>
          <a:xfrm>
            <a:off x="5686295" y="4335453"/>
            <a:ext cx="1501139" cy="3626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9C7B0A3-9D4F-448A-881E-D04A03158C0E}"/>
              </a:ext>
            </a:extLst>
          </p:cNvPr>
          <p:cNvSpPr/>
          <p:nvPr/>
        </p:nvSpPr>
        <p:spPr>
          <a:xfrm>
            <a:off x="7187434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330A798-00ED-4270-9808-82AF3CD1EDDA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4788055" y="1667649"/>
            <a:ext cx="2800812" cy="116362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F93F164-8F69-40C1-9D5C-37CA17E27CC3}"/>
              </a:ext>
            </a:extLst>
          </p:cNvPr>
          <p:cNvCxnSpPr>
            <a:cxnSpLocks/>
          </p:cNvCxnSpPr>
          <p:nvPr/>
        </p:nvCxnSpPr>
        <p:spPr>
          <a:xfrm>
            <a:off x="7702193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D9B60976-4381-4143-8322-E810600F6A5A}"/>
              </a:ext>
            </a:extLst>
          </p:cNvPr>
          <p:cNvSpPr/>
          <p:nvPr/>
        </p:nvSpPr>
        <p:spPr>
          <a:xfrm>
            <a:off x="7187434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804944B0-E39B-4859-83A6-1BDECF2160E5}"/>
              </a:ext>
            </a:extLst>
          </p:cNvPr>
          <p:cNvSpPr/>
          <p:nvPr/>
        </p:nvSpPr>
        <p:spPr>
          <a:xfrm>
            <a:off x="7187433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5262D5A-A73C-496C-AAA1-0E4B22FF253D}"/>
              </a:ext>
            </a:extLst>
          </p:cNvPr>
          <p:cNvCxnSpPr>
            <a:cxnSpLocks/>
          </p:cNvCxnSpPr>
          <p:nvPr/>
        </p:nvCxnSpPr>
        <p:spPr>
          <a:xfrm flipV="1">
            <a:off x="7702192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25407D0-7459-4173-A68B-56E0DF428209}"/>
              </a:ext>
            </a:extLst>
          </p:cNvPr>
          <p:cNvCxnSpPr>
            <a:cxnSpLocks/>
          </p:cNvCxnSpPr>
          <p:nvPr/>
        </p:nvCxnSpPr>
        <p:spPr>
          <a:xfrm>
            <a:off x="7702192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D95CA557-85EB-4C96-A862-05794B81A7CC}"/>
              </a:ext>
            </a:extLst>
          </p:cNvPr>
          <p:cNvSpPr/>
          <p:nvPr/>
        </p:nvSpPr>
        <p:spPr>
          <a:xfrm>
            <a:off x="7187433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FBAD616-B939-46CF-A3B6-A58B487E9357}"/>
              </a:ext>
            </a:extLst>
          </p:cNvPr>
          <p:cNvCxnSpPr>
            <a:cxnSpLocks/>
          </p:cNvCxnSpPr>
          <p:nvPr/>
        </p:nvCxnSpPr>
        <p:spPr>
          <a:xfrm>
            <a:off x="7702192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930CEE-8B4C-4864-90BE-C5F1CA3F59E7}"/>
                  </a:ext>
                </a:extLst>
              </p:cNvPr>
              <p:cNvSpPr txBox="1"/>
              <p:nvPr/>
            </p:nvSpPr>
            <p:spPr>
              <a:xfrm>
                <a:off x="7508257" y="6176809"/>
                <a:ext cx="3334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𝐭𝐨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930CEE-8B4C-4864-90BE-C5F1CA3F5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257" y="6176809"/>
                <a:ext cx="333425" cy="307777"/>
              </a:xfrm>
              <a:prstGeom prst="rect">
                <a:avLst/>
              </a:prstGeom>
              <a:blipFill>
                <a:blip r:embed="rId7"/>
                <a:stretch>
                  <a:fillRect l="-12963" r="-12963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타원 76">
            <a:extLst>
              <a:ext uri="{FF2B5EF4-FFF2-40B4-BE49-F238E27FC236}">
                <a16:creationId xmlns:a16="http://schemas.microsoft.com/office/drawing/2014/main" id="{199DE0D8-ACFC-4166-900F-4D9E41A258F1}"/>
              </a:ext>
            </a:extLst>
          </p:cNvPr>
          <p:cNvSpPr/>
          <p:nvPr/>
        </p:nvSpPr>
        <p:spPr>
          <a:xfrm>
            <a:off x="5717465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98F251A-0D5D-4402-B9AF-84DB5DE645A7}"/>
                  </a:ext>
                </a:extLst>
              </p:cNvPr>
              <p:cNvSpPr txBox="1"/>
              <p:nvPr/>
            </p:nvSpPr>
            <p:spPr>
              <a:xfrm>
                <a:off x="6490044" y="292875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98F251A-0D5D-4402-B9AF-84DB5DE64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044" y="2928759"/>
                <a:ext cx="298159" cy="307777"/>
              </a:xfrm>
              <a:prstGeom prst="rect">
                <a:avLst/>
              </a:prstGeom>
              <a:blipFill>
                <a:blip r:embed="rId8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DB119CF-6008-43C5-8D2C-430D09225808}"/>
                  </a:ext>
                </a:extLst>
              </p:cNvPr>
              <p:cNvSpPr txBox="1"/>
              <p:nvPr/>
            </p:nvSpPr>
            <p:spPr>
              <a:xfrm>
                <a:off x="6755033" y="292875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DB119CF-6008-43C5-8D2C-430D09225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033" y="2928759"/>
                <a:ext cx="298159" cy="307777"/>
              </a:xfrm>
              <a:prstGeom prst="rect">
                <a:avLst/>
              </a:prstGeom>
              <a:blipFill>
                <a:blip r:embed="rId9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5F0856F-35EE-4DA6-9CD4-8A00F0B47A80}"/>
                  </a:ext>
                </a:extLst>
              </p:cNvPr>
              <p:cNvSpPr txBox="1"/>
              <p:nvPr/>
            </p:nvSpPr>
            <p:spPr>
              <a:xfrm>
                <a:off x="6497822" y="369564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5F0856F-35EE-4DA6-9CD4-8A00F0B47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822" y="3695641"/>
                <a:ext cx="298159" cy="307777"/>
              </a:xfrm>
              <a:prstGeom prst="rect">
                <a:avLst/>
              </a:prstGeom>
              <a:blipFill>
                <a:blip r:embed="rId10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9FCEA60-7E17-45E9-9DBD-F44101DD35C6}"/>
                  </a:ext>
                </a:extLst>
              </p:cNvPr>
              <p:cNvSpPr txBox="1"/>
              <p:nvPr/>
            </p:nvSpPr>
            <p:spPr>
              <a:xfrm>
                <a:off x="6762811" y="369564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9FCEA60-7E17-45E9-9DBD-F44101DD3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811" y="3695641"/>
                <a:ext cx="298159" cy="307777"/>
              </a:xfrm>
              <a:prstGeom prst="rect">
                <a:avLst/>
              </a:prstGeom>
              <a:blipFill>
                <a:blip r:embed="rId11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D3E0F44-A8AE-4A09-BE91-7418E917ACD0}"/>
                  </a:ext>
                </a:extLst>
              </p:cNvPr>
              <p:cNvSpPr txBox="1"/>
              <p:nvPr/>
            </p:nvSpPr>
            <p:spPr>
              <a:xfrm>
                <a:off x="6491789" y="454775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D3E0F44-A8AE-4A09-BE91-7418E917A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789" y="4547755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9D5EF8E-8F99-4A75-A68A-DFD39420B8CA}"/>
                  </a:ext>
                </a:extLst>
              </p:cNvPr>
              <p:cNvSpPr txBox="1"/>
              <p:nvPr/>
            </p:nvSpPr>
            <p:spPr>
              <a:xfrm>
                <a:off x="6756778" y="454775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9D5EF8E-8F99-4A75-A68A-DFD39420B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778" y="4547755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596599F-3681-4148-82CA-1D5E2767CEA3}"/>
                  </a:ext>
                </a:extLst>
              </p:cNvPr>
              <p:cNvSpPr txBox="1"/>
              <p:nvPr/>
            </p:nvSpPr>
            <p:spPr>
              <a:xfrm>
                <a:off x="6487530" y="530048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596599F-3681-4148-82CA-1D5E2767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530" y="5300483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1A9A41-392C-4FAC-B2BE-40A6845B10E3}"/>
                  </a:ext>
                </a:extLst>
              </p:cNvPr>
              <p:cNvSpPr txBox="1"/>
              <p:nvPr/>
            </p:nvSpPr>
            <p:spPr>
              <a:xfrm>
                <a:off x="6752518" y="530048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1A9A41-392C-4FAC-B2BE-40A6845B1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518" y="5300483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3EFB363-B6DC-4108-A39E-A28B96372C1C}"/>
                  </a:ext>
                </a:extLst>
              </p:cNvPr>
              <p:cNvSpPr txBox="1"/>
              <p:nvPr/>
            </p:nvSpPr>
            <p:spPr>
              <a:xfrm>
                <a:off x="6487530" y="6176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3EFB363-B6DC-4108-A39E-A28B96372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530" y="6176809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DA290DC-AF6B-4E06-9202-EF477C68D20C}"/>
                  </a:ext>
                </a:extLst>
              </p:cNvPr>
              <p:cNvSpPr txBox="1"/>
              <p:nvPr/>
            </p:nvSpPr>
            <p:spPr>
              <a:xfrm>
                <a:off x="6752518" y="6176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DA290DC-AF6B-4E06-9202-EF477C68D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518" y="6176809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타원 104">
            <a:extLst>
              <a:ext uri="{FF2B5EF4-FFF2-40B4-BE49-F238E27FC236}">
                <a16:creationId xmlns:a16="http://schemas.microsoft.com/office/drawing/2014/main" id="{E3B1F922-C4D8-498B-9A53-B1A5FEE7E379}"/>
              </a:ext>
            </a:extLst>
          </p:cNvPr>
          <p:cNvSpPr/>
          <p:nvPr/>
        </p:nvSpPr>
        <p:spPr>
          <a:xfrm>
            <a:off x="3945893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2EF5B55D-9F78-402A-9261-7E52E976C747}"/>
              </a:ext>
            </a:extLst>
          </p:cNvPr>
          <p:cNvSpPr/>
          <p:nvPr/>
        </p:nvSpPr>
        <p:spPr>
          <a:xfrm>
            <a:off x="2182037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2ADBC6F-36D3-4D60-9F2B-A57A0FFA4B54}"/>
              </a:ext>
            </a:extLst>
          </p:cNvPr>
          <p:cNvSpPr/>
          <p:nvPr/>
        </p:nvSpPr>
        <p:spPr>
          <a:xfrm>
            <a:off x="3405452" y="4704112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0A63C0E1-E848-4EA0-9A18-D6F9B7933D0C}"/>
              </a:ext>
            </a:extLst>
          </p:cNvPr>
          <p:cNvSpPr/>
          <p:nvPr/>
        </p:nvSpPr>
        <p:spPr>
          <a:xfrm>
            <a:off x="5171396" y="4710654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2EDA8C4-CB47-4620-A965-EAACCF1E9F7F}"/>
              </a:ext>
            </a:extLst>
          </p:cNvPr>
          <p:cNvSpPr/>
          <p:nvPr/>
        </p:nvSpPr>
        <p:spPr>
          <a:xfrm>
            <a:off x="7187432" y="471814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CAF5290C-7355-48FE-B488-0D5F099C3C7E}"/>
              </a:ext>
            </a:extLst>
          </p:cNvPr>
          <p:cNvCxnSpPr>
            <a:cxnSpLocks/>
            <a:stCxn id="109" idx="2"/>
            <a:endCxn id="77" idx="0"/>
          </p:cNvCxnSpPr>
          <p:nvPr/>
        </p:nvCxnSpPr>
        <p:spPr>
          <a:xfrm rot="10800000">
            <a:off x="5774128" y="4541076"/>
            <a:ext cx="1413304" cy="234365"/>
          </a:xfrm>
          <a:prstGeom prst="bentConnector4">
            <a:avLst>
              <a:gd name="adj1" fmla="val 58096"/>
              <a:gd name="adj2" fmla="val 15309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9E3B781A-1806-4FC8-8BF5-74EC2F8BD36F}"/>
              </a:ext>
            </a:extLst>
          </p:cNvPr>
          <p:cNvCxnSpPr>
            <a:cxnSpLocks/>
            <a:stCxn id="108" idx="2"/>
            <a:endCxn id="105" idx="0"/>
          </p:cNvCxnSpPr>
          <p:nvPr/>
        </p:nvCxnSpPr>
        <p:spPr>
          <a:xfrm rot="10800000">
            <a:off x="4002556" y="4541075"/>
            <a:ext cx="1168840" cy="226874"/>
          </a:xfrm>
          <a:prstGeom prst="bentConnector4">
            <a:avLst>
              <a:gd name="adj1" fmla="val 58139"/>
              <a:gd name="adj2" fmla="val 153144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D83B74C7-2055-4C4A-A316-9D24DDB51E0E}"/>
              </a:ext>
            </a:extLst>
          </p:cNvPr>
          <p:cNvCxnSpPr>
            <a:cxnSpLocks/>
            <a:stCxn id="107" idx="2"/>
            <a:endCxn id="106" idx="0"/>
          </p:cNvCxnSpPr>
          <p:nvPr/>
        </p:nvCxnSpPr>
        <p:spPr>
          <a:xfrm rot="10800000">
            <a:off x="2238700" y="4541075"/>
            <a:ext cx="1166752" cy="220332"/>
          </a:xfrm>
          <a:prstGeom prst="bentConnector4">
            <a:avLst>
              <a:gd name="adj1" fmla="val 57492"/>
              <a:gd name="adj2" fmla="val 156473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ECFBBBB-B65B-4BF4-A0DA-E538C872E420}"/>
              </a:ext>
            </a:extLst>
          </p:cNvPr>
          <p:cNvCxnSpPr>
            <a:cxnSpLocks/>
          </p:cNvCxnSpPr>
          <p:nvPr/>
        </p:nvCxnSpPr>
        <p:spPr>
          <a:xfrm>
            <a:off x="7804436" y="3253536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3F9B904-96CC-49AA-A57C-A334EEC3ED91}"/>
              </a:ext>
            </a:extLst>
          </p:cNvPr>
          <p:cNvCxnSpPr>
            <a:cxnSpLocks/>
          </p:cNvCxnSpPr>
          <p:nvPr/>
        </p:nvCxnSpPr>
        <p:spPr>
          <a:xfrm>
            <a:off x="7804436" y="4059322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43A14BF-07C7-4A09-B934-C0F68AAA74D2}"/>
              </a:ext>
            </a:extLst>
          </p:cNvPr>
          <p:cNvCxnSpPr>
            <a:cxnSpLocks/>
          </p:cNvCxnSpPr>
          <p:nvPr/>
        </p:nvCxnSpPr>
        <p:spPr>
          <a:xfrm>
            <a:off x="7804436" y="4873195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3C873460-9E74-4390-9662-0DA2D18BCBF2}"/>
              </a:ext>
            </a:extLst>
          </p:cNvPr>
          <p:cNvCxnSpPr>
            <a:cxnSpLocks/>
            <a:stCxn id="62" idx="0"/>
          </p:cNvCxnSpPr>
          <p:nvPr/>
        </p:nvCxnSpPr>
        <p:spPr>
          <a:xfrm flipH="1" flipV="1">
            <a:off x="4834645" y="1630011"/>
            <a:ext cx="2867548" cy="1194212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>
            <a:extLst>
              <a:ext uri="{FF2B5EF4-FFF2-40B4-BE49-F238E27FC236}">
                <a16:creationId xmlns:a16="http://schemas.microsoft.com/office/drawing/2014/main" id="{A1CE00A9-80E2-4FEF-8834-6B265110BE1E}"/>
              </a:ext>
            </a:extLst>
          </p:cNvPr>
          <p:cNvSpPr/>
          <p:nvPr/>
        </p:nvSpPr>
        <p:spPr>
          <a:xfrm>
            <a:off x="2885790" y="3486193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1E1EDB4B-6FAB-41F5-97B3-D64818217DEB}"/>
              </a:ext>
            </a:extLst>
          </p:cNvPr>
          <p:cNvCxnSpPr>
            <a:cxnSpLocks/>
            <a:stCxn id="137" idx="2"/>
            <a:endCxn id="141" idx="4"/>
          </p:cNvCxnSpPr>
          <p:nvPr/>
        </p:nvCxnSpPr>
        <p:spPr>
          <a:xfrm rot="10800000">
            <a:off x="2257406" y="3250810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타원 140">
            <a:extLst>
              <a:ext uri="{FF2B5EF4-FFF2-40B4-BE49-F238E27FC236}">
                <a16:creationId xmlns:a16="http://schemas.microsoft.com/office/drawing/2014/main" id="{C438F7E1-D8A8-4602-9D8A-6D31674ED6BC}"/>
              </a:ext>
            </a:extLst>
          </p:cNvPr>
          <p:cNvSpPr/>
          <p:nvPr/>
        </p:nvSpPr>
        <p:spPr>
          <a:xfrm>
            <a:off x="2200743" y="3136220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4FADD87B-C84D-48C1-9B29-E54727B2CC9B}"/>
              </a:ext>
            </a:extLst>
          </p:cNvPr>
          <p:cNvSpPr/>
          <p:nvPr/>
        </p:nvSpPr>
        <p:spPr>
          <a:xfrm>
            <a:off x="4650167" y="3491324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C9025DC4-7B45-440C-9ADB-D4CFBD6C76DA}"/>
              </a:ext>
            </a:extLst>
          </p:cNvPr>
          <p:cNvCxnSpPr>
            <a:cxnSpLocks/>
            <a:stCxn id="143" idx="2"/>
            <a:endCxn id="145" idx="4"/>
          </p:cNvCxnSpPr>
          <p:nvPr/>
        </p:nvCxnSpPr>
        <p:spPr>
          <a:xfrm rot="10800000">
            <a:off x="4021783" y="3255941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타원 144">
            <a:extLst>
              <a:ext uri="{FF2B5EF4-FFF2-40B4-BE49-F238E27FC236}">
                <a16:creationId xmlns:a16="http://schemas.microsoft.com/office/drawing/2014/main" id="{C2F6E310-D9F0-4426-A6D0-F63B4B809C0B}"/>
              </a:ext>
            </a:extLst>
          </p:cNvPr>
          <p:cNvSpPr/>
          <p:nvPr/>
        </p:nvSpPr>
        <p:spPr>
          <a:xfrm>
            <a:off x="3965120" y="3141351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5E0C4CF6-76DC-4D93-9E0C-E7BF424F228E}"/>
              </a:ext>
            </a:extLst>
          </p:cNvPr>
          <p:cNvSpPr/>
          <p:nvPr/>
        </p:nvSpPr>
        <p:spPr>
          <a:xfrm>
            <a:off x="6404804" y="3485829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1FA07DC0-7DE7-4273-9F70-5A271E223727}"/>
              </a:ext>
            </a:extLst>
          </p:cNvPr>
          <p:cNvCxnSpPr>
            <a:cxnSpLocks/>
            <a:stCxn id="146" idx="2"/>
            <a:endCxn id="148" idx="4"/>
          </p:cNvCxnSpPr>
          <p:nvPr/>
        </p:nvCxnSpPr>
        <p:spPr>
          <a:xfrm rot="10800000">
            <a:off x="5776420" y="3250446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타원 147">
            <a:extLst>
              <a:ext uri="{FF2B5EF4-FFF2-40B4-BE49-F238E27FC236}">
                <a16:creationId xmlns:a16="http://schemas.microsoft.com/office/drawing/2014/main" id="{58D4D01D-87B0-4783-B3EC-5678C8ECE9A3}"/>
              </a:ext>
            </a:extLst>
          </p:cNvPr>
          <p:cNvSpPr/>
          <p:nvPr/>
        </p:nvSpPr>
        <p:spPr>
          <a:xfrm>
            <a:off x="5719757" y="3135856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6BE1D7E3-BC25-49E6-882A-77A94938DA24}"/>
              </a:ext>
            </a:extLst>
          </p:cNvPr>
          <p:cNvSpPr/>
          <p:nvPr/>
        </p:nvSpPr>
        <p:spPr>
          <a:xfrm>
            <a:off x="8587788" y="348582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2B2E5C6C-3BBC-4287-A68E-9050B2EDDC6D}"/>
              </a:ext>
            </a:extLst>
          </p:cNvPr>
          <p:cNvCxnSpPr>
            <a:cxnSpLocks/>
            <a:stCxn id="149" idx="2"/>
            <a:endCxn id="151" idx="4"/>
          </p:cNvCxnSpPr>
          <p:nvPr/>
        </p:nvCxnSpPr>
        <p:spPr>
          <a:xfrm rot="10800000">
            <a:off x="7959404" y="3250445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BA6D1A1A-0A5F-4AEE-A62D-9DD663A51426}"/>
              </a:ext>
            </a:extLst>
          </p:cNvPr>
          <p:cNvSpPr/>
          <p:nvPr/>
        </p:nvSpPr>
        <p:spPr>
          <a:xfrm>
            <a:off x="7902741" y="313585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A730138B-15F9-4655-93DB-E62D83AC892B}"/>
              </a:ext>
            </a:extLst>
          </p:cNvPr>
          <p:cNvSpPr/>
          <p:nvPr/>
        </p:nvSpPr>
        <p:spPr>
          <a:xfrm>
            <a:off x="8576408" y="3471006"/>
            <a:ext cx="937932" cy="532412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6FCCE857-B425-4665-BF27-348CC27B44F5}"/>
                  </a:ext>
                </a:extLst>
              </p:cNvPr>
              <p:cNvSpPr txBox="1"/>
              <p:nvPr/>
            </p:nvSpPr>
            <p:spPr>
              <a:xfrm>
                <a:off x="6505294" y="454969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6FCCE857-B425-4665-BF27-348CC27B4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294" y="4549691"/>
                <a:ext cx="298159" cy="307777"/>
              </a:xfrm>
              <a:prstGeom prst="rect">
                <a:avLst/>
              </a:prstGeom>
              <a:blipFill>
                <a:blip r:embed="rId1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7B283706-C605-46CD-8CD2-89D71C3A639B}"/>
                  </a:ext>
                </a:extLst>
              </p:cNvPr>
              <p:cNvSpPr txBox="1"/>
              <p:nvPr/>
            </p:nvSpPr>
            <p:spPr>
              <a:xfrm>
                <a:off x="6770283" y="454969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7B283706-C605-46CD-8CD2-89D71C3A6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283" y="4549691"/>
                <a:ext cx="298159" cy="307777"/>
              </a:xfrm>
              <a:prstGeom prst="rect">
                <a:avLst/>
              </a:prstGeom>
              <a:blipFill>
                <a:blip r:embed="rId19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848CBBE-ED18-4AF0-B08C-358D7C2012D2}"/>
                  </a:ext>
                </a:extLst>
              </p:cNvPr>
              <p:cNvSpPr txBox="1"/>
              <p:nvPr/>
            </p:nvSpPr>
            <p:spPr>
              <a:xfrm>
                <a:off x="6512076" y="458193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848CBBE-ED18-4AF0-B08C-358D7C201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076" y="4581936"/>
                <a:ext cx="298159" cy="307777"/>
              </a:xfrm>
              <a:prstGeom prst="rect">
                <a:avLst/>
              </a:prstGeom>
              <a:blipFill>
                <a:blip r:embed="rId20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72C42BBE-E43C-4B48-81D0-19F7322DA32F}"/>
                  </a:ext>
                </a:extLst>
              </p:cNvPr>
              <p:cNvSpPr txBox="1"/>
              <p:nvPr/>
            </p:nvSpPr>
            <p:spPr>
              <a:xfrm>
                <a:off x="6777065" y="458193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72C42BBE-E43C-4B48-81D0-19F7322DA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065" y="4581936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7722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844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시간 방향으로의 기울기 전파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B46AE81A-1382-427E-8298-471739AAF00D}"/>
              </a:ext>
            </a:extLst>
          </p:cNvPr>
          <p:cNvSpPr/>
          <p:nvPr/>
        </p:nvSpPr>
        <p:spPr>
          <a:xfrm>
            <a:off x="992130" y="230609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A229679-7C48-4995-AE5D-3662C2C76E28}"/>
              </a:ext>
            </a:extLst>
          </p:cNvPr>
          <p:cNvSpPr/>
          <p:nvPr/>
        </p:nvSpPr>
        <p:spPr>
          <a:xfrm>
            <a:off x="1667957" y="270936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12AFA19-7751-440B-B721-40516FB16FAA}"/>
              </a:ext>
            </a:extLst>
          </p:cNvPr>
          <p:cNvSpPr/>
          <p:nvPr/>
        </p:nvSpPr>
        <p:spPr>
          <a:xfrm>
            <a:off x="1667957" y="326722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B727CEF-C940-41F1-BE56-93B0B6E50A44}"/>
              </a:ext>
            </a:extLst>
          </p:cNvPr>
          <p:cNvSpPr txBox="1"/>
          <p:nvPr/>
        </p:nvSpPr>
        <p:spPr>
          <a:xfrm>
            <a:off x="1609162" y="2746295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CDE11B3-838F-4BBE-99E4-04C8BD07259A}"/>
              </a:ext>
            </a:extLst>
          </p:cNvPr>
          <p:cNvSpPr txBox="1"/>
          <p:nvPr/>
        </p:nvSpPr>
        <p:spPr>
          <a:xfrm>
            <a:off x="1609162" y="330415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0CDB49A0-2563-4A96-B655-9B9911A6013A}"/>
              </a:ext>
            </a:extLst>
          </p:cNvPr>
          <p:cNvSpPr/>
          <p:nvPr/>
        </p:nvSpPr>
        <p:spPr>
          <a:xfrm>
            <a:off x="2699962" y="254801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0A39E3-A3F7-4E15-BB9F-6C6E768719A6}"/>
              </a:ext>
            </a:extLst>
          </p:cNvPr>
          <p:cNvSpPr txBox="1"/>
          <p:nvPr/>
        </p:nvSpPr>
        <p:spPr>
          <a:xfrm>
            <a:off x="2656387" y="256972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E5F374A6-7835-4D80-99A9-0C50FB2148A1}"/>
              </a:ext>
            </a:extLst>
          </p:cNvPr>
          <p:cNvSpPr/>
          <p:nvPr/>
        </p:nvSpPr>
        <p:spPr>
          <a:xfrm>
            <a:off x="2699962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037CCBB-C965-4FDC-915E-E9AB9A51B9E0}"/>
                  </a:ext>
                </a:extLst>
              </p:cNvPr>
              <p:cNvSpPr txBox="1"/>
              <p:nvPr/>
            </p:nvSpPr>
            <p:spPr>
              <a:xfrm>
                <a:off x="2753033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037CCBB-C965-4FDC-915E-E9AB9A51B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033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타원 102">
            <a:extLst>
              <a:ext uri="{FF2B5EF4-FFF2-40B4-BE49-F238E27FC236}">
                <a16:creationId xmlns:a16="http://schemas.microsoft.com/office/drawing/2014/main" id="{631D2BBF-ADB7-4249-B3A3-E2D4F8352AD3}"/>
              </a:ext>
            </a:extLst>
          </p:cNvPr>
          <p:cNvSpPr/>
          <p:nvPr/>
        </p:nvSpPr>
        <p:spPr>
          <a:xfrm>
            <a:off x="2072891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5751383-9AAB-48FB-A9EC-D1E99CDEFA39}"/>
                  </a:ext>
                </a:extLst>
              </p:cNvPr>
              <p:cNvSpPr txBox="1"/>
              <p:nvPr/>
            </p:nvSpPr>
            <p:spPr>
              <a:xfrm>
                <a:off x="2125962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5751383-9AAB-48FB-A9EC-D1E99CDEF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962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F70C518-955D-4FE9-9AF2-D0C67C1E37D9}"/>
                  </a:ext>
                </a:extLst>
              </p:cNvPr>
              <p:cNvSpPr txBox="1"/>
              <p:nvPr/>
            </p:nvSpPr>
            <p:spPr>
              <a:xfrm>
                <a:off x="1169762" y="235591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F70C518-955D-4FE9-9AF2-D0C67C1E3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62" y="2355910"/>
                <a:ext cx="199836" cy="141812"/>
              </a:xfrm>
              <a:prstGeom prst="rect">
                <a:avLst/>
              </a:prstGeom>
              <a:blipFill>
                <a:blip r:embed="rId4"/>
                <a:stretch>
                  <a:fillRect l="-18182" r="-3030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B0D2BCD-8107-435D-86B4-64C8F8A68B48}"/>
                  </a:ext>
                </a:extLst>
              </p:cNvPr>
              <p:cNvSpPr txBox="1"/>
              <p:nvPr/>
            </p:nvSpPr>
            <p:spPr>
              <a:xfrm>
                <a:off x="1172791" y="354119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B0D2BCD-8107-435D-86B4-64C8F8A68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791" y="3541197"/>
                <a:ext cx="195169" cy="141812"/>
              </a:xfrm>
              <a:prstGeom prst="rect">
                <a:avLst/>
              </a:prstGeom>
              <a:blipFill>
                <a:blip r:embed="rId5"/>
                <a:stretch>
                  <a:fillRect l="-15625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42256FF0-EB98-4999-BD32-439D5437C380}"/>
              </a:ext>
            </a:extLst>
          </p:cNvPr>
          <p:cNvCxnSpPr/>
          <p:nvPr/>
        </p:nvCxnSpPr>
        <p:spPr>
          <a:xfrm>
            <a:off x="1092591" y="253879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2208695-C835-47EC-958A-FFE609562060}"/>
              </a:ext>
            </a:extLst>
          </p:cNvPr>
          <p:cNvCxnSpPr/>
          <p:nvPr/>
        </p:nvCxnSpPr>
        <p:spPr>
          <a:xfrm>
            <a:off x="1075919" y="369866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9B528D05-19B9-4A9C-82FF-ABCAA3D090D3}"/>
              </a:ext>
            </a:extLst>
          </p:cNvPr>
          <p:cNvCxnSpPr>
            <a:cxnSpLocks/>
            <a:endCxn id="96" idx="3"/>
          </p:cNvCxnSpPr>
          <p:nvPr/>
        </p:nvCxnSpPr>
        <p:spPr>
          <a:xfrm flipV="1">
            <a:off x="1435141" y="344911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C94FE55E-6245-4562-9963-3CCE9ABCCE32}"/>
              </a:ext>
            </a:extLst>
          </p:cNvPr>
          <p:cNvCxnSpPr>
            <a:cxnSpLocks/>
            <a:endCxn id="95" idx="1"/>
          </p:cNvCxnSpPr>
          <p:nvPr/>
        </p:nvCxnSpPr>
        <p:spPr>
          <a:xfrm>
            <a:off x="1451813" y="253879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2402FF19-3285-4486-B21B-F0F7305FDF17}"/>
              </a:ext>
            </a:extLst>
          </p:cNvPr>
          <p:cNvCxnSpPr>
            <a:cxnSpLocks/>
          </p:cNvCxnSpPr>
          <p:nvPr/>
        </p:nvCxnSpPr>
        <p:spPr>
          <a:xfrm flipV="1">
            <a:off x="555342" y="2829710"/>
            <a:ext cx="1112615" cy="502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DC9E2AB-E4F0-498A-BB87-50B35735A6A5}"/>
                  </a:ext>
                </a:extLst>
              </p:cNvPr>
              <p:cNvSpPr txBox="1"/>
              <p:nvPr/>
            </p:nvSpPr>
            <p:spPr>
              <a:xfrm>
                <a:off x="2383440" y="334631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DC9E2AB-E4F0-498A-BB87-50B35735A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440" y="3346318"/>
                <a:ext cx="107836" cy="141812"/>
              </a:xfrm>
              <a:prstGeom prst="rect">
                <a:avLst/>
              </a:prstGeom>
              <a:blipFill>
                <a:blip r:embed="rId6"/>
                <a:stretch>
                  <a:fillRect l="-38889" t="-8696" r="-27778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4CBE299E-1960-448B-A5AE-37FE1A74FC45}"/>
              </a:ext>
            </a:extLst>
          </p:cNvPr>
          <p:cNvCxnSpPr/>
          <p:nvPr/>
        </p:nvCxnSpPr>
        <p:spPr>
          <a:xfrm>
            <a:off x="2251133" y="350064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E8994BC-8A76-4B33-8461-89016FD7BBA7}"/>
              </a:ext>
            </a:extLst>
          </p:cNvPr>
          <p:cNvCxnSpPr>
            <a:cxnSpLocks/>
            <a:endCxn id="101" idx="4"/>
          </p:cNvCxnSpPr>
          <p:nvPr/>
        </p:nvCxnSpPr>
        <p:spPr>
          <a:xfrm flipV="1">
            <a:off x="2610355" y="321547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45976E51-CD93-412C-AD8D-C8F5B3F1BCF0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1878184" y="285016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17170AAD-94AB-4511-BA92-99DC9DDAF485}"/>
              </a:ext>
            </a:extLst>
          </p:cNvPr>
          <p:cNvCxnSpPr>
            <a:cxnSpLocks/>
            <a:stCxn id="96" idx="7"/>
            <a:endCxn id="103" idx="3"/>
          </p:cNvCxnSpPr>
          <p:nvPr/>
        </p:nvCxnSpPr>
        <p:spPr>
          <a:xfrm flipV="1">
            <a:off x="1849847" y="318426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48C31C9-5F84-4E17-9A0B-F64CF513A517}"/>
              </a:ext>
            </a:extLst>
          </p:cNvPr>
          <p:cNvCxnSpPr>
            <a:cxnSpLocks/>
            <a:stCxn id="103" idx="6"/>
            <a:endCxn id="101" idx="2"/>
          </p:cNvCxnSpPr>
          <p:nvPr/>
        </p:nvCxnSpPr>
        <p:spPr>
          <a:xfrm>
            <a:off x="2285989" y="310892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FB8387D4-580D-477F-9308-28EA71115502}"/>
              </a:ext>
            </a:extLst>
          </p:cNvPr>
          <p:cNvCxnSpPr>
            <a:cxnSpLocks/>
            <a:stCxn id="101" idx="0"/>
            <a:endCxn id="99" idx="4"/>
          </p:cNvCxnSpPr>
          <p:nvPr/>
        </p:nvCxnSpPr>
        <p:spPr>
          <a:xfrm flipV="1">
            <a:off x="2806510" y="276111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타원 130">
            <a:extLst>
              <a:ext uri="{FF2B5EF4-FFF2-40B4-BE49-F238E27FC236}">
                <a16:creationId xmlns:a16="http://schemas.microsoft.com/office/drawing/2014/main" id="{7B10C933-1274-4885-8AC3-C27ED516C759}"/>
              </a:ext>
            </a:extLst>
          </p:cNvPr>
          <p:cNvSpPr/>
          <p:nvPr/>
        </p:nvSpPr>
        <p:spPr>
          <a:xfrm>
            <a:off x="2840470" y="255256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7A4BC76-D9A4-48DE-BDA8-1DA220D6F299}"/>
              </a:ext>
            </a:extLst>
          </p:cNvPr>
          <p:cNvSpPr/>
          <p:nvPr/>
        </p:nvSpPr>
        <p:spPr>
          <a:xfrm>
            <a:off x="2828553" y="31802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835FA8B7-5780-4AA7-9756-006031853763}"/>
              </a:ext>
            </a:extLst>
          </p:cNvPr>
          <p:cNvSpPr/>
          <p:nvPr/>
        </p:nvSpPr>
        <p:spPr>
          <a:xfrm>
            <a:off x="2707089" y="312057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7CF15FA4-44B0-486B-8E7D-35C3C8BBFBC0}"/>
              </a:ext>
            </a:extLst>
          </p:cNvPr>
          <p:cNvSpPr/>
          <p:nvPr/>
        </p:nvSpPr>
        <p:spPr>
          <a:xfrm>
            <a:off x="2123444" y="31766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EE52827B-E478-482B-9D79-AE65613841E5}"/>
              </a:ext>
            </a:extLst>
          </p:cNvPr>
          <p:cNvSpPr/>
          <p:nvPr/>
        </p:nvSpPr>
        <p:spPr>
          <a:xfrm>
            <a:off x="2078729" y="305311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1FB600C9-D2CD-4442-92A7-F619046CF975}"/>
              </a:ext>
            </a:extLst>
          </p:cNvPr>
          <p:cNvSpPr/>
          <p:nvPr/>
        </p:nvSpPr>
        <p:spPr>
          <a:xfrm>
            <a:off x="1690168" y="285496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CC15710B-0642-418A-AA22-B277C8EA4A1B}"/>
              </a:ext>
            </a:extLst>
          </p:cNvPr>
          <p:cNvSpPr/>
          <p:nvPr/>
        </p:nvSpPr>
        <p:spPr>
          <a:xfrm>
            <a:off x="1674971" y="275801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C51045E1-089C-4AC0-90E4-52747CDA282D}"/>
              </a:ext>
            </a:extLst>
          </p:cNvPr>
          <p:cNvSpPr/>
          <p:nvPr/>
        </p:nvSpPr>
        <p:spPr>
          <a:xfrm>
            <a:off x="1732329" y="344080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55C5D87-B4F3-4B2C-9DCE-459BFF16A582}"/>
              </a:ext>
            </a:extLst>
          </p:cNvPr>
          <p:cNvSpPr/>
          <p:nvPr/>
        </p:nvSpPr>
        <p:spPr>
          <a:xfrm>
            <a:off x="2825421" y="2729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4EE787E-DDEB-40CD-86AA-BAD60ABF0795}"/>
              </a:ext>
            </a:extLst>
          </p:cNvPr>
          <p:cNvSpPr/>
          <p:nvPr/>
        </p:nvSpPr>
        <p:spPr>
          <a:xfrm>
            <a:off x="3624389" y="28203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43CB6438-06F8-44FD-92B4-F4CEA9AF5C55}"/>
              </a:ext>
            </a:extLst>
          </p:cNvPr>
          <p:cNvCxnSpPr>
            <a:cxnSpLocks/>
            <a:stCxn id="153" idx="4"/>
            <a:endCxn id="157" idx="0"/>
          </p:cNvCxnSpPr>
          <p:nvPr/>
        </p:nvCxnSpPr>
        <p:spPr>
          <a:xfrm flipH="1">
            <a:off x="2840470" y="276000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타원 156">
            <a:extLst>
              <a:ext uri="{FF2B5EF4-FFF2-40B4-BE49-F238E27FC236}">
                <a16:creationId xmlns:a16="http://schemas.microsoft.com/office/drawing/2014/main" id="{376CA54A-BB07-4BD6-B4CB-3F4C4A344F27}"/>
              </a:ext>
            </a:extLst>
          </p:cNvPr>
          <p:cNvSpPr/>
          <p:nvPr/>
        </p:nvSpPr>
        <p:spPr>
          <a:xfrm>
            <a:off x="2825272" y="300387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1F74824D-FCCD-414D-9358-C1EE1FEE1240}"/>
              </a:ext>
            </a:extLst>
          </p:cNvPr>
          <p:cNvSpPr/>
          <p:nvPr/>
        </p:nvSpPr>
        <p:spPr>
          <a:xfrm>
            <a:off x="2258034" y="31228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8D7A77C5-23B7-470B-9020-8C2569169B7D}"/>
              </a:ext>
            </a:extLst>
          </p:cNvPr>
          <p:cNvCxnSpPr>
            <a:cxnSpLocks/>
            <a:stCxn id="134" idx="2"/>
            <a:endCxn id="164" idx="6"/>
          </p:cNvCxnSpPr>
          <p:nvPr/>
        </p:nvCxnSpPr>
        <p:spPr>
          <a:xfrm flipH="1">
            <a:off x="2288431" y="313577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>
            <a:extLst>
              <a:ext uri="{FF2B5EF4-FFF2-40B4-BE49-F238E27FC236}">
                <a16:creationId xmlns:a16="http://schemas.microsoft.com/office/drawing/2014/main" id="{4A72C0C2-5731-4983-839D-D4E99A170B39}"/>
              </a:ext>
            </a:extLst>
          </p:cNvPr>
          <p:cNvSpPr/>
          <p:nvPr/>
        </p:nvSpPr>
        <p:spPr>
          <a:xfrm>
            <a:off x="1843156" y="332546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B4D75821-3A1E-4698-BC0F-BAF0D83BA36D}"/>
              </a:ext>
            </a:extLst>
          </p:cNvPr>
          <p:cNvSpPr/>
          <p:nvPr/>
        </p:nvSpPr>
        <p:spPr>
          <a:xfrm>
            <a:off x="1828750" y="28551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3C76E0A5-E145-45BF-AE68-D6A06ACFE9A5}"/>
              </a:ext>
            </a:extLst>
          </p:cNvPr>
          <p:cNvCxnSpPr>
            <a:cxnSpLocks/>
            <a:stCxn id="136" idx="1"/>
            <a:endCxn id="167" idx="5"/>
          </p:cNvCxnSpPr>
          <p:nvPr/>
        </p:nvCxnSpPr>
        <p:spPr>
          <a:xfrm flipH="1" flipV="1">
            <a:off x="1854694" y="288105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8204E6C2-F00C-4A29-A344-3499B175243A}"/>
              </a:ext>
            </a:extLst>
          </p:cNvPr>
          <p:cNvCxnSpPr>
            <a:cxnSpLocks/>
            <a:stCxn id="139" idx="2"/>
          </p:cNvCxnSpPr>
          <p:nvPr/>
        </p:nvCxnSpPr>
        <p:spPr>
          <a:xfrm flipH="1">
            <a:off x="555342" y="2870164"/>
            <a:ext cx="1134826" cy="6828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8A89494-D441-4F5E-BD09-AF48CA3D2FF6}"/>
                  </a:ext>
                </a:extLst>
              </p:cNvPr>
              <p:cNvSpPr txBox="1"/>
              <p:nvPr/>
            </p:nvSpPr>
            <p:spPr>
              <a:xfrm>
                <a:off x="611750" y="2635199"/>
                <a:ext cx="25603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𝐢𝐧𝐢𝐭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8A89494-D441-4F5E-BD09-AF48CA3D2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50" y="2635199"/>
                <a:ext cx="256030" cy="141812"/>
              </a:xfrm>
              <a:prstGeom prst="rect">
                <a:avLst/>
              </a:prstGeom>
              <a:blipFill>
                <a:blip r:embed="rId7"/>
                <a:stretch>
                  <a:fillRect l="-14286" t="-4167" r="-9524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8F380E1A-088C-444C-8C87-B06623754178}"/>
                  </a:ext>
                </a:extLst>
              </p:cNvPr>
              <p:cNvSpPr txBox="1"/>
              <p:nvPr/>
            </p:nvSpPr>
            <p:spPr>
              <a:xfrm>
                <a:off x="526405" y="2881629"/>
                <a:ext cx="35638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𝐢𝐧𝐢𝐭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8F380E1A-088C-444C-8C87-B06623754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05" y="2881629"/>
                <a:ext cx="356380" cy="153888"/>
              </a:xfrm>
              <a:prstGeom prst="rect">
                <a:avLst/>
              </a:prstGeom>
              <a:blipFill>
                <a:blip r:embed="rId8"/>
                <a:stretch>
                  <a:fillRect l="-8475" t="-8000" r="-1695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D336A63-B3C3-46C8-B1DD-6D16038D7C3D}"/>
                  </a:ext>
                </a:extLst>
              </p:cNvPr>
              <p:cNvSpPr txBox="1"/>
              <p:nvPr/>
            </p:nvSpPr>
            <p:spPr>
              <a:xfrm>
                <a:off x="3616650" y="2656505"/>
                <a:ext cx="16592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D336A63-B3C3-46C8-B1DD-6D16038D7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650" y="2656505"/>
                <a:ext cx="165920" cy="141812"/>
              </a:xfrm>
              <a:prstGeom prst="rect">
                <a:avLst/>
              </a:prstGeom>
              <a:blipFill>
                <a:blip r:embed="rId9"/>
                <a:stretch>
                  <a:fillRect l="-21429" t="-8696" r="-7143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B324B9B-B9A9-429F-A346-6633CCDEF4A9}"/>
                  </a:ext>
                </a:extLst>
              </p:cNvPr>
              <p:cNvSpPr txBox="1"/>
              <p:nvPr/>
            </p:nvSpPr>
            <p:spPr>
              <a:xfrm>
                <a:off x="2719363" y="1750364"/>
                <a:ext cx="16592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B324B9B-B9A9-429F-A346-6633CCDEF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363" y="1750364"/>
                <a:ext cx="165920" cy="141812"/>
              </a:xfrm>
              <a:prstGeom prst="rect">
                <a:avLst/>
              </a:prstGeom>
              <a:blipFill>
                <a:blip r:embed="rId10"/>
                <a:stretch>
                  <a:fillRect l="-22222" t="-4348" r="-11111" b="-26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9FFC40D-832F-4E63-ACCE-27B3C815F555}"/>
                  </a:ext>
                </a:extLst>
              </p:cNvPr>
              <p:cNvSpPr txBox="1"/>
              <p:nvPr/>
            </p:nvSpPr>
            <p:spPr>
              <a:xfrm>
                <a:off x="3569582" y="2859620"/>
                <a:ext cx="25859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9FFC40D-832F-4E63-ACCE-27B3C815F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582" y="2859620"/>
                <a:ext cx="258596" cy="153888"/>
              </a:xfrm>
              <a:prstGeom prst="rect">
                <a:avLst/>
              </a:prstGeom>
              <a:blipFill>
                <a:blip r:embed="rId11"/>
                <a:stretch>
                  <a:fillRect l="-14286" t="-4000" r="-2381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F2488389-B5DA-4F2C-B7E0-48CFFEA30758}"/>
              </a:ext>
            </a:extLst>
          </p:cNvPr>
          <p:cNvCxnSpPr>
            <a:cxnSpLocks/>
            <a:stCxn id="99" idx="0"/>
            <a:endCxn id="181" idx="2"/>
          </p:cNvCxnSpPr>
          <p:nvPr/>
        </p:nvCxnSpPr>
        <p:spPr>
          <a:xfrm flipH="1" flipV="1">
            <a:off x="2802324" y="1892176"/>
            <a:ext cx="4187" cy="6558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E4667962-A602-4508-8F99-9EE0F783900D}"/>
                  </a:ext>
                </a:extLst>
              </p:cNvPr>
              <p:cNvSpPr txBox="1"/>
              <p:nvPr/>
            </p:nvSpPr>
            <p:spPr>
              <a:xfrm>
                <a:off x="1699164" y="4094523"/>
                <a:ext cx="132096" cy="141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E4667962-A602-4508-8F99-9EE0F7839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164" y="4094523"/>
                <a:ext cx="132096" cy="141812"/>
              </a:xfrm>
              <a:prstGeom prst="rect">
                <a:avLst/>
              </a:prstGeom>
              <a:blipFill>
                <a:blip r:embed="rId12"/>
                <a:stretch>
                  <a:fillRect l="-28571" r="-23810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0C88D276-ED84-48A1-983A-E6014014515A}"/>
              </a:ext>
            </a:extLst>
          </p:cNvPr>
          <p:cNvCxnSpPr>
            <a:cxnSpLocks/>
          </p:cNvCxnSpPr>
          <p:nvPr/>
        </p:nvCxnSpPr>
        <p:spPr>
          <a:xfrm flipV="1">
            <a:off x="1764078" y="348035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D4BC7D17-FBC6-464A-9E86-14FA391D60B6}"/>
              </a:ext>
            </a:extLst>
          </p:cNvPr>
          <p:cNvSpPr/>
          <p:nvPr/>
        </p:nvSpPr>
        <p:spPr>
          <a:xfrm>
            <a:off x="3905097" y="230609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2A56413F-0027-4A7A-8863-268967D832FD}"/>
              </a:ext>
            </a:extLst>
          </p:cNvPr>
          <p:cNvSpPr/>
          <p:nvPr/>
        </p:nvSpPr>
        <p:spPr>
          <a:xfrm>
            <a:off x="4580924" y="270936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DE39405C-1605-489C-96EE-CB04409091BA}"/>
              </a:ext>
            </a:extLst>
          </p:cNvPr>
          <p:cNvSpPr/>
          <p:nvPr/>
        </p:nvSpPr>
        <p:spPr>
          <a:xfrm>
            <a:off x="4580924" y="326722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4AAD906-5B0A-43A0-BC53-79209601D9A1}"/>
              </a:ext>
            </a:extLst>
          </p:cNvPr>
          <p:cNvSpPr txBox="1"/>
          <p:nvPr/>
        </p:nvSpPr>
        <p:spPr>
          <a:xfrm>
            <a:off x="4529049" y="2748158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07A16E0-C72B-46ED-B473-13F1E331DC06}"/>
              </a:ext>
            </a:extLst>
          </p:cNvPr>
          <p:cNvSpPr txBox="1"/>
          <p:nvPr/>
        </p:nvSpPr>
        <p:spPr>
          <a:xfrm>
            <a:off x="4522129" y="330415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80933285-CF64-4E3F-A2F7-339E45B7F89A}"/>
              </a:ext>
            </a:extLst>
          </p:cNvPr>
          <p:cNvSpPr/>
          <p:nvPr/>
        </p:nvSpPr>
        <p:spPr>
          <a:xfrm>
            <a:off x="5612928" y="254801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5FF463D-6CD1-402C-A79E-2AA94C735C8C}"/>
              </a:ext>
            </a:extLst>
          </p:cNvPr>
          <p:cNvSpPr txBox="1"/>
          <p:nvPr/>
        </p:nvSpPr>
        <p:spPr>
          <a:xfrm>
            <a:off x="5569354" y="256972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C3137F52-2E72-4D3D-AB22-E5F9D6479C4D}"/>
              </a:ext>
            </a:extLst>
          </p:cNvPr>
          <p:cNvSpPr/>
          <p:nvPr/>
        </p:nvSpPr>
        <p:spPr>
          <a:xfrm>
            <a:off x="5612928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2009B7FE-E97F-4084-A878-8095176A2D19}"/>
                  </a:ext>
                </a:extLst>
              </p:cNvPr>
              <p:cNvSpPr txBox="1"/>
              <p:nvPr/>
            </p:nvSpPr>
            <p:spPr>
              <a:xfrm>
                <a:off x="5666000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2009B7FE-E97F-4084-A878-8095176A2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000" y="3053539"/>
                <a:ext cx="112268" cy="127630"/>
              </a:xfrm>
              <a:prstGeom prst="rect">
                <a:avLst/>
              </a:prstGeom>
              <a:blipFill>
                <a:blip r:embed="rId13"/>
                <a:stretch>
                  <a:fillRect l="-21053" r="-15789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타원 197">
            <a:extLst>
              <a:ext uri="{FF2B5EF4-FFF2-40B4-BE49-F238E27FC236}">
                <a16:creationId xmlns:a16="http://schemas.microsoft.com/office/drawing/2014/main" id="{981C2E84-E4C8-4182-A021-F2BD1CEAEC9A}"/>
              </a:ext>
            </a:extLst>
          </p:cNvPr>
          <p:cNvSpPr/>
          <p:nvPr/>
        </p:nvSpPr>
        <p:spPr>
          <a:xfrm>
            <a:off x="4985857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F02C4ABB-552E-4BF2-BC86-7AD21A094EEF}"/>
                  </a:ext>
                </a:extLst>
              </p:cNvPr>
              <p:cNvSpPr txBox="1"/>
              <p:nvPr/>
            </p:nvSpPr>
            <p:spPr>
              <a:xfrm>
                <a:off x="5038929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F02C4ABB-552E-4BF2-BC86-7AD21A09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929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1857000-F348-4E37-8F9C-2266E2E99ACC}"/>
                  </a:ext>
                </a:extLst>
              </p:cNvPr>
              <p:cNvSpPr txBox="1"/>
              <p:nvPr/>
            </p:nvSpPr>
            <p:spPr>
              <a:xfrm>
                <a:off x="4082729" y="235591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1857000-F348-4E37-8F9C-2266E2E9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9" y="2355910"/>
                <a:ext cx="199836" cy="141812"/>
              </a:xfrm>
              <a:prstGeom prst="rect">
                <a:avLst/>
              </a:prstGeom>
              <a:blipFill>
                <a:blip r:embed="rId4"/>
                <a:stretch>
                  <a:fillRect l="-18182" r="-3030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54A5E91E-9B30-4881-94F9-BA7F27099091}"/>
                  </a:ext>
                </a:extLst>
              </p:cNvPr>
              <p:cNvSpPr txBox="1"/>
              <p:nvPr/>
            </p:nvSpPr>
            <p:spPr>
              <a:xfrm>
                <a:off x="4085758" y="354119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54A5E91E-9B30-4881-94F9-BA7F27099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758" y="3541197"/>
                <a:ext cx="195169" cy="141812"/>
              </a:xfrm>
              <a:prstGeom prst="rect">
                <a:avLst/>
              </a:prstGeom>
              <a:blipFill>
                <a:blip r:embed="rId5"/>
                <a:stretch>
                  <a:fillRect l="-15625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318B1C73-C11B-44C6-B014-40F78C40014D}"/>
              </a:ext>
            </a:extLst>
          </p:cNvPr>
          <p:cNvCxnSpPr/>
          <p:nvPr/>
        </p:nvCxnSpPr>
        <p:spPr>
          <a:xfrm>
            <a:off x="4005558" y="253879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89CC9445-E73F-43A6-B9E5-B8320D52BAF0}"/>
              </a:ext>
            </a:extLst>
          </p:cNvPr>
          <p:cNvCxnSpPr/>
          <p:nvPr/>
        </p:nvCxnSpPr>
        <p:spPr>
          <a:xfrm>
            <a:off x="3988885" y="369866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A77181B2-1A11-4578-8627-B2F7158C73B4}"/>
              </a:ext>
            </a:extLst>
          </p:cNvPr>
          <p:cNvCxnSpPr>
            <a:cxnSpLocks/>
            <a:endCxn id="191" idx="3"/>
          </p:cNvCxnSpPr>
          <p:nvPr/>
        </p:nvCxnSpPr>
        <p:spPr>
          <a:xfrm flipV="1">
            <a:off x="4348108" y="344911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38024439-CF04-4CEA-8988-220A9FCAE8AE}"/>
              </a:ext>
            </a:extLst>
          </p:cNvPr>
          <p:cNvCxnSpPr>
            <a:cxnSpLocks/>
            <a:endCxn id="190" idx="1"/>
          </p:cNvCxnSpPr>
          <p:nvPr/>
        </p:nvCxnSpPr>
        <p:spPr>
          <a:xfrm>
            <a:off x="4364780" y="253879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8A5DF3-C2B5-4381-9C18-3E506FB30251}"/>
                  </a:ext>
                </a:extLst>
              </p:cNvPr>
              <p:cNvSpPr txBox="1"/>
              <p:nvPr/>
            </p:nvSpPr>
            <p:spPr>
              <a:xfrm>
                <a:off x="5296407" y="334631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8A5DF3-C2B5-4381-9C18-3E506FB3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407" y="3346318"/>
                <a:ext cx="107836" cy="141812"/>
              </a:xfrm>
              <a:prstGeom prst="rect">
                <a:avLst/>
              </a:prstGeom>
              <a:blipFill>
                <a:blip r:embed="rId6"/>
                <a:stretch>
                  <a:fillRect l="-38889" t="-8696" r="-27778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0BCBF7DD-A6FA-4062-B02F-DDB0ADDF155A}"/>
              </a:ext>
            </a:extLst>
          </p:cNvPr>
          <p:cNvCxnSpPr/>
          <p:nvPr/>
        </p:nvCxnSpPr>
        <p:spPr>
          <a:xfrm>
            <a:off x="5164100" y="350064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BE2E95A8-EA1D-4224-B53C-391CBAC26943}"/>
              </a:ext>
            </a:extLst>
          </p:cNvPr>
          <p:cNvCxnSpPr>
            <a:cxnSpLocks/>
            <a:endCxn id="196" idx="4"/>
          </p:cNvCxnSpPr>
          <p:nvPr/>
        </p:nvCxnSpPr>
        <p:spPr>
          <a:xfrm flipV="1">
            <a:off x="5523322" y="321547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8A1D4651-5882-4C68-A840-533E1453FF40}"/>
              </a:ext>
            </a:extLst>
          </p:cNvPr>
          <p:cNvCxnSpPr>
            <a:cxnSpLocks/>
            <a:endCxn id="198" idx="1"/>
          </p:cNvCxnSpPr>
          <p:nvPr/>
        </p:nvCxnSpPr>
        <p:spPr>
          <a:xfrm>
            <a:off x="4791151" y="285016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2E1861C1-C985-423B-89DF-5D72C2B62BD3}"/>
              </a:ext>
            </a:extLst>
          </p:cNvPr>
          <p:cNvCxnSpPr>
            <a:cxnSpLocks/>
            <a:stCxn id="191" idx="7"/>
            <a:endCxn id="198" idx="3"/>
          </p:cNvCxnSpPr>
          <p:nvPr/>
        </p:nvCxnSpPr>
        <p:spPr>
          <a:xfrm flipV="1">
            <a:off x="4762814" y="318426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280AD519-BCAB-4D2A-AC13-B63A46B03981}"/>
              </a:ext>
            </a:extLst>
          </p:cNvPr>
          <p:cNvCxnSpPr>
            <a:cxnSpLocks/>
            <a:stCxn id="198" idx="6"/>
            <a:endCxn id="196" idx="2"/>
          </p:cNvCxnSpPr>
          <p:nvPr/>
        </p:nvCxnSpPr>
        <p:spPr>
          <a:xfrm>
            <a:off x="5198955" y="310892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FB534565-DB90-4CF9-AADA-6AB529B87722}"/>
              </a:ext>
            </a:extLst>
          </p:cNvPr>
          <p:cNvCxnSpPr>
            <a:cxnSpLocks/>
            <a:stCxn id="196" idx="0"/>
            <a:endCxn id="194" idx="4"/>
          </p:cNvCxnSpPr>
          <p:nvPr/>
        </p:nvCxnSpPr>
        <p:spPr>
          <a:xfrm flipV="1">
            <a:off x="5719477" y="276111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타원 214">
            <a:extLst>
              <a:ext uri="{FF2B5EF4-FFF2-40B4-BE49-F238E27FC236}">
                <a16:creationId xmlns:a16="http://schemas.microsoft.com/office/drawing/2014/main" id="{8AB5CFE7-5261-4C45-9EBC-E3F238A1FD52}"/>
              </a:ext>
            </a:extLst>
          </p:cNvPr>
          <p:cNvSpPr/>
          <p:nvPr/>
        </p:nvSpPr>
        <p:spPr>
          <a:xfrm>
            <a:off x="5753437" y="255256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B0B6E754-27A8-4EB8-9263-EC3D900E970A}"/>
              </a:ext>
            </a:extLst>
          </p:cNvPr>
          <p:cNvSpPr/>
          <p:nvPr/>
        </p:nvSpPr>
        <p:spPr>
          <a:xfrm>
            <a:off x="5741520" y="31802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F8F54B5C-4D60-4755-8CEE-81E711495E8B}"/>
              </a:ext>
            </a:extLst>
          </p:cNvPr>
          <p:cNvSpPr/>
          <p:nvPr/>
        </p:nvSpPr>
        <p:spPr>
          <a:xfrm>
            <a:off x="5620056" y="312057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02285DC7-EDAB-49BC-AE74-96754FF3E4DB}"/>
              </a:ext>
            </a:extLst>
          </p:cNvPr>
          <p:cNvSpPr/>
          <p:nvPr/>
        </p:nvSpPr>
        <p:spPr>
          <a:xfrm>
            <a:off x="5036410" y="31766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2A815D9E-2887-4EE4-9916-15EF2D81EDF1}"/>
              </a:ext>
            </a:extLst>
          </p:cNvPr>
          <p:cNvSpPr/>
          <p:nvPr/>
        </p:nvSpPr>
        <p:spPr>
          <a:xfrm>
            <a:off x="4991696" y="305311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CF4AE0AF-D4FE-4AC5-B517-9B8C21331150}"/>
              </a:ext>
            </a:extLst>
          </p:cNvPr>
          <p:cNvSpPr/>
          <p:nvPr/>
        </p:nvSpPr>
        <p:spPr>
          <a:xfrm>
            <a:off x="4603135" y="285496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1A9C8D2E-D45A-49AF-99A0-44366617A1FB}"/>
              </a:ext>
            </a:extLst>
          </p:cNvPr>
          <p:cNvSpPr/>
          <p:nvPr/>
        </p:nvSpPr>
        <p:spPr>
          <a:xfrm>
            <a:off x="4587937" y="275801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5D8C0A38-3003-43AA-81A6-ABF470E2F85E}"/>
              </a:ext>
            </a:extLst>
          </p:cNvPr>
          <p:cNvSpPr/>
          <p:nvPr/>
        </p:nvSpPr>
        <p:spPr>
          <a:xfrm>
            <a:off x="4645296" y="344080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33E3B6CA-6252-4151-A53A-439DA0AD767A}"/>
              </a:ext>
            </a:extLst>
          </p:cNvPr>
          <p:cNvSpPr/>
          <p:nvPr/>
        </p:nvSpPr>
        <p:spPr>
          <a:xfrm>
            <a:off x="5738388" y="2729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1FAD3B8B-89EC-4C25-8171-4A88D2A42471}"/>
              </a:ext>
            </a:extLst>
          </p:cNvPr>
          <p:cNvSpPr/>
          <p:nvPr/>
        </p:nvSpPr>
        <p:spPr>
          <a:xfrm>
            <a:off x="6537356" y="28203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A30844F4-A02E-4358-9359-490FDA3C3D3A}"/>
              </a:ext>
            </a:extLst>
          </p:cNvPr>
          <p:cNvCxnSpPr>
            <a:cxnSpLocks/>
            <a:stCxn id="223" idx="4"/>
            <a:endCxn id="227" idx="0"/>
          </p:cNvCxnSpPr>
          <p:nvPr/>
        </p:nvCxnSpPr>
        <p:spPr>
          <a:xfrm flipH="1">
            <a:off x="5753437" y="276000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타원 226">
            <a:extLst>
              <a:ext uri="{FF2B5EF4-FFF2-40B4-BE49-F238E27FC236}">
                <a16:creationId xmlns:a16="http://schemas.microsoft.com/office/drawing/2014/main" id="{40BC6E8A-5558-4074-8BC6-89D879185454}"/>
              </a:ext>
            </a:extLst>
          </p:cNvPr>
          <p:cNvSpPr/>
          <p:nvPr/>
        </p:nvSpPr>
        <p:spPr>
          <a:xfrm>
            <a:off x="5738239" y="300387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EF59DA1D-5C0F-481B-927E-780E1FC8A1B8}"/>
              </a:ext>
            </a:extLst>
          </p:cNvPr>
          <p:cNvSpPr/>
          <p:nvPr/>
        </p:nvSpPr>
        <p:spPr>
          <a:xfrm>
            <a:off x="5171001" y="31228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2150D386-757A-4D62-9620-D8EE969532A0}"/>
              </a:ext>
            </a:extLst>
          </p:cNvPr>
          <p:cNvCxnSpPr>
            <a:cxnSpLocks/>
            <a:stCxn id="217" idx="2"/>
            <a:endCxn id="228" idx="6"/>
          </p:cNvCxnSpPr>
          <p:nvPr/>
        </p:nvCxnSpPr>
        <p:spPr>
          <a:xfrm flipH="1">
            <a:off x="5201398" y="313577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2E00ED47-E22E-4CF7-AD6A-CCE5EC33E0B3}"/>
              </a:ext>
            </a:extLst>
          </p:cNvPr>
          <p:cNvSpPr/>
          <p:nvPr/>
        </p:nvSpPr>
        <p:spPr>
          <a:xfrm>
            <a:off x="4756123" y="332546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EAD2BC88-90D4-42C7-B3B2-687232D38EE2}"/>
              </a:ext>
            </a:extLst>
          </p:cNvPr>
          <p:cNvSpPr/>
          <p:nvPr/>
        </p:nvSpPr>
        <p:spPr>
          <a:xfrm>
            <a:off x="4741717" y="28551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2" name="직선 연결선 231">
            <a:extLst>
              <a:ext uri="{FF2B5EF4-FFF2-40B4-BE49-F238E27FC236}">
                <a16:creationId xmlns:a16="http://schemas.microsoft.com/office/drawing/2014/main" id="{88C5A461-FEB2-419A-9CE5-5A4C53F2B70C}"/>
              </a:ext>
            </a:extLst>
          </p:cNvPr>
          <p:cNvCxnSpPr>
            <a:cxnSpLocks/>
            <a:stCxn id="219" idx="1"/>
            <a:endCxn id="231" idx="5"/>
          </p:cNvCxnSpPr>
          <p:nvPr/>
        </p:nvCxnSpPr>
        <p:spPr>
          <a:xfrm flipH="1" flipV="1">
            <a:off x="4767661" y="288105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EF48189-7006-49F9-B980-09BE83F742BC}"/>
                  </a:ext>
                </a:extLst>
              </p:cNvPr>
              <p:cNvSpPr txBox="1"/>
              <p:nvPr/>
            </p:nvSpPr>
            <p:spPr>
              <a:xfrm>
                <a:off x="6504633" y="2656505"/>
                <a:ext cx="1800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EF48189-7006-49F9-B980-09BE83F74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633" y="2656505"/>
                <a:ext cx="180049" cy="153888"/>
              </a:xfrm>
              <a:prstGeom prst="rect">
                <a:avLst/>
              </a:prstGeom>
              <a:blipFill>
                <a:blip r:embed="rId14"/>
                <a:stretch>
                  <a:fillRect l="-16667" t="-8000" r="-3333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E776B70-0285-4328-8241-ED2DC1CEB3C6}"/>
                  </a:ext>
                </a:extLst>
              </p:cNvPr>
              <p:cNvSpPr txBox="1"/>
              <p:nvPr/>
            </p:nvSpPr>
            <p:spPr>
              <a:xfrm>
                <a:off x="5632330" y="1750364"/>
                <a:ext cx="1800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E776B70-0285-4328-8241-ED2DC1CEB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330" y="1750364"/>
                <a:ext cx="180049" cy="153888"/>
              </a:xfrm>
              <a:prstGeom prst="rect">
                <a:avLst/>
              </a:prstGeom>
              <a:blipFill>
                <a:blip r:embed="rId15"/>
                <a:stretch>
                  <a:fillRect l="-20690" t="-4000" r="-3448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1F51245F-D18E-4EF1-AC3A-4E97952EAAE3}"/>
                  </a:ext>
                </a:extLst>
              </p:cNvPr>
              <p:cNvSpPr txBox="1"/>
              <p:nvPr/>
            </p:nvSpPr>
            <p:spPr>
              <a:xfrm>
                <a:off x="6482549" y="2859620"/>
                <a:ext cx="25859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1F51245F-D18E-4EF1-AC3A-4E97952EA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549" y="2859620"/>
                <a:ext cx="258596" cy="153888"/>
              </a:xfrm>
              <a:prstGeom prst="rect">
                <a:avLst/>
              </a:prstGeom>
              <a:blipFill>
                <a:blip r:embed="rId16"/>
                <a:stretch>
                  <a:fillRect l="-11628" t="-4000" r="-232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B6E8A300-F092-40BA-AE3B-1A0CAE044EC0}"/>
              </a:ext>
            </a:extLst>
          </p:cNvPr>
          <p:cNvCxnSpPr>
            <a:cxnSpLocks/>
            <a:stCxn id="194" idx="0"/>
            <a:endCxn id="237" idx="2"/>
          </p:cNvCxnSpPr>
          <p:nvPr/>
        </p:nvCxnSpPr>
        <p:spPr>
          <a:xfrm flipV="1">
            <a:off x="5719477" y="1904252"/>
            <a:ext cx="2878" cy="6437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B75613C-73CB-4C4C-8A66-D99F10C05708}"/>
                  </a:ext>
                </a:extLst>
              </p:cNvPr>
              <p:cNvSpPr txBox="1"/>
              <p:nvPr/>
            </p:nvSpPr>
            <p:spPr>
              <a:xfrm>
                <a:off x="4612131" y="4094523"/>
                <a:ext cx="13209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B75613C-73CB-4C4C-8A66-D99F10C05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131" y="4094523"/>
                <a:ext cx="132096" cy="153888"/>
              </a:xfrm>
              <a:prstGeom prst="rect">
                <a:avLst/>
              </a:prstGeom>
              <a:blipFill>
                <a:blip r:embed="rId17"/>
                <a:stretch>
                  <a:fillRect l="-28571" r="-23810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B14CD7D8-0EA2-41A5-B1BA-195D4958B5BD}"/>
              </a:ext>
            </a:extLst>
          </p:cNvPr>
          <p:cNvCxnSpPr>
            <a:cxnSpLocks/>
          </p:cNvCxnSpPr>
          <p:nvPr/>
        </p:nvCxnSpPr>
        <p:spPr>
          <a:xfrm flipV="1">
            <a:off x="4677045" y="348035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991BE9C0-5A3B-40DF-9428-5817A1BBF5AB}"/>
              </a:ext>
            </a:extLst>
          </p:cNvPr>
          <p:cNvCxnSpPr>
            <a:cxnSpLocks/>
            <a:stCxn id="220" idx="2"/>
            <a:endCxn id="131" idx="7"/>
          </p:cNvCxnSpPr>
          <p:nvPr/>
        </p:nvCxnSpPr>
        <p:spPr>
          <a:xfrm rot="10800000">
            <a:off x="2866415" y="2557015"/>
            <a:ext cx="1736721" cy="313150"/>
          </a:xfrm>
          <a:prstGeom prst="bentConnector4">
            <a:avLst>
              <a:gd name="adj1" fmla="val 63179"/>
              <a:gd name="adj2" fmla="val 214958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A0657538-5E43-4347-AF7C-53FB5C3BD418}"/>
              </a:ext>
            </a:extLst>
          </p:cNvPr>
          <p:cNvCxnSpPr>
            <a:cxnSpLocks/>
            <a:stCxn id="99" idx="0"/>
            <a:endCxn id="190" idx="2"/>
          </p:cNvCxnSpPr>
          <p:nvPr/>
        </p:nvCxnSpPr>
        <p:spPr>
          <a:xfrm rot="16200000" flipH="1">
            <a:off x="3559770" y="1794760"/>
            <a:ext cx="267895" cy="1774413"/>
          </a:xfrm>
          <a:prstGeom prst="bentConnector4">
            <a:avLst>
              <a:gd name="adj1" fmla="val -148977"/>
              <a:gd name="adj2" fmla="val 42382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사각형: 둥근 모서리 241">
            <a:extLst>
              <a:ext uri="{FF2B5EF4-FFF2-40B4-BE49-F238E27FC236}">
                <a16:creationId xmlns:a16="http://schemas.microsoft.com/office/drawing/2014/main" id="{B952D30C-C87A-495E-99AE-8B592E057909}"/>
              </a:ext>
            </a:extLst>
          </p:cNvPr>
          <p:cNvSpPr/>
          <p:nvPr/>
        </p:nvSpPr>
        <p:spPr>
          <a:xfrm>
            <a:off x="7369361" y="230390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62391FFF-DE0B-4E35-AC88-D36618842E4C}"/>
              </a:ext>
            </a:extLst>
          </p:cNvPr>
          <p:cNvSpPr/>
          <p:nvPr/>
        </p:nvSpPr>
        <p:spPr>
          <a:xfrm>
            <a:off x="8045188" y="27071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CC9D9BE7-DAB8-4DE0-8740-9A2E735C7DDC}"/>
              </a:ext>
            </a:extLst>
          </p:cNvPr>
          <p:cNvSpPr/>
          <p:nvPr/>
        </p:nvSpPr>
        <p:spPr>
          <a:xfrm>
            <a:off x="8045188" y="326503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AF26374-8924-4C6A-9362-FAC93FDB99AB}"/>
              </a:ext>
            </a:extLst>
          </p:cNvPr>
          <p:cNvSpPr txBox="1"/>
          <p:nvPr/>
        </p:nvSpPr>
        <p:spPr>
          <a:xfrm>
            <a:off x="7971276" y="2744655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FE2B93BD-076A-4FB5-B0E0-C8719A659180}"/>
              </a:ext>
            </a:extLst>
          </p:cNvPr>
          <p:cNvSpPr txBox="1"/>
          <p:nvPr/>
        </p:nvSpPr>
        <p:spPr>
          <a:xfrm>
            <a:off x="7986393" y="330196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5802CECE-FF16-4536-AD59-8634B9AE8EFC}"/>
              </a:ext>
            </a:extLst>
          </p:cNvPr>
          <p:cNvSpPr/>
          <p:nvPr/>
        </p:nvSpPr>
        <p:spPr>
          <a:xfrm>
            <a:off x="9077192" y="254582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4D1CE7B5-163B-45AD-94CC-F5E62B9DFDD1}"/>
              </a:ext>
            </a:extLst>
          </p:cNvPr>
          <p:cNvSpPr txBox="1"/>
          <p:nvPr/>
        </p:nvSpPr>
        <p:spPr>
          <a:xfrm>
            <a:off x="9033618" y="256753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5F2895BD-25C4-471B-810F-796D6399C111}"/>
              </a:ext>
            </a:extLst>
          </p:cNvPr>
          <p:cNvSpPr/>
          <p:nvPr/>
        </p:nvSpPr>
        <p:spPr>
          <a:xfrm>
            <a:off x="9077192" y="300018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F639797-59AE-46A0-99A8-EBC0DDE9DF97}"/>
                  </a:ext>
                </a:extLst>
              </p:cNvPr>
              <p:cNvSpPr txBox="1"/>
              <p:nvPr/>
            </p:nvSpPr>
            <p:spPr>
              <a:xfrm>
                <a:off x="9130264" y="305134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F639797-59AE-46A0-99A8-EBC0DDE9D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264" y="3051349"/>
                <a:ext cx="112268" cy="127630"/>
              </a:xfrm>
              <a:prstGeom prst="rect">
                <a:avLst/>
              </a:prstGeom>
              <a:blipFill>
                <a:blip r:embed="rId18"/>
                <a:stretch>
                  <a:fillRect l="-22222" r="-2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타원 250">
            <a:extLst>
              <a:ext uri="{FF2B5EF4-FFF2-40B4-BE49-F238E27FC236}">
                <a16:creationId xmlns:a16="http://schemas.microsoft.com/office/drawing/2014/main" id="{89BEDCF8-4F6A-4657-A507-CA180998C871}"/>
              </a:ext>
            </a:extLst>
          </p:cNvPr>
          <p:cNvSpPr/>
          <p:nvPr/>
        </p:nvSpPr>
        <p:spPr>
          <a:xfrm>
            <a:off x="8450121" y="300018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229A206A-7185-4B71-A4BE-EFB063A39F1C}"/>
                  </a:ext>
                </a:extLst>
              </p:cNvPr>
              <p:cNvSpPr txBox="1"/>
              <p:nvPr/>
            </p:nvSpPr>
            <p:spPr>
              <a:xfrm>
                <a:off x="8503193" y="305134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229A206A-7185-4B71-A4BE-EFB063A3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193" y="3051349"/>
                <a:ext cx="112268" cy="127630"/>
              </a:xfrm>
              <a:prstGeom prst="rect">
                <a:avLst/>
              </a:prstGeom>
              <a:blipFill>
                <a:blip r:embed="rId18"/>
                <a:stretch>
                  <a:fillRect l="-22222" r="-2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8ACD100F-C027-438F-A1E4-2E57E902D3C0}"/>
                  </a:ext>
                </a:extLst>
              </p:cNvPr>
              <p:cNvSpPr txBox="1"/>
              <p:nvPr/>
            </p:nvSpPr>
            <p:spPr>
              <a:xfrm>
                <a:off x="7546993" y="235372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8ACD100F-C027-438F-A1E4-2E57E902D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993" y="2353720"/>
                <a:ext cx="199836" cy="141812"/>
              </a:xfrm>
              <a:prstGeom prst="rect">
                <a:avLst/>
              </a:prstGeom>
              <a:blipFill>
                <a:blip r:embed="rId19"/>
                <a:stretch>
                  <a:fillRect l="-15152" r="-6061" b="-26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FD7B339-D006-44F4-872D-4F61D3955873}"/>
                  </a:ext>
                </a:extLst>
              </p:cNvPr>
              <p:cNvSpPr txBox="1"/>
              <p:nvPr/>
            </p:nvSpPr>
            <p:spPr>
              <a:xfrm>
                <a:off x="7550022" y="353900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FD7B339-D006-44F4-872D-4F61D3955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022" y="3539007"/>
                <a:ext cx="195169" cy="141812"/>
              </a:xfrm>
              <a:prstGeom prst="rect">
                <a:avLst/>
              </a:prstGeom>
              <a:blipFill>
                <a:blip r:embed="rId20"/>
                <a:stretch>
                  <a:fillRect l="-18750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8AC422BC-C28F-4E04-8C8B-02AEF80F5E9F}"/>
              </a:ext>
            </a:extLst>
          </p:cNvPr>
          <p:cNvCxnSpPr/>
          <p:nvPr/>
        </p:nvCxnSpPr>
        <p:spPr>
          <a:xfrm>
            <a:off x="7469822" y="253660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0DBDEEEA-6AA0-4DCD-9724-49ABEEBE3DAA}"/>
              </a:ext>
            </a:extLst>
          </p:cNvPr>
          <p:cNvCxnSpPr/>
          <p:nvPr/>
        </p:nvCxnSpPr>
        <p:spPr>
          <a:xfrm>
            <a:off x="7453149" y="369647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4EA80D6C-CB6E-4177-BEDF-E41C1A725A06}"/>
              </a:ext>
            </a:extLst>
          </p:cNvPr>
          <p:cNvCxnSpPr>
            <a:cxnSpLocks/>
            <a:endCxn id="244" idx="3"/>
          </p:cNvCxnSpPr>
          <p:nvPr/>
        </p:nvCxnSpPr>
        <p:spPr>
          <a:xfrm flipV="1">
            <a:off x="7812372" y="344692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B70FFB8A-F90C-4F29-A6E0-4F80F69F648E}"/>
              </a:ext>
            </a:extLst>
          </p:cNvPr>
          <p:cNvCxnSpPr>
            <a:cxnSpLocks/>
            <a:endCxn id="243" idx="1"/>
          </p:cNvCxnSpPr>
          <p:nvPr/>
        </p:nvCxnSpPr>
        <p:spPr>
          <a:xfrm>
            <a:off x="7829044" y="253660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55CA5D36-CD1B-4200-9830-E863530D53DE}"/>
                  </a:ext>
                </a:extLst>
              </p:cNvPr>
              <p:cNvSpPr txBox="1"/>
              <p:nvPr/>
            </p:nvSpPr>
            <p:spPr>
              <a:xfrm>
                <a:off x="8760671" y="334412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55CA5D36-CD1B-4200-9830-E863530D5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671" y="3344128"/>
                <a:ext cx="107836" cy="141812"/>
              </a:xfrm>
              <a:prstGeom prst="rect">
                <a:avLst/>
              </a:prstGeom>
              <a:blipFill>
                <a:blip r:embed="rId21"/>
                <a:stretch>
                  <a:fillRect l="-33333" t="-8696" r="-33333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239A420F-8E83-4FC6-88A8-BD8BB7083DF3}"/>
              </a:ext>
            </a:extLst>
          </p:cNvPr>
          <p:cNvCxnSpPr/>
          <p:nvPr/>
        </p:nvCxnSpPr>
        <p:spPr>
          <a:xfrm>
            <a:off x="8628364" y="349845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DA380DDC-3806-4C81-8BD6-C9D6DC547428}"/>
              </a:ext>
            </a:extLst>
          </p:cNvPr>
          <p:cNvCxnSpPr>
            <a:cxnSpLocks/>
            <a:endCxn id="249" idx="4"/>
          </p:cNvCxnSpPr>
          <p:nvPr/>
        </p:nvCxnSpPr>
        <p:spPr>
          <a:xfrm flipV="1">
            <a:off x="8987586" y="321328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6E8A96AF-C18D-47AA-8981-938AF25EF0D8}"/>
              </a:ext>
            </a:extLst>
          </p:cNvPr>
          <p:cNvCxnSpPr>
            <a:cxnSpLocks/>
            <a:endCxn id="251" idx="1"/>
          </p:cNvCxnSpPr>
          <p:nvPr/>
        </p:nvCxnSpPr>
        <p:spPr>
          <a:xfrm>
            <a:off x="8255415" y="284797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56C1260F-E041-4255-B241-BD056649094F}"/>
              </a:ext>
            </a:extLst>
          </p:cNvPr>
          <p:cNvCxnSpPr>
            <a:cxnSpLocks/>
            <a:stCxn id="244" idx="7"/>
            <a:endCxn id="251" idx="3"/>
          </p:cNvCxnSpPr>
          <p:nvPr/>
        </p:nvCxnSpPr>
        <p:spPr>
          <a:xfrm flipV="1">
            <a:off x="8227078" y="318207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B93ABF53-F483-4975-9499-865C6D10409F}"/>
              </a:ext>
            </a:extLst>
          </p:cNvPr>
          <p:cNvCxnSpPr>
            <a:cxnSpLocks/>
            <a:stCxn id="251" idx="6"/>
            <a:endCxn id="249" idx="2"/>
          </p:cNvCxnSpPr>
          <p:nvPr/>
        </p:nvCxnSpPr>
        <p:spPr>
          <a:xfrm>
            <a:off x="8663219" y="310673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DAA901CD-D4D6-438F-B2AD-00B4D8655513}"/>
              </a:ext>
            </a:extLst>
          </p:cNvPr>
          <p:cNvCxnSpPr>
            <a:cxnSpLocks/>
            <a:stCxn id="249" idx="0"/>
            <a:endCxn id="247" idx="4"/>
          </p:cNvCxnSpPr>
          <p:nvPr/>
        </p:nvCxnSpPr>
        <p:spPr>
          <a:xfrm flipV="1">
            <a:off x="9183741" y="275892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타원 266">
            <a:extLst>
              <a:ext uri="{FF2B5EF4-FFF2-40B4-BE49-F238E27FC236}">
                <a16:creationId xmlns:a16="http://schemas.microsoft.com/office/drawing/2014/main" id="{A6A83304-BED0-45D6-83FE-CB8FB1E876E4}"/>
              </a:ext>
            </a:extLst>
          </p:cNvPr>
          <p:cNvSpPr/>
          <p:nvPr/>
        </p:nvSpPr>
        <p:spPr>
          <a:xfrm>
            <a:off x="9217701" y="255037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F65BFBC0-2C4C-4F07-9E7D-B18EEFC69084}"/>
              </a:ext>
            </a:extLst>
          </p:cNvPr>
          <p:cNvSpPr/>
          <p:nvPr/>
        </p:nvSpPr>
        <p:spPr>
          <a:xfrm>
            <a:off x="9205784" y="31781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1B5415C6-1972-42C6-BAFA-BD0279C853DC}"/>
              </a:ext>
            </a:extLst>
          </p:cNvPr>
          <p:cNvSpPr/>
          <p:nvPr/>
        </p:nvSpPr>
        <p:spPr>
          <a:xfrm>
            <a:off x="9084320" y="311838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98BE9945-8632-4997-B315-D4A0CE06C633}"/>
              </a:ext>
            </a:extLst>
          </p:cNvPr>
          <p:cNvSpPr/>
          <p:nvPr/>
        </p:nvSpPr>
        <p:spPr>
          <a:xfrm>
            <a:off x="8500674" y="31744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8C50B482-FD68-491C-B4C5-ED4EC5C02F08}"/>
              </a:ext>
            </a:extLst>
          </p:cNvPr>
          <p:cNvSpPr/>
          <p:nvPr/>
        </p:nvSpPr>
        <p:spPr>
          <a:xfrm>
            <a:off x="8455960" y="305092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59E57707-1398-4DD4-9002-A6E45CFC80CE}"/>
              </a:ext>
            </a:extLst>
          </p:cNvPr>
          <p:cNvSpPr/>
          <p:nvPr/>
        </p:nvSpPr>
        <p:spPr>
          <a:xfrm>
            <a:off x="8071257" y="286820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8679F466-C90A-4FED-AAAE-3A3D634FA5E3}"/>
              </a:ext>
            </a:extLst>
          </p:cNvPr>
          <p:cNvSpPr/>
          <p:nvPr/>
        </p:nvSpPr>
        <p:spPr>
          <a:xfrm>
            <a:off x="8052201" y="275582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0A286B56-1027-4C5F-A172-E955302B56F6}"/>
              </a:ext>
            </a:extLst>
          </p:cNvPr>
          <p:cNvSpPr/>
          <p:nvPr/>
        </p:nvSpPr>
        <p:spPr>
          <a:xfrm>
            <a:off x="8109560" y="3438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A2BF9F43-8DAB-4D19-B67D-F1FA638F2AD2}"/>
              </a:ext>
            </a:extLst>
          </p:cNvPr>
          <p:cNvSpPr/>
          <p:nvPr/>
        </p:nvSpPr>
        <p:spPr>
          <a:xfrm>
            <a:off x="9202652" y="272742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91B04708-13C7-4A3B-83FC-64F02A40A92C}"/>
              </a:ext>
            </a:extLst>
          </p:cNvPr>
          <p:cNvSpPr/>
          <p:nvPr/>
        </p:nvSpPr>
        <p:spPr>
          <a:xfrm>
            <a:off x="10001620" y="28181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8" name="직선 연결선 277">
            <a:extLst>
              <a:ext uri="{FF2B5EF4-FFF2-40B4-BE49-F238E27FC236}">
                <a16:creationId xmlns:a16="http://schemas.microsoft.com/office/drawing/2014/main" id="{0D1DEC71-C534-42C7-BCA5-D3E1E7442A17}"/>
              </a:ext>
            </a:extLst>
          </p:cNvPr>
          <p:cNvCxnSpPr>
            <a:cxnSpLocks/>
            <a:stCxn id="275" idx="4"/>
            <a:endCxn id="279" idx="0"/>
          </p:cNvCxnSpPr>
          <p:nvPr/>
        </p:nvCxnSpPr>
        <p:spPr>
          <a:xfrm flipH="1">
            <a:off x="9217701" y="275781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타원 278">
            <a:extLst>
              <a:ext uri="{FF2B5EF4-FFF2-40B4-BE49-F238E27FC236}">
                <a16:creationId xmlns:a16="http://schemas.microsoft.com/office/drawing/2014/main" id="{950C3135-F614-499B-B21F-9F22DA2DCFCF}"/>
              </a:ext>
            </a:extLst>
          </p:cNvPr>
          <p:cNvSpPr/>
          <p:nvPr/>
        </p:nvSpPr>
        <p:spPr>
          <a:xfrm>
            <a:off x="9202503" y="30016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411C09F3-9494-4BBE-8C71-A4B9A3B3DD0A}"/>
              </a:ext>
            </a:extLst>
          </p:cNvPr>
          <p:cNvSpPr/>
          <p:nvPr/>
        </p:nvSpPr>
        <p:spPr>
          <a:xfrm>
            <a:off x="8635265" y="312062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BE8118EB-B301-4370-BFAC-28ABE01ED1C0}"/>
              </a:ext>
            </a:extLst>
          </p:cNvPr>
          <p:cNvCxnSpPr>
            <a:cxnSpLocks/>
            <a:stCxn id="269" idx="2"/>
            <a:endCxn id="280" idx="6"/>
          </p:cNvCxnSpPr>
          <p:nvPr/>
        </p:nvCxnSpPr>
        <p:spPr>
          <a:xfrm flipH="1">
            <a:off x="8665662" y="313358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타원 281">
            <a:extLst>
              <a:ext uri="{FF2B5EF4-FFF2-40B4-BE49-F238E27FC236}">
                <a16:creationId xmlns:a16="http://schemas.microsoft.com/office/drawing/2014/main" id="{3DBE8CCF-C5FE-4E21-BF91-46620C887851}"/>
              </a:ext>
            </a:extLst>
          </p:cNvPr>
          <p:cNvSpPr/>
          <p:nvPr/>
        </p:nvSpPr>
        <p:spPr>
          <a:xfrm>
            <a:off x="8220387" y="332327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5F2456C9-A70E-49DD-9850-367017196A47}"/>
              </a:ext>
            </a:extLst>
          </p:cNvPr>
          <p:cNvSpPr/>
          <p:nvPr/>
        </p:nvSpPr>
        <p:spPr>
          <a:xfrm>
            <a:off x="8205981" y="285292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4" name="직선 연결선 283">
            <a:extLst>
              <a:ext uri="{FF2B5EF4-FFF2-40B4-BE49-F238E27FC236}">
                <a16:creationId xmlns:a16="http://schemas.microsoft.com/office/drawing/2014/main" id="{8CF35CC4-5C33-4E41-A6AC-F08B16EA189F}"/>
              </a:ext>
            </a:extLst>
          </p:cNvPr>
          <p:cNvCxnSpPr>
            <a:cxnSpLocks/>
            <a:stCxn id="271" idx="1"/>
            <a:endCxn id="283" idx="5"/>
          </p:cNvCxnSpPr>
          <p:nvPr/>
        </p:nvCxnSpPr>
        <p:spPr>
          <a:xfrm flipH="1" flipV="1">
            <a:off x="8231925" y="287886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C968636A-19A0-4559-88A0-49050E466EAA}"/>
                  </a:ext>
                </a:extLst>
              </p:cNvPr>
              <p:cNvSpPr txBox="1"/>
              <p:nvPr/>
            </p:nvSpPr>
            <p:spPr>
              <a:xfrm>
                <a:off x="8844003" y="1780989"/>
                <a:ext cx="30829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C968636A-19A0-4559-88A0-49050E466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003" y="1780989"/>
                <a:ext cx="308290" cy="153888"/>
              </a:xfrm>
              <a:prstGeom prst="rect">
                <a:avLst/>
              </a:prstGeom>
              <a:blipFill>
                <a:blip r:embed="rId22"/>
                <a:stretch>
                  <a:fillRect l="-12000" t="-4000" r="-2000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8" name="직선 연결선 287">
            <a:extLst>
              <a:ext uri="{FF2B5EF4-FFF2-40B4-BE49-F238E27FC236}">
                <a16:creationId xmlns:a16="http://schemas.microsoft.com/office/drawing/2014/main" id="{E7130564-4BAD-4890-BD8B-403C58BCDCD3}"/>
              </a:ext>
            </a:extLst>
          </p:cNvPr>
          <p:cNvCxnSpPr>
            <a:cxnSpLocks/>
            <a:stCxn id="247" idx="0"/>
          </p:cNvCxnSpPr>
          <p:nvPr/>
        </p:nvCxnSpPr>
        <p:spPr>
          <a:xfrm flipV="1">
            <a:off x="9183741" y="1775863"/>
            <a:ext cx="0" cy="76996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7644A7C1-800E-4CEE-B147-4104C0F3BA68}"/>
                  </a:ext>
                </a:extLst>
              </p:cNvPr>
              <p:cNvSpPr txBox="1"/>
              <p:nvPr/>
            </p:nvSpPr>
            <p:spPr>
              <a:xfrm>
                <a:off x="8076395" y="4092333"/>
                <a:ext cx="13209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7644A7C1-800E-4CEE-B147-4104C0F3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395" y="4092333"/>
                <a:ext cx="132096" cy="153888"/>
              </a:xfrm>
              <a:prstGeom prst="rect">
                <a:avLst/>
              </a:prstGeom>
              <a:blipFill>
                <a:blip r:embed="rId23"/>
                <a:stretch>
                  <a:fillRect l="-27273" r="-113636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0" name="직선 연결선 289">
            <a:extLst>
              <a:ext uri="{FF2B5EF4-FFF2-40B4-BE49-F238E27FC236}">
                <a16:creationId xmlns:a16="http://schemas.microsoft.com/office/drawing/2014/main" id="{CF4451A3-BF85-436A-98E1-9AA3AFA2EB87}"/>
              </a:ext>
            </a:extLst>
          </p:cNvPr>
          <p:cNvCxnSpPr>
            <a:cxnSpLocks/>
          </p:cNvCxnSpPr>
          <p:nvPr/>
        </p:nvCxnSpPr>
        <p:spPr>
          <a:xfrm flipV="1">
            <a:off x="8141309" y="347816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0FED53E2-ED01-469D-873F-445983EBE762}"/>
              </a:ext>
            </a:extLst>
          </p:cNvPr>
          <p:cNvCxnSpPr>
            <a:cxnSpLocks/>
            <a:stCxn id="194" idx="0"/>
            <a:endCxn id="243" idx="2"/>
          </p:cNvCxnSpPr>
          <p:nvPr/>
        </p:nvCxnSpPr>
        <p:spPr>
          <a:xfrm rot="16200000" flipH="1">
            <a:off x="6749479" y="1518016"/>
            <a:ext cx="265705" cy="2325711"/>
          </a:xfrm>
          <a:prstGeom prst="bentConnector4">
            <a:avLst>
              <a:gd name="adj1" fmla="val -157186"/>
              <a:gd name="adj2" fmla="val 32052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타원 290">
            <a:extLst>
              <a:ext uri="{FF2B5EF4-FFF2-40B4-BE49-F238E27FC236}">
                <a16:creationId xmlns:a16="http://schemas.microsoft.com/office/drawing/2014/main" id="{B272E9A1-DCDD-4801-B0FA-9627B9035228}"/>
              </a:ext>
            </a:extLst>
          </p:cNvPr>
          <p:cNvSpPr/>
          <p:nvPr/>
        </p:nvSpPr>
        <p:spPr>
          <a:xfrm>
            <a:off x="8057147" y="284261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5" name="연결선: 꺾임 224">
            <a:extLst>
              <a:ext uri="{FF2B5EF4-FFF2-40B4-BE49-F238E27FC236}">
                <a16:creationId xmlns:a16="http://schemas.microsoft.com/office/drawing/2014/main" id="{22243607-E01B-4EBE-84B4-F8EECB118DC8}"/>
              </a:ext>
            </a:extLst>
          </p:cNvPr>
          <p:cNvCxnSpPr>
            <a:cxnSpLocks/>
            <a:stCxn id="291" idx="2"/>
            <a:endCxn id="215" idx="7"/>
          </p:cNvCxnSpPr>
          <p:nvPr/>
        </p:nvCxnSpPr>
        <p:spPr>
          <a:xfrm rot="10800000">
            <a:off x="5779383" y="2557014"/>
            <a:ext cx="2277765" cy="300802"/>
          </a:xfrm>
          <a:prstGeom prst="bentConnector4">
            <a:avLst>
              <a:gd name="adj1" fmla="val 72769"/>
              <a:gd name="adj2" fmla="val 226020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1CFF11A8-9E6A-44D1-A566-D56D7127ADE4}"/>
              </a:ext>
            </a:extLst>
          </p:cNvPr>
          <p:cNvSpPr/>
          <p:nvPr/>
        </p:nvSpPr>
        <p:spPr>
          <a:xfrm>
            <a:off x="6840419" y="2737712"/>
            <a:ext cx="400955" cy="205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CDAB2A59-061B-436E-833D-C65D2BCD3787}"/>
              </a:ext>
            </a:extLst>
          </p:cNvPr>
          <p:cNvCxnSpPr>
            <a:cxnSpLocks/>
          </p:cNvCxnSpPr>
          <p:nvPr/>
        </p:nvCxnSpPr>
        <p:spPr>
          <a:xfrm>
            <a:off x="6871023" y="2808186"/>
            <a:ext cx="358777" cy="0"/>
          </a:xfrm>
          <a:prstGeom prst="line">
            <a:avLst/>
          </a:prstGeom>
          <a:ln w="9525">
            <a:solidFill>
              <a:schemeClr val="bg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415B657D-5D8B-4AB9-90B6-DF356C7AC26A}"/>
              </a:ext>
            </a:extLst>
          </p:cNvPr>
          <p:cNvCxnSpPr>
            <a:cxnSpLocks/>
          </p:cNvCxnSpPr>
          <p:nvPr/>
        </p:nvCxnSpPr>
        <p:spPr>
          <a:xfrm>
            <a:off x="6867161" y="2858816"/>
            <a:ext cx="358777" cy="0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3F6AACBE-EDBE-4260-9FD4-3C2951C435BF}"/>
              </a:ext>
            </a:extLst>
          </p:cNvPr>
          <p:cNvCxnSpPr>
            <a:cxnSpLocks/>
          </p:cNvCxnSpPr>
          <p:nvPr/>
        </p:nvCxnSpPr>
        <p:spPr>
          <a:xfrm flipV="1">
            <a:off x="9220982" y="1775863"/>
            <a:ext cx="0" cy="781151"/>
          </a:xfrm>
          <a:prstGeom prst="line">
            <a:avLst/>
          </a:prstGeom>
          <a:ln w="9525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056F52A4-E846-481F-9327-9D90AED71E85}"/>
                  </a:ext>
                </a:extLst>
              </p:cNvPr>
              <p:cNvSpPr txBox="1"/>
              <p:nvPr/>
            </p:nvSpPr>
            <p:spPr>
              <a:xfrm>
                <a:off x="9258494" y="1773849"/>
                <a:ext cx="38363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056F52A4-E846-481F-9327-9D90AED71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494" y="1773849"/>
                <a:ext cx="383631" cy="153888"/>
              </a:xfrm>
              <a:prstGeom prst="rect">
                <a:avLst/>
              </a:prstGeom>
              <a:blipFill>
                <a:blip r:embed="rId24"/>
                <a:stretch>
                  <a:fillRect l="-9524" t="-8000" r="-1587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TextBox 158">
            <a:extLst>
              <a:ext uri="{FF2B5EF4-FFF2-40B4-BE49-F238E27FC236}">
                <a16:creationId xmlns:a16="http://schemas.microsoft.com/office/drawing/2014/main" id="{11E81164-9C62-458A-A209-22D9D3CAA582}"/>
              </a:ext>
            </a:extLst>
          </p:cNvPr>
          <p:cNvSpPr txBox="1"/>
          <p:nvPr/>
        </p:nvSpPr>
        <p:spPr>
          <a:xfrm>
            <a:off x="635797" y="4635654"/>
            <a:ext cx="901080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그림에서 시간 방향 기울기 전파에만 주목해보자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길이가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시계열 데이터를 가정하여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정답 레이블로부터 전해지는 기울기가 어떻게 변하는지 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앞의 문제에 대입하면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정답 레이블이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'Tom'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경우에 해당한다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시간 방향 기울기에 주목하면 역전파로 전해지는 기울기는 차례로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'tanh','+','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연산을 통과한다는 것을 알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'+'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역전파는 상류에서 전해지는 기울기를 그대로 하류로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흘려보내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기울기는 변하지 않는다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52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손실 함수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386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함수를 적용한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D4CB7F-E198-4E8B-A8B8-A1B14C9DD45C}"/>
              </a:ext>
            </a:extLst>
          </p:cNvPr>
          <p:cNvSpPr/>
          <p:nvPr/>
        </p:nvSpPr>
        <p:spPr>
          <a:xfrm>
            <a:off x="1154782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7AB962-6DCC-491A-BF8E-3F383851B9BE}"/>
              </a:ext>
            </a:extLst>
          </p:cNvPr>
          <p:cNvSpPr/>
          <p:nvPr/>
        </p:nvSpPr>
        <p:spPr>
          <a:xfrm>
            <a:off x="2855502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F463FE-BBED-4934-B72A-F1ED7B2243F1}"/>
              </a:ext>
            </a:extLst>
          </p:cNvPr>
          <p:cNvSpPr/>
          <p:nvPr/>
        </p:nvSpPr>
        <p:spPr>
          <a:xfrm>
            <a:off x="4556223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2B27B-E82A-437C-9045-1CD53A43DBF7}"/>
              </a:ext>
            </a:extLst>
          </p:cNvPr>
          <p:cNvSpPr txBox="1"/>
          <p:nvPr/>
        </p:nvSpPr>
        <p:spPr>
          <a:xfrm>
            <a:off x="223017" y="4006867"/>
            <a:ext cx="324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1CA31-1291-4907-A22A-27FF16D8C9C5}"/>
              </a:ext>
            </a:extLst>
          </p:cNvPr>
          <p:cNvSpPr txBox="1"/>
          <p:nvPr/>
        </p:nvSpPr>
        <p:spPr>
          <a:xfrm>
            <a:off x="9783901" y="4006867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ECE92F6-E198-47D6-824D-FCA371B6E61E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547679" y="4268477"/>
            <a:ext cx="60710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1DA503-7A98-4AD9-B4A5-2214A889323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233542" y="4268478"/>
            <a:ext cx="621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FBE69A-71C7-485F-BDCF-8438EFA4CA7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934262" y="4268478"/>
            <a:ext cx="621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30F920-110C-4089-8C4E-D56D2041EDB9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 flipV="1">
            <a:off x="9036424" y="4268477"/>
            <a:ext cx="74747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362537-6A8D-44DA-A55F-EB0D85A0BCD5}"/>
              </a:ext>
            </a:extLst>
          </p:cNvPr>
          <p:cNvSpPr/>
          <p:nvPr/>
        </p:nvSpPr>
        <p:spPr>
          <a:xfrm>
            <a:off x="6256943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4F77FA-A8C5-424C-A2E1-CD34FC5D2A47}"/>
              </a:ext>
            </a:extLst>
          </p:cNvPr>
          <p:cNvSpPr/>
          <p:nvPr/>
        </p:nvSpPr>
        <p:spPr>
          <a:xfrm>
            <a:off x="7957664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D9CA3FC-DA74-470E-9754-2AEFF7CC43FD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5634983" y="4268478"/>
            <a:ext cx="621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BA84CED-411E-40C4-BF56-B5983C9D7DD6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7335703" y="4268478"/>
            <a:ext cx="621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9192754-ADAD-42A3-98FA-CF6987EAD91A}"/>
              </a:ext>
            </a:extLst>
          </p:cNvPr>
          <p:cNvSpPr txBox="1"/>
          <p:nvPr/>
        </p:nvSpPr>
        <p:spPr>
          <a:xfrm>
            <a:off x="6899839" y="1395254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B838B59-2A1C-49A7-8CCE-815F0475326D}"/>
              </a:ext>
            </a:extLst>
          </p:cNvPr>
          <p:cNvCxnSpPr>
            <a:cxnSpLocks/>
            <a:stCxn id="33" idx="3"/>
            <a:endCxn id="32" idx="2"/>
          </p:cNvCxnSpPr>
          <p:nvPr/>
        </p:nvCxnSpPr>
        <p:spPr>
          <a:xfrm>
            <a:off x="7333909" y="1656864"/>
            <a:ext cx="623755" cy="211749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5C04668B-9179-48F5-B5A3-3F5EE46B2D16}"/>
              </a:ext>
            </a:extLst>
          </p:cNvPr>
          <p:cNvSpPr/>
          <p:nvPr/>
        </p:nvSpPr>
        <p:spPr>
          <a:xfrm>
            <a:off x="7957664" y="3719072"/>
            <a:ext cx="110571" cy="11057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E876F5-0E03-4751-A3F3-CC95BC374C62}"/>
              </a:ext>
            </a:extLst>
          </p:cNvPr>
          <p:cNvSpPr txBox="1"/>
          <p:nvPr/>
        </p:nvSpPr>
        <p:spPr>
          <a:xfrm>
            <a:off x="6475273" y="1162744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</p:spTree>
    <p:extLst>
      <p:ext uri="{BB962C8B-B14F-4D97-AF65-F5344CB8AC3E}">
        <p14:creationId xmlns:p14="http://schemas.microsoft.com/office/powerpoint/2010/main" val="24252128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004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y=tanh(x)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그래프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점선은 미분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1E81164-9C62-458A-A209-22D9D3CAA582}"/>
              </a:ext>
            </a:extLst>
          </p:cNvPr>
          <p:cNvSpPr txBox="1"/>
          <p:nvPr/>
        </p:nvSpPr>
        <p:spPr>
          <a:xfrm>
            <a:off x="635797" y="4635654"/>
            <a:ext cx="8511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점선이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y=tanh(x)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미분이고 값은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이하이며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x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으로부터 멀어질수록 작아진다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역전파에서 기울기가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노드를 지날 때마다 값은 계속 작아진다는 의미이다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통과하면 기울기도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반복해서 작아진다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노드의 경우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노드를 무시하기로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 기울기는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연산에 의해서만 변화하게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7AA796-DF1C-4D66-9675-5E6EA2233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"/>
          <a:stretch/>
        </p:blipFill>
        <p:spPr bwMode="auto">
          <a:xfrm>
            <a:off x="1725903" y="1593449"/>
            <a:ext cx="3910967" cy="290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85219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4902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행렬 곱에만 주목했을 때의 역전파의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1E81164-9C62-458A-A209-22D9D3CAA582}"/>
                  </a:ext>
                </a:extLst>
              </p:cNvPr>
              <p:cNvSpPr txBox="1"/>
              <p:nvPr/>
            </p:nvSpPr>
            <p:spPr>
              <a:xfrm>
                <a:off x="763119" y="3601649"/>
                <a:ext cx="9288120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상류로부터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dh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기울기가 흘러온다고 가정하고 이때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MatMul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노드에서의 역전파는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dh(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SupPr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  <m:sup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𝐓</m:t>
                        </m:r>
                      </m:sup>
                    </m:sSubSup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행렬 곱으로 기울기를 계산한다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같은 계산을 시계열 데이터의 시간 크기만큼 반복한다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주의할 점은 행렬 곱셈에서 매번 똑같은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가중치를 쓴다는 것이다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pPr algn="l"/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즉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행렬 곱의 기울기는 시간에 비례해 지수적으로 증가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/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감소함을 알 수 있으며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증가할 경우 기울기 폭발이라고 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기울기 폭발이 일어나면 </a:t>
                </a:r>
                <a:r>
                  <a:rPr lang="ko-KR" altLang="en-US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오버플로를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일으켜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NaN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같은 값을 발생시킨다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반대로 기울기가 감소하면 기울기 소실이 일어나고 이는 일정 수준 이하로 작아지면 가중치 매개변수가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더 이상 갱신되지 않으므로 장기 의존 관계를 학습할 수 없게 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1E81164-9C62-458A-A209-22D9D3CAA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" y="3601649"/>
                <a:ext cx="9288120" cy="2554545"/>
              </a:xfrm>
              <a:prstGeom prst="rect">
                <a:avLst/>
              </a:prstGeom>
              <a:blipFill>
                <a:blip r:embed="rId3"/>
                <a:stretch>
                  <a:fillRect l="-328" t="-716" b="-28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6FB1C304-3A49-4297-8498-AC28A6D5DA8E}"/>
              </a:ext>
            </a:extLst>
          </p:cNvPr>
          <p:cNvSpPr/>
          <p:nvPr/>
        </p:nvSpPr>
        <p:spPr>
          <a:xfrm>
            <a:off x="3080458" y="2546247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461AB-81B0-409B-9398-0EFAA81CC5C6}"/>
              </a:ext>
            </a:extLst>
          </p:cNvPr>
          <p:cNvSpPr txBox="1"/>
          <p:nvPr/>
        </p:nvSpPr>
        <p:spPr>
          <a:xfrm>
            <a:off x="2996840" y="2620036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46C1E8-1D4E-487D-8CA2-13D41C285068}"/>
                  </a:ext>
                </a:extLst>
              </p:cNvPr>
              <p:cNvSpPr txBox="1"/>
              <p:nvPr/>
            </p:nvSpPr>
            <p:spPr>
              <a:xfrm>
                <a:off x="2241169" y="1950796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46C1E8-1D4E-487D-8CA2-13D41C285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169" y="1950796"/>
                <a:ext cx="344772" cy="246221"/>
              </a:xfrm>
              <a:prstGeom prst="rect">
                <a:avLst/>
              </a:prstGeom>
              <a:blipFill>
                <a:blip r:embed="rId4"/>
                <a:stretch>
                  <a:fillRect l="-12500" r="-3571" b="-1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DD5A83C-2D24-4F68-AFE3-9D9C0FD4FFB7}"/>
              </a:ext>
            </a:extLst>
          </p:cNvPr>
          <p:cNvCxnSpPr/>
          <p:nvPr/>
        </p:nvCxnSpPr>
        <p:spPr>
          <a:xfrm>
            <a:off x="2111162" y="2258897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4E67494-09DE-465F-866C-E6C5E3D1ABF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716329" y="2258897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7B7AC776-648C-4A98-8751-14DE57C7ED91}"/>
              </a:ext>
            </a:extLst>
          </p:cNvPr>
          <p:cNvSpPr/>
          <p:nvPr/>
        </p:nvSpPr>
        <p:spPr>
          <a:xfrm>
            <a:off x="3117875" y="2791536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60C45AF-A107-4BBD-82B4-C13E2C2DDD74}"/>
              </a:ext>
            </a:extLst>
          </p:cNvPr>
          <p:cNvSpPr/>
          <p:nvPr/>
        </p:nvSpPr>
        <p:spPr>
          <a:xfrm>
            <a:off x="3092274" y="2628208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CC64F5A-3A40-44DF-BD45-9EE3BA58C716}"/>
              </a:ext>
            </a:extLst>
          </p:cNvPr>
          <p:cNvSpPr/>
          <p:nvPr/>
        </p:nvSpPr>
        <p:spPr>
          <a:xfrm>
            <a:off x="3351339" y="2791780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172D076-9AE8-407C-B103-BF4B0138EA0D}"/>
              </a:ext>
            </a:extLst>
          </p:cNvPr>
          <p:cNvSpPr/>
          <p:nvPr/>
        </p:nvSpPr>
        <p:spPr>
          <a:xfrm>
            <a:off x="5401439" y="2546247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4AEA9A-094B-4F82-86A6-725CB049D56B}"/>
              </a:ext>
            </a:extLst>
          </p:cNvPr>
          <p:cNvSpPr txBox="1"/>
          <p:nvPr/>
        </p:nvSpPr>
        <p:spPr>
          <a:xfrm>
            <a:off x="5329396" y="2627752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EF5936-BD51-4488-83B5-A368DEE87A46}"/>
              </a:ext>
            </a:extLst>
          </p:cNvPr>
          <p:cNvCxnSpPr/>
          <p:nvPr/>
        </p:nvCxnSpPr>
        <p:spPr>
          <a:xfrm>
            <a:off x="4432143" y="2258897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0A0CC98-6CD1-42E8-A673-1FF6211753B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37310" y="2258897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C28FAA50-0A61-44EE-9EC5-BC2A0E9758C1}"/>
              </a:ext>
            </a:extLst>
          </p:cNvPr>
          <p:cNvSpPr/>
          <p:nvPr/>
        </p:nvSpPr>
        <p:spPr>
          <a:xfrm>
            <a:off x="5413255" y="2628208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F267F91-8DE5-4611-99F2-D2783214E7F2}"/>
              </a:ext>
            </a:extLst>
          </p:cNvPr>
          <p:cNvSpPr/>
          <p:nvPr/>
        </p:nvSpPr>
        <p:spPr>
          <a:xfrm>
            <a:off x="5672320" y="2791780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4A216A9-D41C-4E5D-A9ED-5C2762E67D51}"/>
              </a:ext>
            </a:extLst>
          </p:cNvPr>
          <p:cNvSpPr/>
          <p:nvPr/>
        </p:nvSpPr>
        <p:spPr>
          <a:xfrm>
            <a:off x="6634209" y="2547856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D57513-C519-4EFB-BD7C-B25C99A729E9}"/>
              </a:ext>
            </a:extLst>
          </p:cNvPr>
          <p:cNvSpPr txBox="1"/>
          <p:nvPr/>
        </p:nvSpPr>
        <p:spPr>
          <a:xfrm>
            <a:off x="6550591" y="2621645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D1D56D1-0A56-4633-B7C3-1D139A236C40}"/>
              </a:ext>
            </a:extLst>
          </p:cNvPr>
          <p:cNvCxnSpPr/>
          <p:nvPr/>
        </p:nvCxnSpPr>
        <p:spPr>
          <a:xfrm>
            <a:off x="5664913" y="2260506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F550B0D-42A3-469C-9B8E-86DBC803892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270080" y="2260506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FD24E8BE-C3FE-4F6A-9993-29F6705AA54B}"/>
              </a:ext>
            </a:extLst>
          </p:cNvPr>
          <p:cNvSpPr/>
          <p:nvPr/>
        </p:nvSpPr>
        <p:spPr>
          <a:xfrm>
            <a:off x="6671626" y="2793145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27B6431-731C-4208-95CA-9C22F6979E25}"/>
              </a:ext>
            </a:extLst>
          </p:cNvPr>
          <p:cNvSpPr/>
          <p:nvPr/>
        </p:nvSpPr>
        <p:spPr>
          <a:xfrm>
            <a:off x="6646025" y="2629817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D4D377A-688A-4510-ABAF-431F8DE464BC}"/>
              </a:ext>
            </a:extLst>
          </p:cNvPr>
          <p:cNvSpPr/>
          <p:nvPr/>
        </p:nvSpPr>
        <p:spPr>
          <a:xfrm>
            <a:off x="6905090" y="2793389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6C8273-AF04-4286-8550-4F2A01F2FD0E}"/>
                  </a:ext>
                </a:extLst>
              </p:cNvPr>
              <p:cNvSpPr txBox="1"/>
              <p:nvPr/>
            </p:nvSpPr>
            <p:spPr>
              <a:xfrm>
                <a:off x="4562340" y="1945471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6C8273-AF04-4286-8550-4F2A01F2F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340" y="1945471"/>
                <a:ext cx="344772" cy="246221"/>
              </a:xfrm>
              <a:prstGeom prst="rect">
                <a:avLst/>
              </a:prstGeom>
              <a:blipFill>
                <a:blip r:embed="rId5"/>
                <a:stretch>
                  <a:fillRect l="-10526" r="-3509" b="-14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5A7C34-61EA-4360-85C6-23E99A785BB4}"/>
                  </a:ext>
                </a:extLst>
              </p:cNvPr>
              <p:cNvSpPr txBox="1"/>
              <p:nvPr/>
            </p:nvSpPr>
            <p:spPr>
              <a:xfrm>
                <a:off x="5795110" y="1945471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5A7C34-61EA-4360-85C6-23E99A785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110" y="1945471"/>
                <a:ext cx="344772" cy="246221"/>
              </a:xfrm>
              <a:prstGeom prst="rect">
                <a:avLst/>
              </a:prstGeom>
              <a:blipFill>
                <a:blip r:embed="rId6"/>
                <a:stretch>
                  <a:fillRect l="-12500" r="-3571" b="-14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449BDB8-8F02-4E9A-86B6-774A973F528B}"/>
              </a:ext>
            </a:extLst>
          </p:cNvPr>
          <p:cNvCxnSpPr>
            <a:cxnSpLocks/>
          </p:cNvCxnSpPr>
          <p:nvPr/>
        </p:nvCxnSpPr>
        <p:spPr>
          <a:xfrm flipH="1">
            <a:off x="1945632" y="2757700"/>
            <a:ext cx="1134826" cy="6828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E32E45F-9208-49DD-AF8F-079FE1243989}"/>
              </a:ext>
            </a:extLst>
          </p:cNvPr>
          <p:cNvCxnSpPr>
            <a:cxnSpLocks/>
          </p:cNvCxnSpPr>
          <p:nvPr/>
        </p:nvCxnSpPr>
        <p:spPr>
          <a:xfrm flipH="1">
            <a:off x="3429704" y="2757700"/>
            <a:ext cx="1978286" cy="229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BDFC9A5-FF35-4157-980A-4CE050A04E41}"/>
              </a:ext>
            </a:extLst>
          </p:cNvPr>
          <p:cNvSpPr/>
          <p:nvPr/>
        </p:nvSpPr>
        <p:spPr>
          <a:xfrm>
            <a:off x="5407990" y="2756814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D8A70A1-5A8A-4C9F-8A33-B154E1363AEA}"/>
              </a:ext>
            </a:extLst>
          </p:cNvPr>
          <p:cNvCxnSpPr>
            <a:cxnSpLocks/>
          </p:cNvCxnSpPr>
          <p:nvPr/>
        </p:nvCxnSpPr>
        <p:spPr>
          <a:xfrm flipH="1">
            <a:off x="5760075" y="2757700"/>
            <a:ext cx="887652" cy="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2127C12-F598-449E-9498-A3A5015F379C}"/>
              </a:ext>
            </a:extLst>
          </p:cNvPr>
          <p:cNvCxnSpPr>
            <a:cxnSpLocks/>
          </p:cNvCxnSpPr>
          <p:nvPr/>
        </p:nvCxnSpPr>
        <p:spPr>
          <a:xfrm flipH="1">
            <a:off x="6990849" y="2757700"/>
            <a:ext cx="887652" cy="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D82201F-9ACB-484C-89E0-63C72D96BF67}"/>
              </a:ext>
            </a:extLst>
          </p:cNvPr>
          <p:cNvCxnSpPr>
            <a:cxnSpLocks/>
          </p:cNvCxnSpPr>
          <p:nvPr/>
        </p:nvCxnSpPr>
        <p:spPr>
          <a:xfrm>
            <a:off x="1959981" y="2715261"/>
            <a:ext cx="1126602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F095912-55EE-4C84-84B1-CC9A68E672F3}"/>
              </a:ext>
            </a:extLst>
          </p:cNvPr>
          <p:cNvCxnSpPr>
            <a:cxnSpLocks/>
          </p:cNvCxnSpPr>
          <p:nvPr/>
        </p:nvCxnSpPr>
        <p:spPr>
          <a:xfrm>
            <a:off x="3456973" y="2715261"/>
            <a:ext cx="1940688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40511AD-89BC-41FA-81F4-FD9624FD9388}"/>
              </a:ext>
            </a:extLst>
          </p:cNvPr>
          <p:cNvCxnSpPr>
            <a:cxnSpLocks/>
          </p:cNvCxnSpPr>
          <p:nvPr/>
        </p:nvCxnSpPr>
        <p:spPr>
          <a:xfrm>
            <a:off x="5779627" y="2715261"/>
            <a:ext cx="848809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EB7F1CF-8754-408E-9B20-59BAD897FA47}"/>
              </a:ext>
            </a:extLst>
          </p:cNvPr>
          <p:cNvSpPr/>
          <p:nvPr/>
        </p:nvSpPr>
        <p:spPr>
          <a:xfrm>
            <a:off x="3892953" y="2596587"/>
            <a:ext cx="598025" cy="262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A4328E4-1AED-4345-96B5-17D05B1C275E}"/>
              </a:ext>
            </a:extLst>
          </p:cNvPr>
          <p:cNvCxnSpPr>
            <a:cxnSpLocks/>
          </p:cNvCxnSpPr>
          <p:nvPr/>
        </p:nvCxnSpPr>
        <p:spPr>
          <a:xfrm flipH="1">
            <a:off x="3950567" y="2765417"/>
            <a:ext cx="497971" cy="0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ED60433-827B-4AA1-B23E-21F1E0EE9113}"/>
              </a:ext>
            </a:extLst>
          </p:cNvPr>
          <p:cNvCxnSpPr>
            <a:cxnSpLocks/>
          </p:cNvCxnSpPr>
          <p:nvPr/>
        </p:nvCxnSpPr>
        <p:spPr>
          <a:xfrm flipH="1">
            <a:off x="3954425" y="2715260"/>
            <a:ext cx="497971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BFF71E-2BEE-44B3-8D37-849DC83B0E25}"/>
                  </a:ext>
                </a:extLst>
              </p:cNvPr>
              <p:cNvSpPr txBox="1"/>
              <p:nvPr/>
            </p:nvSpPr>
            <p:spPr>
              <a:xfrm>
                <a:off x="7319110" y="2767273"/>
                <a:ext cx="32380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</m:oMath>
                  </m:oMathPara>
                </a14:m>
                <a:endParaRPr lang="ko-KR" altLang="en-US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BFF71E-2BEE-44B3-8D37-849DC83B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110" y="2767273"/>
                <a:ext cx="323807" cy="246221"/>
              </a:xfrm>
              <a:prstGeom prst="rect">
                <a:avLst/>
              </a:prstGeom>
              <a:blipFill>
                <a:blip r:embed="rId7"/>
                <a:stretch>
                  <a:fillRect l="-13208" t="-2500" r="-9434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4E36171-FB50-4739-90C5-A914D24A8FF8}"/>
                  </a:ext>
                </a:extLst>
              </p:cNvPr>
              <p:cNvSpPr txBox="1"/>
              <p:nvPr/>
            </p:nvSpPr>
            <p:spPr>
              <a:xfrm>
                <a:off x="5903140" y="2782706"/>
                <a:ext cx="672172" cy="264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𝐝𝐡</m:t>
                    </m:r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SupPr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  <m:sup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𝐓</m:t>
                        </m:r>
                      </m:sup>
                    </m:sSubSup>
                  </m:oMath>
                </a14:m>
                <a:r>
                  <a:rPr lang="ko-KR" altLang="en-US" b="1" dirty="0">
                    <a:solidFill>
                      <a:srgbClr val="C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4E36171-FB50-4739-90C5-A914D24A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140" y="2782706"/>
                <a:ext cx="672172" cy="264688"/>
              </a:xfrm>
              <a:prstGeom prst="rect">
                <a:avLst/>
              </a:prstGeom>
              <a:blipFill>
                <a:blip r:embed="rId8"/>
                <a:stretch>
                  <a:fillRect l="-10811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FD0F38C-58AF-46AC-8A50-E711D47D1E28}"/>
                  </a:ext>
                </a:extLst>
              </p:cNvPr>
              <p:cNvSpPr txBox="1"/>
              <p:nvPr/>
            </p:nvSpPr>
            <p:spPr>
              <a:xfrm>
                <a:off x="1740112" y="2798139"/>
                <a:ext cx="1276440" cy="264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Sup>
                        <m:sSubSupPr>
                          <m:ctrlP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  <m:sup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bSup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Sup>
                        <m:sSubSupPr>
                          <m:ctrlPr>
                            <a:rPr lang="en-US" altLang="ko-KR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  <m:sup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bSup>
                    </m:oMath>
                  </m:oMathPara>
                </a14:m>
                <a:endParaRPr lang="ko-KR" altLang="en-US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FD0F38C-58AF-46AC-8A50-E711D47D1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112" y="2798139"/>
                <a:ext cx="1276440" cy="264688"/>
              </a:xfrm>
              <a:prstGeom prst="rect">
                <a:avLst/>
              </a:prstGeom>
              <a:blipFill>
                <a:blip r:embed="rId9"/>
                <a:stretch>
                  <a:fillRect l="-2857" b="-209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D0694C4-76A7-40BB-AB50-2D1EDBE1AAEF}"/>
              </a:ext>
            </a:extLst>
          </p:cNvPr>
          <p:cNvCxnSpPr>
            <a:cxnSpLocks/>
          </p:cNvCxnSpPr>
          <p:nvPr/>
        </p:nvCxnSpPr>
        <p:spPr>
          <a:xfrm>
            <a:off x="7014260" y="2711402"/>
            <a:ext cx="875816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92722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11C5A-6369-43E1-850B-19B88976D780}"/>
              </a:ext>
            </a:extLst>
          </p:cNvPr>
          <p:cNvSpPr txBox="1"/>
          <p:nvPr/>
        </p:nvSpPr>
        <p:spPr>
          <a:xfrm>
            <a:off x="314992" y="1080495"/>
            <a:ext cx="558037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 = 2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미니배치 크기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 = 3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은닉 상태 벡터의 차원 수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 = 20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시계열 데이터의 길이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 = np.ones((N, H))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np.random.seed(3)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재현할 수 있도록 난수의 시드 고정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Wh = np.random.randn(H, H)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# Wh = np.random.randn(H, H) * 0.5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norm_list = []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for t in range(T):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dh = np.dot(dh, Wh.T)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norm = np.sqrt(np.sum(dh**2)) / 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norm_list.append(norm)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3F33C3-86B5-40B8-AEF9-5DF8639A01D5}"/>
              </a:ext>
            </a:extLst>
          </p:cNvPr>
          <p:cNvSpPr txBox="1"/>
          <p:nvPr/>
        </p:nvSpPr>
        <p:spPr>
          <a:xfrm>
            <a:off x="6321669" y="852854"/>
            <a:ext cx="3339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xs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(2, 20, 10)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3498C8-4C47-42D5-A77D-5BD289AC7703}"/>
              </a:ext>
            </a:extLst>
          </p:cNvPr>
          <p:cNvSpPr txBox="1"/>
          <p:nvPr/>
        </p:nvSpPr>
        <p:spPr>
          <a:xfrm>
            <a:off x="6344012" y="1652954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wx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(10, 3)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5CA7E1-B98F-438E-BC7C-258634B88461}"/>
              </a:ext>
            </a:extLst>
          </p:cNvPr>
          <p:cNvSpPr txBox="1"/>
          <p:nvPr/>
        </p:nvSpPr>
        <p:spPr>
          <a:xfrm>
            <a:off x="6344012" y="2857500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hs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(N, H)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A3047C-E811-4A28-9C85-AF3248895BAD}"/>
              </a:ext>
            </a:extLst>
          </p:cNvPr>
          <p:cNvSpPr txBox="1"/>
          <p:nvPr/>
        </p:nvSpPr>
        <p:spPr>
          <a:xfrm>
            <a:off x="6344012" y="4566567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wh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(H, H)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ADE5CC-8AC8-4818-A216-C62A38106FBE}"/>
              </a:ext>
            </a:extLst>
          </p:cNvPr>
          <p:cNvSpPr txBox="1"/>
          <p:nvPr/>
        </p:nvSpPr>
        <p:spPr>
          <a:xfrm>
            <a:off x="6344012" y="342073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(N, H)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BC07153-FE65-48D7-B9A2-7B59FBD6577F}"/>
              </a:ext>
            </a:extLst>
          </p:cNvPr>
          <p:cNvGrpSpPr/>
          <p:nvPr/>
        </p:nvGrpSpPr>
        <p:grpSpPr>
          <a:xfrm>
            <a:off x="3355730" y="5191857"/>
            <a:ext cx="501162" cy="1521072"/>
            <a:chOff x="3355730" y="5191857"/>
            <a:chExt cx="501162" cy="152107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B6A9C9-12F5-493F-87BB-F5F8A1FE8E6B}"/>
                </a:ext>
              </a:extLst>
            </p:cNvPr>
            <p:cNvSpPr/>
            <p:nvPr/>
          </p:nvSpPr>
          <p:spPr>
            <a:xfrm>
              <a:off x="3355730" y="5191857"/>
              <a:ext cx="501162" cy="50116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63692D2-8E2D-45D9-8F21-08A6DA51533E}"/>
                </a:ext>
              </a:extLst>
            </p:cNvPr>
            <p:cNvSpPr/>
            <p:nvPr/>
          </p:nvSpPr>
          <p:spPr>
            <a:xfrm>
              <a:off x="3355730" y="5697416"/>
              <a:ext cx="501162" cy="50116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1F21683-B961-457C-8026-BDF3BCED5BF4}"/>
                </a:ext>
              </a:extLst>
            </p:cNvPr>
            <p:cNvSpPr/>
            <p:nvPr/>
          </p:nvSpPr>
          <p:spPr>
            <a:xfrm>
              <a:off x="3355730" y="6211767"/>
              <a:ext cx="501162" cy="50116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B93DC8-260B-4C63-B416-2192119A7CD7}"/>
              </a:ext>
            </a:extLst>
          </p:cNvPr>
          <p:cNvGrpSpPr/>
          <p:nvPr/>
        </p:nvGrpSpPr>
        <p:grpSpPr>
          <a:xfrm>
            <a:off x="3856892" y="5191857"/>
            <a:ext cx="501162" cy="1507883"/>
            <a:chOff x="3856892" y="5205046"/>
            <a:chExt cx="501162" cy="150788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A8FCEA8-2B2B-4959-B28B-3778F91A141D}"/>
                </a:ext>
              </a:extLst>
            </p:cNvPr>
            <p:cNvSpPr/>
            <p:nvPr/>
          </p:nvSpPr>
          <p:spPr>
            <a:xfrm>
              <a:off x="3856892" y="5205046"/>
              <a:ext cx="501162" cy="50116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564DB00-7898-47F1-B322-8F85A3FC1AD2}"/>
                </a:ext>
              </a:extLst>
            </p:cNvPr>
            <p:cNvSpPr/>
            <p:nvPr/>
          </p:nvSpPr>
          <p:spPr>
            <a:xfrm>
              <a:off x="3856892" y="5710605"/>
              <a:ext cx="501162" cy="50116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E7ED0CA-BA03-47E8-8384-241035F7FEE3}"/>
                </a:ext>
              </a:extLst>
            </p:cNvPr>
            <p:cNvSpPr/>
            <p:nvPr/>
          </p:nvSpPr>
          <p:spPr>
            <a:xfrm>
              <a:off x="3856892" y="6211767"/>
              <a:ext cx="501162" cy="50116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258375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폭발 대책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172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클리핑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(gradients clipping)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C74A9F-93AE-463F-BAAE-FD262609D409}"/>
                  </a:ext>
                </a:extLst>
              </p:cNvPr>
              <p:cNvSpPr txBox="1"/>
              <p:nvPr/>
            </p:nvSpPr>
            <p:spPr>
              <a:xfrm>
                <a:off x="2540643" y="1846161"/>
                <a:ext cx="372531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𝑖𝑓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acc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𝑡h𝑟𝑒𝑠h𝑜𝑙𝑑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C74A9F-93AE-463F-BAAE-FD262609D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643" y="1846161"/>
                <a:ext cx="372531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46AA6-4DC0-478E-B9A7-987BD3E44264}"/>
                  </a:ext>
                </a:extLst>
              </p:cNvPr>
              <p:cNvSpPr txBox="1"/>
              <p:nvPr/>
            </p:nvSpPr>
            <p:spPr>
              <a:xfrm>
                <a:off x="2540643" y="2656389"/>
                <a:ext cx="3050129" cy="10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𝑔</m:t>
                          </m:r>
                        </m:e>
                      </m:acc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𝑡h𝑟𝑒𝑠h𝑜𝑙𝑑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46AA6-4DC0-478E-B9A7-987BD3E44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643" y="2656389"/>
                <a:ext cx="3050129" cy="10213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67092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272965628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인터페이스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6319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학습에서 기울기 소실도 큰 문제이다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해결하려면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아키텍처를 근본부터 뜯어고쳐야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22547" y="1816934"/>
            <a:ext cx="3244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단순화한 도법을 적용한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/>
              <p:nvPr/>
            </p:nvSpPr>
            <p:spPr>
              <a:xfrm>
                <a:off x="3627387" y="2260715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387" y="2260715"/>
                <a:ext cx="207698" cy="202787"/>
              </a:xfrm>
              <a:prstGeom prst="rect">
                <a:avLst/>
              </a:prstGeom>
              <a:blipFill>
                <a:blip r:embed="rId3"/>
                <a:stretch>
                  <a:fillRect l="-29412" t="-3030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84499F4-D9FF-4BF9-B60C-4F16916AA6C8}"/>
              </a:ext>
            </a:extLst>
          </p:cNvPr>
          <p:cNvSpPr/>
          <p:nvPr/>
        </p:nvSpPr>
        <p:spPr>
          <a:xfrm>
            <a:off x="927411" y="2925008"/>
            <a:ext cx="3163212" cy="1827438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031A74-6E19-4BD5-BEC3-380E6415E502}"/>
              </a:ext>
            </a:extLst>
          </p:cNvPr>
          <p:cNvSpPr/>
          <p:nvPr/>
        </p:nvSpPr>
        <p:spPr>
          <a:xfrm>
            <a:off x="2064798" y="3522463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FC764CC-C799-4D75-A045-9334E8D4997C}"/>
              </a:ext>
            </a:extLst>
          </p:cNvPr>
          <p:cNvSpPr/>
          <p:nvPr/>
        </p:nvSpPr>
        <p:spPr>
          <a:xfrm>
            <a:off x="2064798" y="4016591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34129-96ED-4DC3-AEB2-6C922FB1DB7B}"/>
              </a:ext>
            </a:extLst>
          </p:cNvPr>
          <p:cNvSpPr txBox="1"/>
          <p:nvPr/>
        </p:nvSpPr>
        <p:spPr>
          <a:xfrm>
            <a:off x="2005748" y="3595556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BB25CD-0057-415A-B830-BD0539DF6AA1}"/>
              </a:ext>
            </a:extLst>
          </p:cNvPr>
          <p:cNvSpPr txBox="1"/>
          <p:nvPr/>
        </p:nvSpPr>
        <p:spPr>
          <a:xfrm>
            <a:off x="2005748" y="4087487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5FA65DE-1EF6-40E8-862D-AC0B80968A63}"/>
              </a:ext>
            </a:extLst>
          </p:cNvPr>
          <p:cNvSpPr/>
          <p:nvPr/>
        </p:nvSpPr>
        <p:spPr>
          <a:xfrm>
            <a:off x="3624652" y="352124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A1764-AC39-4D07-9B22-E8B1D9C16132}"/>
              </a:ext>
            </a:extLst>
          </p:cNvPr>
          <p:cNvSpPr txBox="1"/>
          <p:nvPr/>
        </p:nvSpPr>
        <p:spPr>
          <a:xfrm>
            <a:off x="3570832" y="3567308"/>
            <a:ext cx="351445" cy="1901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AF4E84B-7EE7-44A0-B727-62C30DE0D54F}"/>
              </a:ext>
            </a:extLst>
          </p:cNvPr>
          <p:cNvSpPr/>
          <p:nvPr/>
        </p:nvSpPr>
        <p:spPr>
          <a:xfrm>
            <a:off x="3117259" y="352178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3AEF3A-4B35-478E-BD4B-D662AFF51388}"/>
                  </a:ext>
                </a:extLst>
              </p:cNvPr>
              <p:cNvSpPr txBox="1"/>
              <p:nvPr/>
            </p:nvSpPr>
            <p:spPr>
              <a:xfrm>
                <a:off x="3209972" y="3601540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3AEF3A-4B35-478E-BD4B-D662AFF51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972" y="3601540"/>
                <a:ext cx="122781" cy="139416"/>
              </a:xfrm>
              <a:prstGeom prst="rect">
                <a:avLst/>
              </a:prstGeom>
              <a:blipFill>
                <a:blip r:embed="rId4"/>
                <a:stretch>
                  <a:fillRect l="-30000" r="-25000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타원 18">
            <a:extLst>
              <a:ext uri="{FF2B5EF4-FFF2-40B4-BE49-F238E27FC236}">
                <a16:creationId xmlns:a16="http://schemas.microsoft.com/office/drawing/2014/main" id="{F6946C16-C37E-4A0E-8533-2DFE8E3F7C18}"/>
              </a:ext>
            </a:extLst>
          </p:cNvPr>
          <p:cNvSpPr/>
          <p:nvPr/>
        </p:nvSpPr>
        <p:spPr>
          <a:xfrm>
            <a:off x="2646683" y="352178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B2B33D-3CD4-4AA8-8EC8-97D600CF6B84}"/>
                  </a:ext>
                </a:extLst>
              </p:cNvPr>
              <p:cNvSpPr txBox="1"/>
              <p:nvPr/>
            </p:nvSpPr>
            <p:spPr>
              <a:xfrm>
                <a:off x="2739395" y="3601540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B2B33D-3CD4-4AA8-8EC8-97D600CF6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395" y="3601540"/>
                <a:ext cx="122781" cy="139416"/>
              </a:xfrm>
              <a:prstGeom prst="rect">
                <a:avLst/>
              </a:prstGeom>
              <a:blipFill>
                <a:blip r:embed="rId5"/>
                <a:stretch>
                  <a:fillRect l="-28571" r="-19048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CEBA00-F6BD-4AC8-BFD3-33197A4FC77F}"/>
                  </a:ext>
                </a:extLst>
              </p:cNvPr>
              <p:cNvSpPr txBox="1"/>
              <p:nvPr/>
            </p:nvSpPr>
            <p:spPr>
              <a:xfrm>
                <a:off x="1348899" y="3004669"/>
                <a:ext cx="283954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CEBA00-F6BD-4AC8-BFD3-33197A4FC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899" y="3004669"/>
                <a:ext cx="283954" cy="202787"/>
              </a:xfrm>
              <a:prstGeom prst="rect">
                <a:avLst/>
              </a:prstGeom>
              <a:blipFill>
                <a:blip r:embed="rId6"/>
                <a:stretch>
                  <a:fillRect l="-23404" r="-14894" b="-393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9B4A4-4079-43C0-B142-71C664D767FA}"/>
                  </a:ext>
                </a:extLst>
              </p:cNvPr>
              <p:cNvSpPr txBox="1"/>
              <p:nvPr/>
            </p:nvSpPr>
            <p:spPr>
              <a:xfrm>
                <a:off x="1370827" y="4365991"/>
                <a:ext cx="277300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9B4A4-4079-43C0-B142-71C664D76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827" y="4365991"/>
                <a:ext cx="277300" cy="202787"/>
              </a:xfrm>
              <a:prstGeom prst="rect">
                <a:avLst/>
              </a:prstGeom>
              <a:blipFill>
                <a:blip r:embed="rId7"/>
                <a:stretch>
                  <a:fillRect l="-26667" r="-8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/>
              <p:nvPr/>
            </p:nvSpPr>
            <p:spPr>
              <a:xfrm>
                <a:off x="344626" y="3397357"/>
                <a:ext cx="371405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26" y="3397357"/>
                <a:ext cx="371405" cy="202787"/>
              </a:xfrm>
              <a:prstGeom prst="rect">
                <a:avLst/>
              </a:prstGeom>
              <a:blipFill>
                <a:blip r:embed="rId8"/>
                <a:stretch>
                  <a:fillRect l="-21667" r="-15000" b="-352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/>
              <p:nvPr/>
            </p:nvSpPr>
            <p:spPr>
              <a:xfrm>
                <a:off x="4572646" y="3577009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646" y="3577009"/>
                <a:ext cx="207698" cy="202787"/>
              </a:xfrm>
              <a:prstGeom prst="rect">
                <a:avLst/>
              </a:prstGeom>
              <a:blipFill>
                <a:blip r:embed="rId9"/>
                <a:stretch>
                  <a:fillRect l="-29412" t="-3030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206EDB8-E78E-4604-A92E-F366DDFDAE65}"/>
              </a:ext>
            </a:extLst>
          </p:cNvPr>
          <p:cNvCxnSpPr/>
          <p:nvPr/>
        </p:nvCxnSpPr>
        <p:spPr>
          <a:xfrm>
            <a:off x="1244594" y="3279555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F8826F8-EBEC-429B-995F-EA77C3EE2E9D}"/>
              </a:ext>
            </a:extLst>
          </p:cNvPr>
          <p:cNvCxnSpPr/>
          <p:nvPr/>
        </p:nvCxnSpPr>
        <p:spPr>
          <a:xfrm>
            <a:off x="1214047" y="4636557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E0209AD-89C1-4D1E-B331-B74CB3DF5B2D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730245" y="4277966"/>
            <a:ext cx="379397" cy="35859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14D5ED6-F436-431A-9644-D4B39B9D790B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754202" y="3277359"/>
            <a:ext cx="355440" cy="28994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485AF4-BEFE-4C21-B159-33B75B700759}"/>
              </a:ext>
            </a:extLst>
          </p:cNvPr>
          <p:cNvCxnSpPr>
            <a:cxnSpLocks/>
          </p:cNvCxnSpPr>
          <p:nvPr/>
        </p:nvCxnSpPr>
        <p:spPr>
          <a:xfrm>
            <a:off x="320233" y="3682220"/>
            <a:ext cx="174017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/>
              <p:nvPr/>
            </p:nvSpPr>
            <p:spPr>
              <a:xfrm>
                <a:off x="2110098" y="4911414"/>
                <a:ext cx="215619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098" y="4911414"/>
                <a:ext cx="215619" cy="202787"/>
              </a:xfrm>
              <a:prstGeom prst="rect">
                <a:avLst/>
              </a:prstGeom>
              <a:blipFill>
                <a:blip r:embed="rId10"/>
                <a:stretch>
                  <a:fillRect l="-27778" r="-833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97577AB-662B-4005-A8C6-C9B93D054B5F}"/>
              </a:ext>
            </a:extLst>
          </p:cNvPr>
          <p:cNvCxnSpPr>
            <a:cxnSpLocks/>
            <a:stCxn id="31" idx="0"/>
            <a:endCxn id="10" idx="4"/>
          </p:cNvCxnSpPr>
          <p:nvPr/>
        </p:nvCxnSpPr>
        <p:spPr>
          <a:xfrm flipV="1">
            <a:off x="2217907" y="4322810"/>
            <a:ext cx="0" cy="5886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396F87-AB15-4664-B4B7-981ABD10B8CB}"/>
                  </a:ext>
                </a:extLst>
              </p:cNvPr>
              <p:cNvSpPr txBox="1"/>
              <p:nvPr/>
            </p:nvSpPr>
            <p:spPr>
              <a:xfrm>
                <a:off x="2796407" y="4037715"/>
                <a:ext cx="154466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396F87-AB15-4664-B4B7-981ABD10B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407" y="4037715"/>
                <a:ext cx="154466" cy="202787"/>
              </a:xfrm>
              <a:prstGeom prst="rect">
                <a:avLst/>
              </a:prstGeom>
              <a:blipFill>
                <a:blip r:embed="rId11"/>
                <a:stretch>
                  <a:fillRect l="-44000" r="-36000" b="-26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5A57D35-8943-4DCC-A588-E8EA47B2FE2A}"/>
              </a:ext>
            </a:extLst>
          </p:cNvPr>
          <p:cNvCxnSpPr>
            <a:cxnSpLocks/>
          </p:cNvCxnSpPr>
          <p:nvPr/>
        </p:nvCxnSpPr>
        <p:spPr>
          <a:xfrm>
            <a:off x="2729269" y="4237790"/>
            <a:ext cx="26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D59F956-FB89-435D-B116-801617611856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988497" y="3828005"/>
            <a:ext cx="281872" cy="40978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17E495B-A0F2-42B8-B67D-E1DDFE8F106F}"/>
              </a:ext>
            </a:extLst>
          </p:cNvPr>
          <p:cNvCxnSpPr>
            <a:cxnSpLocks/>
            <a:stCxn id="9" idx="6"/>
            <a:endCxn id="19" idx="2"/>
          </p:cNvCxnSpPr>
          <p:nvPr/>
        </p:nvCxnSpPr>
        <p:spPr>
          <a:xfrm flipV="1">
            <a:off x="2371017" y="3674895"/>
            <a:ext cx="275666" cy="67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8505D62-668C-4758-A851-AAFC60BF3FD4}"/>
              </a:ext>
            </a:extLst>
          </p:cNvPr>
          <p:cNvCxnSpPr>
            <a:cxnSpLocks/>
            <a:stCxn id="10" idx="6"/>
            <a:endCxn id="19" idx="3"/>
          </p:cNvCxnSpPr>
          <p:nvPr/>
        </p:nvCxnSpPr>
        <p:spPr>
          <a:xfrm flipV="1">
            <a:off x="2371017" y="3783160"/>
            <a:ext cx="320510" cy="38654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AB75C89-E164-45B8-8817-AC41F2998AD4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>
            <a:off x="2952901" y="3674895"/>
            <a:ext cx="164358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0D1285B-B0BD-43F6-9F06-7A534F1526E1}"/>
              </a:ext>
            </a:extLst>
          </p:cNvPr>
          <p:cNvCxnSpPr>
            <a:cxnSpLocks/>
            <a:stCxn id="16" idx="6"/>
            <a:endCxn id="13" idx="2"/>
          </p:cNvCxnSpPr>
          <p:nvPr/>
        </p:nvCxnSpPr>
        <p:spPr>
          <a:xfrm flipV="1">
            <a:off x="3423479" y="3674355"/>
            <a:ext cx="201173" cy="53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40B4D78-601C-455A-8CB0-C4F9162931A0}"/>
              </a:ext>
            </a:extLst>
          </p:cNvPr>
          <p:cNvCxnSpPr>
            <a:cxnSpLocks/>
            <a:stCxn id="13" idx="6"/>
            <a:endCxn id="24" idx="2"/>
          </p:cNvCxnSpPr>
          <p:nvPr/>
        </p:nvCxnSpPr>
        <p:spPr>
          <a:xfrm flipH="1" flipV="1">
            <a:off x="3731237" y="2463502"/>
            <a:ext cx="199635" cy="1210854"/>
          </a:xfrm>
          <a:prstGeom prst="bentConnector4">
            <a:avLst>
              <a:gd name="adj1" fmla="val -191404"/>
              <a:gd name="adj2" fmla="val 77316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AB67168-27AB-49AC-8FB7-9968027DA711}"/>
              </a:ext>
            </a:extLst>
          </p:cNvPr>
          <p:cNvCxnSpPr>
            <a:cxnSpLocks/>
            <a:stCxn id="13" idx="6"/>
            <a:endCxn id="25" idx="1"/>
          </p:cNvCxnSpPr>
          <p:nvPr/>
        </p:nvCxnSpPr>
        <p:spPr>
          <a:xfrm>
            <a:off x="3930871" y="3674356"/>
            <a:ext cx="641775" cy="4047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583430B-2163-4506-ADE3-727BD5D92EE2}"/>
              </a:ext>
            </a:extLst>
          </p:cNvPr>
          <p:cNvCxnSpPr>
            <a:cxnSpLocks/>
          </p:cNvCxnSpPr>
          <p:nvPr/>
        </p:nvCxnSpPr>
        <p:spPr>
          <a:xfrm flipV="1">
            <a:off x="5016927" y="3686469"/>
            <a:ext cx="415458" cy="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98DE7D6-995C-4A9C-B0C1-40D44E481204}"/>
                  </a:ext>
                </a:extLst>
              </p:cNvPr>
              <p:cNvSpPr txBox="1"/>
              <p:nvPr/>
            </p:nvSpPr>
            <p:spPr>
              <a:xfrm>
                <a:off x="8924734" y="2268431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98DE7D6-995C-4A9C-B0C1-40D44E481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734" y="2268431"/>
                <a:ext cx="207698" cy="202787"/>
              </a:xfrm>
              <a:prstGeom prst="rect">
                <a:avLst/>
              </a:prstGeom>
              <a:blipFill>
                <a:blip r:embed="rId12"/>
                <a:stretch>
                  <a:fillRect l="-29412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D941A320-F8F7-4E1E-81B8-6C470DBB0D39}"/>
              </a:ext>
            </a:extLst>
          </p:cNvPr>
          <p:cNvSpPr/>
          <p:nvPr/>
        </p:nvSpPr>
        <p:spPr>
          <a:xfrm>
            <a:off x="6224758" y="2932724"/>
            <a:ext cx="3163212" cy="1827438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D23F426-E4F2-4C74-AB4D-37D7FB04DAEF}"/>
                  </a:ext>
                </a:extLst>
              </p:cNvPr>
              <p:cNvSpPr txBox="1"/>
              <p:nvPr/>
            </p:nvSpPr>
            <p:spPr>
              <a:xfrm>
                <a:off x="5641973" y="3405073"/>
                <a:ext cx="371405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D23F426-E4F2-4C74-AB4D-37D7FB04D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973" y="3405073"/>
                <a:ext cx="371405" cy="202787"/>
              </a:xfrm>
              <a:prstGeom prst="rect">
                <a:avLst/>
              </a:prstGeom>
              <a:blipFill>
                <a:blip r:embed="rId13"/>
                <a:stretch>
                  <a:fillRect l="-21667" t="-3030" r="-15000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C0B641E-CE74-4F6C-9A8F-6D7EF77B1C6F}"/>
                  </a:ext>
                </a:extLst>
              </p:cNvPr>
              <p:cNvSpPr txBox="1"/>
              <p:nvPr/>
            </p:nvSpPr>
            <p:spPr>
              <a:xfrm>
                <a:off x="9831414" y="3584725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C0B641E-CE74-4F6C-9A8F-6D7EF77B1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414" y="3584725"/>
                <a:ext cx="207698" cy="202787"/>
              </a:xfrm>
              <a:prstGeom prst="rect">
                <a:avLst/>
              </a:prstGeom>
              <a:blipFill>
                <a:blip r:embed="rId14"/>
                <a:stretch>
                  <a:fillRect l="-32353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FDDF5573-998D-47D0-8C4F-02DA91F0B1FC}"/>
              </a:ext>
            </a:extLst>
          </p:cNvPr>
          <p:cNvCxnSpPr>
            <a:cxnSpLocks/>
          </p:cNvCxnSpPr>
          <p:nvPr/>
        </p:nvCxnSpPr>
        <p:spPr>
          <a:xfrm>
            <a:off x="5617580" y="3689936"/>
            <a:ext cx="174017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09475C-A761-45EE-A78F-76C7E8C3C30D}"/>
                  </a:ext>
                </a:extLst>
              </p:cNvPr>
              <p:cNvSpPr txBox="1"/>
              <p:nvPr/>
            </p:nvSpPr>
            <p:spPr>
              <a:xfrm>
                <a:off x="6932883" y="4922988"/>
                <a:ext cx="215619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09475C-A761-45EE-A78F-76C7E8C3C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83" y="4922988"/>
                <a:ext cx="215619" cy="202787"/>
              </a:xfrm>
              <a:prstGeom prst="rect">
                <a:avLst/>
              </a:prstGeom>
              <a:blipFill>
                <a:blip r:embed="rId15"/>
                <a:stretch>
                  <a:fillRect l="-27778" r="-833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416650B8-F9FC-4541-9D8A-C6ACCBD305A6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8079133" y="3686119"/>
            <a:ext cx="175228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116F124A-3296-4CF4-9EA5-3344BBF19134}"/>
              </a:ext>
            </a:extLst>
          </p:cNvPr>
          <p:cNvSpPr/>
          <p:nvPr/>
        </p:nvSpPr>
        <p:spPr>
          <a:xfrm>
            <a:off x="7366793" y="3580905"/>
            <a:ext cx="708478" cy="296613"/>
          </a:xfrm>
          <a:prstGeom prst="roundRect">
            <a:avLst>
              <a:gd name="adj" fmla="val 3120"/>
            </a:avLst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2610F793-4EEB-4D75-B4C9-1CF9C7B11D27}"/>
              </a:ext>
            </a:extLst>
          </p:cNvPr>
          <p:cNvSpPr/>
          <p:nvPr/>
        </p:nvSpPr>
        <p:spPr>
          <a:xfrm>
            <a:off x="7355559" y="3733449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F1B9EB95-DD82-4574-9B1A-A2C72531AE69}"/>
              </a:ext>
            </a:extLst>
          </p:cNvPr>
          <p:cNvCxnSpPr>
            <a:cxnSpLocks/>
            <a:endCxn id="113" idx="2"/>
          </p:cNvCxnSpPr>
          <p:nvPr/>
        </p:nvCxnSpPr>
        <p:spPr>
          <a:xfrm rot="5400000" flipH="1" flipV="1">
            <a:off x="6621048" y="4188477"/>
            <a:ext cx="1142582" cy="326440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EE02B559-671D-4637-9322-A3A2C3D4A7B3}"/>
              </a:ext>
            </a:extLst>
          </p:cNvPr>
          <p:cNvSpPr/>
          <p:nvPr/>
        </p:nvSpPr>
        <p:spPr>
          <a:xfrm>
            <a:off x="9554749" y="3683292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DB90460F-BBE9-4C66-9FEB-089FAD50570C}"/>
              </a:ext>
            </a:extLst>
          </p:cNvPr>
          <p:cNvCxnSpPr>
            <a:cxnSpLocks/>
            <a:stCxn id="117" idx="0"/>
            <a:endCxn id="76" idx="2"/>
          </p:cNvCxnSpPr>
          <p:nvPr/>
        </p:nvCxnSpPr>
        <p:spPr>
          <a:xfrm rot="16200000" flipV="1">
            <a:off x="8709108" y="2790693"/>
            <a:ext cx="1212074" cy="573123"/>
          </a:xfrm>
          <a:prstGeom prst="bentConnector3">
            <a:avLst>
              <a:gd name="adj1" fmla="val 7546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7FCBDAE-42A3-4A04-AB68-207854958FFE}"/>
                  </a:ext>
                </a:extLst>
              </p:cNvPr>
              <p:cNvSpPr txBox="1"/>
              <p:nvPr/>
            </p:nvSpPr>
            <p:spPr>
              <a:xfrm>
                <a:off x="715459" y="5540124"/>
                <a:ext cx="86982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여기서는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tanh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sub>
                    </m:sSub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sub>
                    </m:sSub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𝑏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계산을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tanh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직사각형 노드 하나로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직사각형 노드 안에 행렬 곱과 편향의 합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tanh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함수에 의한 변환이 모두 포함된 것이다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7FCBDAE-42A3-4A04-AB68-207854958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9" y="5540124"/>
                <a:ext cx="8698215" cy="584775"/>
              </a:xfrm>
              <a:prstGeom prst="rect">
                <a:avLst/>
              </a:prstGeom>
              <a:blipFill>
                <a:blip r:embed="rId16"/>
                <a:stretch>
                  <a:fillRect l="-350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60297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인터페이스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64988" y="1145602"/>
            <a:ext cx="2646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비교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/>
              <p:nvPr/>
            </p:nvSpPr>
            <p:spPr>
              <a:xfrm>
                <a:off x="3164953" y="1786159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953" y="1786159"/>
                <a:ext cx="194751" cy="190146"/>
              </a:xfrm>
              <a:prstGeom prst="rect">
                <a:avLst/>
              </a:prstGeom>
              <a:blipFill>
                <a:blip r:embed="rId3"/>
                <a:stretch>
                  <a:fillRect l="-37500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84499F4-D9FF-4BF9-B60C-4F16916AA6C8}"/>
              </a:ext>
            </a:extLst>
          </p:cNvPr>
          <p:cNvSpPr/>
          <p:nvPr/>
        </p:nvSpPr>
        <p:spPr>
          <a:xfrm>
            <a:off x="1848746" y="2748858"/>
            <a:ext cx="2122256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/>
              <p:nvPr/>
            </p:nvSpPr>
            <p:spPr>
              <a:xfrm>
                <a:off x="1308359" y="2891493"/>
                <a:ext cx="348253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359" y="2891493"/>
                <a:ext cx="348253" cy="190146"/>
              </a:xfrm>
              <a:prstGeom prst="rect">
                <a:avLst/>
              </a:prstGeom>
              <a:blipFill>
                <a:blip r:embed="rId4"/>
                <a:stretch>
                  <a:fillRect l="-22807" r="-21053" b="-43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/>
              <p:nvPr/>
            </p:nvSpPr>
            <p:spPr>
              <a:xfrm>
                <a:off x="4202670" y="2921750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670" y="2921750"/>
                <a:ext cx="194751" cy="190146"/>
              </a:xfrm>
              <a:prstGeom prst="rect">
                <a:avLst/>
              </a:prstGeom>
              <a:blipFill>
                <a:blip r:embed="rId5"/>
                <a:stretch>
                  <a:fillRect l="-37500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485AF4-BEFE-4C21-B159-33B75B700759}"/>
              </a:ext>
            </a:extLst>
          </p:cNvPr>
          <p:cNvCxnSpPr>
            <a:cxnSpLocks/>
          </p:cNvCxnSpPr>
          <p:nvPr/>
        </p:nvCxnSpPr>
        <p:spPr>
          <a:xfrm>
            <a:off x="1167269" y="3147744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/>
              <p:nvPr/>
            </p:nvSpPr>
            <p:spPr>
              <a:xfrm>
                <a:off x="2100309" y="4524614"/>
                <a:ext cx="202178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309" y="4524614"/>
                <a:ext cx="202178" cy="190146"/>
              </a:xfrm>
              <a:prstGeom prst="rect">
                <a:avLst/>
              </a:prstGeom>
              <a:blipFill>
                <a:blip r:embed="rId6"/>
                <a:stretch>
                  <a:fillRect l="-36364" r="-15152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97577AB-662B-4005-A8C6-C9B93D054B5F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201398" y="3972701"/>
            <a:ext cx="0" cy="55191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40B4D78-601C-455A-8CB0-C4F9162931A0}"/>
              </a:ext>
            </a:extLst>
          </p:cNvPr>
          <p:cNvCxnSpPr>
            <a:cxnSpLocks/>
            <a:stCxn id="59" idx="6"/>
            <a:endCxn id="24" idx="2"/>
          </p:cNvCxnSpPr>
          <p:nvPr/>
        </p:nvCxnSpPr>
        <p:spPr>
          <a:xfrm flipH="1" flipV="1">
            <a:off x="3262329" y="1976305"/>
            <a:ext cx="710877" cy="1190647"/>
          </a:xfrm>
          <a:prstGeom prst="bentConnector4">
            <a:avLst>
              <a:gd name="adj1" fmla="val -19674"/>
              <a:gd name="adj2" fmla="val 51972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AB67168-27AB-49AC-8FB7-9968027DA711}"/>
              </a:ext>
            </a:extLst>
          </p:cNvPr>
          <p:cNvCxnSpPr>
            <a:cxnSpLocks/>
          </p:cNvCxnSpPr>
          <p:nvPr/>
        </p:nvCxnSpPr>
        <p:spPr>
          <a:xfrm>
            <a:off x="3963145" y="3169312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0A3F46D-33A4-4C48-8055-B6C540438BCC}"/>
              </a:ext>
            </a:extLst>
          </p:cNvPr>
          <p:cNvSpPr/>
          <p:nvPr/>
        </p:nvSpPr>
        <p:spPr>
          <a:xfrm>
            <a:off x="792371" y="2759711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7A46D443-FA28-46E0-920B-D561EAE2E6DB}"/>
              </a:ext>
            </a:extLst>
          </p:cNvPr>
          <p:cNvSpPr/>
          <p:nvPr/>
        </p:nvSpPr>
        <p:spPr>
          <a:xfrm>
            <a:off x="4562036" y="2756094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93D330C-312B-42D7-9FF8-A1CB4DBF0ECF}"/>
              </a:ext>
            </a:extLst>
          </p:cNvPr>
          <p:cNvSpPr/>
          <p:nvPr/>
        </p:nvSpPr>
        <p:spPr>
          <a:xfrm>
            <a:off x="3879293" y="3119995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/>
              <p:nvPr/>
            </p:nvSpPr>
            <p:spPr>
              <a:xfrm>
                <a:off x="7879708" y="1774584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708" y="1774584"/>
                <a:ext cx="194751" cy="190146"/>
              </a:xfrm>
              <a:prstGeom prst="rect">
                <a:avLst/>
              </a:prstGeom>
              <a:blipFill>
                <a:blip r:embed="rId7"/>
                <a:stretch>
                  <a:fillRect l="-40625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4C3E4CF9-0B2E-406B-A149-8A2FC27EB3FA}"/>
              </a:ext>
            </a:extLst>
          </p:cNvPr>
          <p:cNvSpPr/>
          <p:nvPr/>
        </p:nvSpPr>
        <p:spPr>
          <a:xfrm>
            <a:off x="6563501" y="2737283"/>
            <a:ext cx="2122256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/>
              <p:nvPr/>
            </p:nvSpPr>
            <p:spPr>
              <a:xfrm>
                <a:off x="6023114" y="2879918"/>
                <a:ext cx="42530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114" y="2879918"/>
                <a:ext cx="425308" cy="246221"/>
              </a:xfrm>
              <a:prstGeom prst="rect">
                <a:avLst/>
              </a:prstGeom>
              <a:blipFill>
                <a:blip r:embed="rId8"/>
                <a:stretch>
                  <a:fillRect l="-4286" r="-142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/>
              <p:nvPr/>
            </p:nvSpPr>
            <p:spPr>
              <a:xfrm>
                <a:off x="8867270" y="2910175"/>
                <a:ext cx="23134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270" y="2910175"/>
                <a:ext cx="231345" cy="246221"/>
              </a:xfrm>
              <a:prstGeom prst="rect">
                <a:avLst/>
              </a:prstGeom>
              <a:blipFill>
                <a:blip r:embed="rId9"/>
                <a:stretch>
                  <a:fillRect l="-7895" r="-2632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CB88702-4C65-4175-BBEE-6B7499C892B0}"/>
              </a:ext>
            </a:extLst>
          </p:cNvPr>
          <p:cNvCxnSpPr>
            <a:cxnSpLocks/>
          </p:cNvCxnSpPr>
          <p:nvPr/>
        </p:nvCxnSpPr>
        <p:spPr>
          <a:xfrm>
            <a:off x="5882024" y="3136169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/>
              <p:nvPr/>
            </p:nvSpPr>
            <p:spPr>
              <a:xfrm>
                <a:off x="6815064" y="4513039"/>
                <a:ext cx="202178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064" y="4513039"/>
                <a:ext cx="202178" cy="190146"/>
              </a:xfrm>
              <a:prstGeom prst="rect">
                <a:avLst/>
              </a:prstGeom>
              <a:blipFill>
                <a:blip r:embed="rId10"/>
                <a:stretch>
                  <a:fillRect l="-36364" r="-15152" b="-40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806BC6A-FBFA-4D38-911E-13B6366D214B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6916153" y="3961126"/>
            <a:ext cx="0" cy="55191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235EA1FE-7B54-47FC-BAB3-D42676237F1B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flipH="1" flipV="1">
            <a:off x="7977084" y="1964730"/>
            <a:ext cx="707019" cy="1688358"/>
          </a:xfrm>
          <a:prstGeom prst="bentConnector4">
            <a:avLst>
              <a:gd name="adj1" fmla="val -14325"/>
              <a:gd name="adj2" fmla="val 69673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859CD46B-2524-4F17-AD81-4F99C4CD2C16}"/>
              </a:ext>
            </a:extLst>
          </p:cNvPr>
          <p:cNvSpPr/>
          <p:nvPr/>
        </p:nvSpPr>
        <p:spPr>
          <a:xfrm>
            <a:off x="5507126" y="2748136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3EA5D69-9858-4872-BB19-59A63010B6E5}"/>
              </a:ext>
            </a:extLst>
          </p:cNvPr>
          <p:cNvSpPr/>
          <p:nvPr/>
        </p:nvSpPr>
        <p:spPr>
          <a:xfrm>
            <a:off x="9276791" y="2744519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04DC1D2-7518-4EDD-9408-7D5995934BE5}"/>
              </a:ext>
            </a:extLst>
          </p:cNvPr>
          <p:cNvSpPr/>
          <p:nvPr/>
        </p:nvSpPr>
        <p:spPr>
          <a:xfrm>
            <a:off x="8594048" y="3108420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/>
              <p:nvPr/>
            </p:nvSpPr>
            <p:spPr>
              <a:xfrm>
                <a:off x="6023114" y="3393062"/>
                <a:ext cx="45576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114" y="3393062"/>
                <a:ext cx="455766" cy="246221"/>
              </a:xfrm>
              <a:prstGeom prst="rect">
                <a:avLst/>
              </a:prstGeom>
              <a:blipFill>
                <a:blip r:embed="rId11"/>
                <a:stretch>
                  <a:fillRect l="-8000" t="-2500" r="-133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3AC1A35-70C9-4739-BA63-DC82E294D6BB}"/>
              </a:ext>
            </a:extLst>
          </p:cNvPr>
          <p:cNvCxnSpPr>
            <a:cxnSpLocks/>
          </p:cNvCxnSpPr>
          <p:nvPr/>
        </p:nvCxnSpPr>
        <p:spPr>
          <a:xfrm>
            <a:off x="5882024" y="3649313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/>
              <p:nvPr/>
            </p:nvSpPr>
            <p:spPr>
              <a:xfrm>
                <a:off x="8863412" y="3407886"/>
                <a:ext cx="2521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412" y="3407886"/>
                <a:ext cx="252184" cy="246221"/>
              </a:xfrm>
              <a:prstGeom prst="rect">
                <a:avLst/>
              </a:prstGeom>
              <a:blipFill>
                <a:blip r:embed="rId12"/>
                <a:stretch>
                  <a:fillRect l="-19512" r="-243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E210612-6525-403B-AE63-7EE806476B8F}"/>
              </a:ext>
            </a:extLst>
          </p:cNvPr>
          <p:cNvCxnSpPr>
            <a:cxnSpLocks/>
          </p:cNvCxnSpPr>
          <p:nvPr/>
        </p:nvCxnSpPr>
        <p:spPr>
          <a:xfrm>
            <a:off x="8674042" y="3655448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1BA14F02-BE71-4A93-A2D6-3F957B11B46D}"/>
              </a:ext>
            </a:extLst>
          </p:cNvPr>
          <p:cNvSpPr/>
          <p:nvPr/>
        </p:nvSpPr>
        <p:spPr>
          <a:xfrm>
            <a:off x="8590190" y="3606131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170269B-8CE7-4618-8ACF-334CCEFC003E}"/>
              </a:ext>
            </a:extLst>
          </p:cNvPr>
          <p:cNvSpPr txBox="1"/>
          <p:nvPr/>
        </p:nvSpPr>
        <p:spPr>
          <a:xfrm>
            <a:off x="919945" y="5030838"/>
            <a:ext cx="6833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그림에서는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인터페이스에는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경로가 있다는 차이가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기억 셀이라 하며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전용의 기억 메커니즘이다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 셀의 특징은 데이터를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내에서만 주고받는다는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다른 계층으로는 출력하지 않는다는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은닉 상태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마찬가지로 다른 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위쪽으로 출력된다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110E892-DEB9-4749-B3E4-707BA9104616}"/>
              </a:ext>
            </a:extLst>
          </p:cNvPr>
          <p:cNvSpPr/>
          <p:nvPr/>
        </p:nvSpPr>
        <p:spPr>
          <a:xfrm>
            <a:off x="8723453" y="3117449"/>
            <a:ext cx="142755" cy="92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7C7A8ED-60B2-4EC8-A14D-BAF25E9C9AF5}"/>
              </a:ext>
            </a:extLst>
          </p:cNvPr>
          <p:cNvCxnSpPr>
            <a:cxnSpLocks/>
          </p:cNvCxnSpPr>
          <p:nvPr/>
        </p:nvCxnSpPr>
        <p:spPr>
          <a:xfrm>
            <a:off x="8677900" y="3157737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44729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4C3E4CF9-0B2E-406B-A149-8A2FC27EB3FA}"/>
              </a:ext>
            </a:extLst>
          </p:cNvPr>
          <p:cNvSpPr/>
          <p:nvPr/>
        </p:nvSpPr>
        <p:spPr>
          <a:xfrm>
            <a:off x="4078123" y="2511736"/>
            <a:ext cx="2360447" cy="1492779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구름 84">
            <a:extLst>
              <a:ext uri="{FF2B5EF4-FFF2-40B4-BE49-F238E27FC236}">
                <a16:creationId xmlns:a16="http://schemas.microsoft.com/office/drawing/2014/main" id="{239D1981-4D36-4345-B96F-074732939FBD}"/>
              </a:ext>
            </a:extLst>
          </p:cNvPr>
          <p:cNvSpPr/>
          <p:nvPr/>
        </p:nvSpPr>
        <p:spPr>
          <a:xfrm rot="728754">
            <a:off x="4467755" y="2844964"/>
            <a:ext cx="957564" cy="877306"/>
          </a:xfrm>
          <a:prstGeom prst="cloud">
            <a:avLst/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계층 조립하기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/>
              <p:nvPr/>
            </p:nvSpPr>
            <p:spPr>
              <a:xfrm>
                <a:off x="564988" y="1145602"/>
                <a:ext cx="52473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기억 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바탕으로 은닉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계산하는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LSTM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계층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88" y="1145602"/>
                <a:ext cx="5247334" cy="338554"/>
              </a:xfrm>
              <a:prstGeom prst="rect">
                <a:avLst/>
              </a:prstGeom>
              <a:blipFill>
                <a:blip r:embed="rId3"/>
                <a:stretch>
                  <a:fillRect l="-698" t="-5455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/>
              <p:nvPr/>
            </p:nvSpPr>
            <p:spPr>
              <a:xfrm>
                <a:off x="5542054" y="1570099"/>
                <a:ext cx="216609" cy="211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054" y="1570099"/>
                <a:ext cx="216609" cy="211487"/>
              </a:xfrm>
              <a:prstGeom prst="rect">
                <a:avLst/>
              </a:prstGeom>
              <a:blipFill>
                <a:blip r:embed="rId4"/>
                <a:stretch>
                  <a:fillRect l="-27778" t="-2941" r="-8333" b="-3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/>
              <p:nvPr/>
            </p:nvSpPr>
            <p:spPr>
              <a:xfrm>
                <a:off x="3477085" y="2618124"/>
                <a:ext cx="473043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085" y="2618124"/>
                <a:ext cx="473043" cy="273856"/>
              </a:xfrm>
              <a:prstGeom prst="rect">
                <a:avLst/>
              </a:prstGeom>
              <a:blipFill>
                <a:blip r:embed="rId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/>
              <p:nvPr/>
            </p:nvSpPr>
            <p:spPr>
              <a:xfrm>
                <a:off x="6640455" y="2622540"/>
                <a:ext cx="257310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455" y="2622540"/>
                <a:ext cx="257310" cy="2738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CB88702-4C65-4175-BBEE-6B7499C892B0}"/>
              </a:ext>
            </a:extLst>
          </p:cNvPr>
          <p:cNvCxnSpPr>
            <a:cxnSpLocks/>
          </p:cNvCxnSpPr>
          <p:nvPr/>
        </p:nvCxnSpPr>
        <p:spPr>
          <a:xfrm>
            <a:off x="3320160" y="2917843"/>
            <a:ext cx="133672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/>
              <p:nvPr/>
            </p:nvSpPr>
            <p:spPr>
              <a:xfrm>
                <a:off x="4822814" y="4191944"/>
                <a:ext cx="224870" cy="211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814" y="4191944"/>
                <a:ext cx="224870" cy="211487"/>
              </a:xfrm>
              <a:prstGeom prst="rect">
                <a:avLst/>
              </a:prstGeom>
              <a:blipFill>
                <a:blip r:embed="rId7"/>
                <a:stretch>
                  <a:fillRect l="-24324" r="-8108" b="-3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806BC6A-FBFA-4D38-911E-13B6366D214B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4935249" y="3719332"/>
            <a:ext cx="0" cy="47261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235EA1FE-7B54-47FC-BAB3-D42676237F1B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flipH="1" flipV="1">
            <a:off x="5650359" y="1781586"/>
            <a:ext cx="886683" cy="1877850"/>
          </a:xfrm>
          <a:prstGeom prst="bentConnector4">
            <a:avLst>
              <a:gd name="adj1" fmla="val -3154"/>
              <a:gd name="adj2" fmla="val 70293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004DC1D2-7518-4EDD-9408-7D5995934BE5}"/>
              </a:ext>
            </a:extLst>
          </p:cNvPr>
          <p:cNvSpPr/>
          <p:nvPr/>
        </p:nvSpPr>
        <p:spPr>
          <a:xfrm>
            <a:off x="6336567" y="2857742"/>
            <a:ext cx="104453" cy="10445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/>
              <p:nvPr/>
            </p:nvSpPr>
            <p:spPr>
              <a:xfrm>
                <a:off x="3532639" y="3349672"/>
                <a:ext cx="506919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639" y="3349672"/>
                <a:ext cx="506919" cy="273856"/>
              </a:xfrm>
              <a:prstGeom prst="rect">
                <a:avLst/>
              </a:prstGeom>
              <a:blipFill>
                <a:blip r:embed="rId8"/>
                <a:stretch>
                  <a:fillRect l="-3614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3AC1A35-70C9-4739-BA63-DC82E294D6BB}"/>
              </a:ext>
            </a:extLst>
          </p:cNvPr>
          <p:cNvCxnSpPr>
            <a:cxnSpLocks/>
          </p:cNvCxnSpPr>
          <p:nvPr/>
        </p:nvCxnSpPr>
        <p:spPr>
          <a:xfrm>
            <a:off x="3375714" y="3649391"/>
            <a:ext cx="140772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/>
              <p:nvPr/>
            </p:nvSpPr>
            <p:spPr>
              <a:xfrm>
                <a:off x="6636163" y="3372007"/>
                <a:ext cx="280488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163" y="3372007"/>
                <a:ext cx="280488" cy="273856"/>
              </a:xfrm>
              <a:prstGeom prst="rect">
                <a:avLst/>
              </a:prstGeom>
              <a:blipFill>
                <a:blip r:embed="rId9"/>
                <a:stretch>
                  <a:fillRect l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E210612-6525-403B-AE63-7EE806476B8F}"/>
              </a:ext>
            </a:extLst>
          </p:cNvPr>
          <p:cNvCxnSpPr>
            <a:cxnSpLocks/>
          </p:cNvCxnSpPr>
          <p:nvPr/>
        </p:nvCxnSpPr>
        <p:spPr>
          <a:xfrm>
            <a:off x="6425540" y="3662062"/>
            <a:ext cx="669308" cy="422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1BA14F02-BE71-4A93-A2D6-3F957B11B46D}"/>
              </a:ext>
            </a:extLst>
          </p:cNvPr>
          <p:cNvSpPr/>
          <p:nvPr/>
        </p:nvSpPr>
        <p:spPr>
          <a:xfrm>
            <a:off x="6432589" y="3607209"/>
            <a:ext cx="104453" cy="10445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5F62914-067A-455F-BE1C-2ACD5594FB97}"/>
              </a:ext>
            </a:extLst>
          </p:cNvPr>
          <p:cNvSpPr/>
          <p:nvPr/>
        </p:nvSpPr>
        <p:spPr>
          <a:xfrm>
            <a:off x="5864507" y="3136625"/>
            <a:ext cx="295570" cy="29557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EE8FE8-82B9-403A-B302-BAB0863079A3}"/>
              </a:ext>
            </a:extLst>
          </p:cNvPr>
          <p:cNvSpPr txBox="1"/>
          <p:nvPr/>
        </p:nvSpPr>
        <p:spPr>
          <a:xfrm>
            <a:off x="5813581" y="3180537"/>
            <a:ext cx="266334" cy="144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52EB934-BFCC-41B6-BCD4-9AC15C456FB1}"/>
              </a:ext>
            </a:extLst>
          </p:cNvPr>
          <p:cNvCxnSpPr>
            <a:cxnSpLocks/>
            <a:stCxn id="37" idx="4"/>
            <a:endCxn id="83" idx="2"/>
          </p:cNvCxnSpPr>
          <p:nvPr/>
        </p:nvCxnSpPr>
        <p:spPr>
          <a:xfrm rot="16200000" flipH="1">
            <a:off x="6108820" y="3335666"/>
            <a:ext cx="227241" cy="420297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81413A-CE2C-4D79-BA9B-C5A2F54DCC38}"/>
              </a:ext>
            </a:extLst>
          </p:cNvPr>
          <p:cNvSpPr/>
          <p:nvPr/>
        </p:nvSpPr>
        <p:spPr>
          <a:xfrm>
            <a:off x="6508518" y="2894763"/>
            <a:ext cx="67249" cy="4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7C7A8ED-60B2-4EC8-A14D-BAF25E9C9AF5}"/>
              </a:ext>
            </a:extLst>
          </p:cNvPr>
          <p:cNvCxnSpPr>
            <a:cxnSpLocks/>
          </p:cNvCxnSpPr>
          <p:nvPr/>
        </p:nvCxnSpPr>
        <p:spPr>
          <a:xfrm>
            <a:off x="5328213" y="2912957"/>
            <a:ext cx="177092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6E92CCD-401C-4471-BFA6-8FF6B795395A}"/>
              </a:ext>
            </a:extLst>
          </p:cNvPr>
          <p:cNvSpPr txBox="1"/>
          <p:nvPr/>
        </p:nvSpPr>
        <p:spPr>
          <a:xfrm>
            <a:off x="4597588" y="3122603"/>
            <a:ext cx="702926" cy="248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어떤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72F2209-EC1D-4FA2-B307-37B09B8B2DFC}"/>
                  </a:ext>
                </a:extLst>
              </p:cNvPr>
              <p:cNvSpPr txBox="1"/>
              <p:nvPr/>
            </p:nvSpPr>
            <p:spPr>
              <a:xfrm>
                <a:off x="1024117" y="4675881"/>
                <a:ext cx="7806945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그림에서 현재의 기억 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3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개의 입력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</a:t>
                </a:r>
                <a:r>
                  <a:rPr lang="en-US" altLang="ko-KR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</a:t>
                </a:r>
                <a:r>
                  <a:rPr lang="en-US" altLang="ko-KR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𝐗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으로부터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어떤 계산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수행하여 구할 수 있다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여기서 핵심은 갱신된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사용해 은닉 상태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h_t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계산한다는 것이다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또한 이 계산은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=tanh(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인데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각 요소에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tanh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함수를 적용한다는 뜻이다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란 우리나라로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문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의미하는 단어이다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문은 열거나 닫을 수 있듯이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게이트는 데이터의 흐름을 제어한다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72F2209-EC1D-4FA2-B307-37B09B8B2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17" y="4675881"/>
                <a:ext cx="7806945" cy="1815882"/>
              </a:xfrm>
              <a:prstGeom prst="rect">
                <a:avLst/>
              </a:prstGeom>
              <a:blipFill>
                <a:blip r:embed="rId10"/>
                <a:stretch>
                  <a:fillRect l="-468" t="-1007" b="-3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DA095BB-5F11-4F99-85D3-8BC6B76966B4}"/>
              </a:ext>
            </a:extLst>
          </p:cNvPr>
          <p:cNvSpPr/>
          <p:nvPr/>
        </p:nvSpPr>
        <p:spPr>
          <a:xfrm>
            <a:off x="5155518" y="2862571"/>
            <a:ext cx="104453" cy="10445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F6D250F1-FBE5-49FA-A2A2-A578E6D6CBAE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5347504" y="2912962"/>
            <a:ext cx="664788" cy="223663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6106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계층 조립하기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64988" y="1145602"/>
            <a:ext cx="3828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비유하자면 게이트는 물의 흐름을 제어한다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42A562-ED60-45DA-BC79-E2B152DB3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7"/>
          <a:stretch/>
        </p:blipFill>
        <p:spPr bwMode="auto">
          <a:xfrm>
            <a:off x="2023881" y="1524000"/>
            <a:ext cx="5461080" cy="171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20D2A1A-578E-4CA4-AA53-6DC7EB8EAE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6" b="12887"/>
          <a:stretch/>
        </p:blipFill>
        <p:spPr bwMode="auto">
          <a:xfrm>
            <a:off x="2020024" y="4066572"/>
            <a:ext cx="5545961" cy="15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2175AA9-DC4D-42D8-988A-A9C5F77B761F}"/>
              </a:ext>
            </a:extLst>
          </p:cNvPr>
          <p:cNvSpPr txBox="1"/>
          <p:nvPr/>
        </p:nvSpPr>
        <p:spPr>
          <a:xfrm>
            <a:off x="696169" y="3719040"/>
            <a:ext cx="4009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물이 흐르는 양을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0.0~1.0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범위에서 제어한다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F0572F-7ED8-497B-8370-69D335BEF308}"/>
              </a:ext>
            </a:extLst>
          </p:cNvPr>
          <p:cNvSpPr txBox="1"/>
          <p:nvPr/>
        </p:nvSpPr>
        <p:spPr>
          <a:xfrm>
            <a:off x="2802761" y="5551698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0.7(70%)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A4F67-FCB9-47A1-9657-515BE1221904}"/>
              </a:ext>
            </a:extLst>
          </p:cNvPr>
          <p:cNvSpPr txBox="1"/>
          <p:nvPr/>
        </p:nvSpPr>
        <p:spPr>
          <a:xfrm>
            <a:off x="5850761" y="5551698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0.2(20%)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866580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output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/>
              <p:nvPr/>
            </p:nvSpPr>
            <p:spPr>
              <a:xfrm>
                <a:off x="564988" y="1145602"/>
                <a:ext cx="829906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tanh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𝑐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각 원소에 대해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그것이 다음 시각의 은닉 상태에 얼마나 중요한가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조정한다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한편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게이트는 다음 은닉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출력을 담당하는 게이트이므로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게이트라고 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게이트의 열림 상태는 입력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이전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로부터 구한다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이때의 식은 밑에 식과 같다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88" y="1145602"/>
                <a:ext cx="8299067" cy="1569660"/>
              </a:xfrm>
              <a:prstGeom prst="rect">
                <a:avLst/>
              </a:prstGeom>
              <a:blipFill>
                <a:blip r:embed="rId3"/>
                <a:stretch>
                  <a:fillRect l="-441" t="-1167" b="-42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B8C2E9-DDE9-4228-BFE2-5A28BB7F1AD8}"/>
                  </a:ext>
                </a:extLst>
              </p:cNvPr>
              <p:cNvSpPr txBox="1"/>
              <p:nvPr/>
            </p:nvSpPr>
            <p:spPr>
              <a:xfrm>
                <a:off x="2795286" y="2965048"/>
                <a:ext cx="4512517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𝑜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B8C2E9-DDE9-4228-BFE2-5A28BB7F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286" y="2965048"/>
                <a:ext cx="4512517" cy="462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4989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손실 함수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54232" y="110649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02F6AC-C63B-41B6-9808-668FB4680CBD}"/>
                  </a:ext>
                </a:extLst>
              </p:cNvPr>
              <p:cNvSpPr txBox="1"/>
              <p:nvPr/>
            </p:nvSpPr>
            <p:spPr>
              <a:xfrm>
                <a:off x="1559663" y="1587577"/>
                <a:ext cx="2824043" cy="936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02F6AC-C63B-41B6-9808-668FB4680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663" y="1587577"/>
                <a:ext cx="2824043" cy="936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2CA2E47-B537-40C2-945D-8DF9029C88B7}"/>
              </a:ext>
            </a:extLst>
          </p:cNvPr>
          <p:cNvSpPr txBox="1"/>
          <p:nvPr/>
        </p:nvSpPr>
        <p:spPr>
          <a:xfrm>
            <a:off x="431933" y="3042866"/>
            <a:ext cx="291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오차의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5C20A5-F47D-4FCE-BC25-0E374903EFB2}"/>
                  </a:ext>
                </a:extLst>
              </p:cNvPr>
              <p:cNvSpPr txBox="1"/>
              <p:nvPr/>
            </p:nvSpPr>
            <p:spPr>
              <a:xfrm>
                <a:off x="1707283" y="3601668"/>
                <a:ext cx="2857514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5C20A5-F47D-4FCE-BC25-0E374903E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283" y="3601668"/>
                <a:ext cx="2857514" cy="1045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92822A5-B16E-479B-BD1A-ADD2426824F5}"/>
              </a:ext>
            </a:extLst>
          </p:cNvPr>
          <p:cNvSpPr txBox="1"/>
          <p:nvPr/>
        </p:nvSpPr>
        <p:spPr>
          <a:xfrm>
            <a:off x="431933" y="4890469"/>
            <a:ext cx="518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처리를 고려한 크로스 엔트로피 오차의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C2B60C-54D6-4494-93CC-0AC5B2589D68}"/>
                  </a:ext>
                </a:extLst>
              </p:cNvPr>
              <p:cNvSpPr txBox="1"/>
              <p:nvPr/>
            </p:nvSpPr>
            <p:spPr>
              <a:xfrm>
                <a:off x="1707283" y="5449271"/>
                <a:ext cx="4235134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𝑛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𝑛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𝑛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ko-KR" altLang="en-US" sz="2800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C2B60C-54D6-4494-93CC-0AC5B2589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283" y="5449271"/>
                <a:ext cx="4235134" cy="1045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35524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output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grpSp>
        <p:nvGrpSpPr>
          <p:cNvPr id="7181" name="그룹 7180">
            <a:extLst>
              <a:ext uri="{FF2B5EF4-FFF2-40B4-BE49-F238E27FC236}">
                <a16:creationId xmlns:a16="http://schemas.microsoft.com/office/drawing/2014/main" id="{7499A700-5CEA-4847-AE4E-A298B0083663}"/>
              </a:ext>
            </a:extLst>
          </p:cNvPr>
          <p:cNvGrpSpPr/>
          <p:nvPr/>
        </p:nvGrpSpPr>
        <p:grpSpPr>
          <a:xfrm>
            <a:off x="3025183" y="2334027"/>
            <a:ext cx="4193562" cy="3205611"/>
            <a:chOff x="2546762" y="1886472"/>
            <a:chExt cx="4853319" cy="370993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6DDE0FC-08AB-491A-8BC7-DE853C9E484E}"/>
                </a:ext>
              </a:extLst>
            </p:cNvPr>
            <p:cNvSpPr/>
            <p:nvPr/>
          </p:nvSpPr>
          <p:spPr>
            <a:xfrm>
              <a:off x="3484598" y="3095336"/>
              <a:ext cx="3059332" cy="2047682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" name="구름 4">
              <a:extLst>
                <a:ext uri="{FF2B5EF4-FFF2-40B4-BE49-F238E27FC236}">
                  <a16:creationId xmlns:a16="http://schemas.microsoft.com/office/drawing/2014/main" id="{6FA3ED7C-8607-4F33-A42B-BFA660DEE888}"/>
                </a:ext>
              </a:extLst>
            </p:cNvPr>
            <p:cNvSpPr/>
            <p:nvPr/>
          </p:nvSpPr>
          <p:spPr>
            <a:xfrm rot="728754">
              <a:off x="3953829" y="3448037"/>
              <a:ext cx="1356002" cy="1242349"/>
            </a:xfrm>
            <a:prstGeom prst="cloud">
              <a:avLst/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/>
                <p:nvPr/>
              </p:nvSpPr>
              <p:spPr>
                <a:xfrm>
                  <a:off x="5381972" y="1886472"/>
                  <a:ext cx="280743" cy="2741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1972" y="1886472"/>
                  <a:ext cx="280743" cy="274104"/>
                </a:xfrm>
                <a:prstGeom prst="rect">
                  <a:avLst/>
                </a:prstGeom>
                <a:blipFill>
                  <a:blip r:embed="rId3"/>
                  <a:stretch>
                    <a:fillRect l="-20000" t="-2564" r="-2500" b="-153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/>
                <p:nvPr/>
              </p:nvSpPr>
              <p:spPr>
                <a:xfrm>
                  <a:off x="2778911" y="3352829"/>
                  <a:ext cx="613102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8911" y="3352829"/>
                  <a:ext cx="613102" cy="3549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/>
                <p:nvPr/>
              </p:nvSpPr>
              <p:spPr>
                <a:xfrm>
                  <a:off x="6871175" y="3354694"/>
                  <a:ext cx="333495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1175" y="3354694"/>
                  <a:ext cx="333495" cy="3549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27AC7C-61F6-4E6D-841F-7CC9B43FC5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6587" y="3621684"/>
              <a:ext cx="1605098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/>
                <p:nvPr/>
              </p:nvSpPr>
              <p:spPr>
                <a:xfrm>
                  <a:off x="3990649" y="5350188"/>
                  <a:ext cx="24109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0649" y="5350188"/>
                  <a:ext cx="241092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17647" r="-11765" b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E0B7848-EBD2-43B6-AFCD-9B2FD01B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9286" y="4547167"/>
              <a:ext cx="0" cy="387507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5FDEB64-C604-4793-85D1-15BDDA14B6F9}"/>
                </a:ext>
              </a:extLst>
            </p:cNvPr>
            <p:cNvCxnSpPr>
              <a:cxnSpLocks/>
              <a:stCxn id="20" idx="6"/>
              <a:endCxn id="6" idx="2"/>
            </p:cNvCxnSpPr>
            <p:nvPr/>
          </p:nvCxnSpPr>
          <p:spPr>
            <a:xfrm flipH="1" flipV="1">
              <a:off x="5522344" y="2160576"/>
              <a:ext cx="1149214" cy="2426130"/>
            </a:xfrm>
            <a:prstGeom prst="bentConnector4">
              <a:avLst>
                <a:gd name="adj1" fmla="val -5456"/>
                <a:gd name="adj2" fmla="val 72068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4AF91FD-CE88-44F5-A422-2A4AC74C4A37}"/>
                </a:ext>
              </a:extLst>
            </p:cNvPr>
            <p:cNvSpPr/>
            <p:nvPr/>
          </p:nvSpPr>
          <p:spPr>
            <a:xfrm>
              <a:off x="6411725" y="3543788"/>
              <a:ext cx="135380" cy="135380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/>
                <p:nvPr/>
              </p:nvSpPr>
              <p:spPr>
                <a:xfrm>
                  <a:off x="2820046" y="4567192"/>
                  <a:ext cx="657008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046" y="4567192"/>
                  <a:ext cx="657008" cy="354940"/>
                </a:xfrm>
                <a:prstGeom prst="rect">
                  <a:avLst/>
                </a:prstGeom>
                <a:blipFill>
                  <a:blip r:embed="rId7"/>
                  <a:stretch>
                    <a:fillRect t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/>
                <p:nvPr/>
              </p:nvSpPr>
              <p:spPr>
                <a:xfrm>
                  <a:off x="6865612" y="4326065"/>
                  <a:ext cx="363535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612" y="4326065"/>
                  <a:ext cx="363535" cy="354940"/>
                </a:xfrm>
                <a:prstGeom prst="rect">
                  <a:avLst/>
                </a:prstGeom>
                <a:blipFill>
                  <a:blip r:embed="rId8"/>
                  <a:stretch>
                    <a:fillRect l="-3846" t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BA93560-8938-4CC9-908E-9C218B44E725}"/>
                </a:ext>
              </a:extLst>
            </p:cNvPr>
            <p:cNvCxnSpPr>
              <a:cxnSpLocks/>
            </p:cNvCxnSpPr>
            <p:nvPr/>
          </p:nvCxnSpPr>
          <p:spPr>
            <a:xfrm>
              <a:off x="6527042" y="4586252"/>
              <a:ext cx="867478" cy="547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5A1679-3AE5-441C-B033-49215EDFA3A7}"/>
                </a:ext>
              </a:extLst>
            </p:cNvPr>
            <p:cNvSpPr/>
            <p:nvPr/>
          </p:nvSpPr>
          <p:spPr>
            <a:xfrm>
              <a:off x="6536178" y="4519016"/>
              <a:ext cx="135380" cy="135380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217DB5-4384-401C-AB13-5DC91ACDCDB1}"/>
                </a:ext>
              </a:extLst>
            </p:cNvPr>
            <p:cNvSpPr/>
            <p:nvPr/>
          </p:nvSpPr>
          <p:spPr>
            <a:xfrm>
              <a:off x="6039108" y="3793359"/>
              <a:ext cx="307678" cy="30767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ADA6-D883-48E5-BF4B-614530624533}"/>
                </a:ext>
              </a:extLst>
            </p:cNvPr>
            <p:cNvSpPr txBox="1"/>
            <p:nvPr/>
          </p:nvSpPr>
          <p:spPr>
            <a:xfrm>
              <a:off x="5980819" y="3842556"/>
              <a:ext cx="345191" cy="186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8ACEC45-9A8B-4CBA-B051-E9A064ACF3DE}"/>
                </a:ext>
              </a:extLst>
            </p:cNvPr>
            <p:cNvCxnSpPr>
              <a:cxnSpLocks/>
              <a:stCxn id="37" idx="2"/>
              <a:endCxn id="20" idx="2"/>
            </p:cNvCxnSpPr>
            <p:nvPr/>
          </p:nvCxnSpPr>
          <p:spPr>
            <a:xfrm rot="16200000" flipH="1">
              <a:off x="6344946" y="4395474"/>
              <a:ext cx="42924" cy="33954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2EE689-24DB-4CF6-BBCD-048B58E24109}"/>
                </a:ext>
              </a:extLst>
            </p:cNvPr>
            <p:cNvSpPr/>
            <p:nvPr/>
          </p:nvSpPr>
          <p:spPr>
            <a:xfrm>
              <a:off x="6634588" y="3591770"/>
              <a:ext cx="87160" cy="606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8275F0-1353-4A9D-AF14-34A86F414FFB}"/>
                </a:ext>
              </a:extLst>
            </p:cNvPr>
            <p:cNvSpPr txBox="1"/>
            <p:nvPr/>
          </p:nvSpPr>
          <p:spPr>
            <a:xfrm>
              <a:off x="4265898" y="3902503"/>
              <a:ext cx="911049" cy="322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CFC2F88-CE28-41F9-8C14-A85588FF313F}"/>
                </a:ext>
              </a:extLst>
            </p:cNvPr>
            <p:cNvSpPr/>
            <p:nvPr/>
          </p:nvSpPr>
          <p:spPr>
            <a:xfrm>
              <a:off x="4880990" y="3550047"/>
              <a:ext cx="135380" cy="135380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5163EF76-F007-4C3B-8FCB-4A3E87DA4F2D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>
              <a:off x="5224040" y="3615160"/>
              <a:ext cx="968907" cy="178199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333C9BF-0F81-45FC-83ED-EAF4E6C3B1FA}"/>
                </a:ext>
              </a:extLst>
            </p:cNvPr>
            <p:cNvSpPr/>
            <p:nvPr/>
          </p:nvSpPr>
          <p:spPr>
            <a:xfrm>
              <a:off x="6039108" y="4210047"/>
              <a:ext cx="307678" cy="30767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/>
                <p:nvPr/>
              </p:nvSpPr>
              <p:spPr>
                <a:xfrm>
                  <a:off x="6000110" y="4205228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0110" y="4205228"/>
                  <a:ext cx="393056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4F9187-B392-4914-8D52-A5291CC9A46E}"/>
                </a:ext>
              </a:extLst>
            </p:cNvPr>
            <p:cNvSpPr/>
            <p:nvPr/>
          </p:nvSpPr>
          <p:spPr>
            <a:xfrm>
              <a:off x="5610482" y="4503590"/>
              <a:ext cx="223158" cy="230456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/>
                <p:nvPr/>
              </p:nvSpPr>
              <p:spPr>
                <a:xfrm>
                  <a:off x="5650373" y="4436962"/>
                  <a:ext cx="21413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0373" y="4436962"/>
                  <a:ext cx="214133" cy="338554"/>
                </a:xfrm>
                <a:prstGeom prst="rect">
                  <a:avLst/>
                </a:prstGeom>
                <a:blipFill>
                  <a:blip r:embed="rId10"/>
                  <a:stretch>
                    <a:fillRect l="-258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9C2BB7-2C94-45CC-A16F-43D04DAA5388}"/>
                </a:ext>
              </a:extLst>
            </p:cNvPr>
            <p:cNvSpPr/>
            <p:nvPr/>
          </p:nvSpPr>
          <p:spPr>
            <a:xfrm>
              <a:off x="5633344" y="4645307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AAF661-B920-4092-A106-3FAD67A3B7CF}"/>
                </a:ext>
              </a:extLst>
            </p:cNvPr>
            <p:cNvSpPr/>
            <p:nvPr/>
          </p:nvSpPr>
          <p:spPr>
            <a:xfrm>
              <a:off x="5722084" y="4641449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1188B80-5567-460A-B457-DA74CC3D65E9}"/>
                </a:ext>
              </a:extLst>
            </p:cNvPr>
            <p:cNvCxnSpPr>
              <a:cxnSpLocks/>
              <a:stCxn id="12" idx="0"/>
              <a:endCxn id="43" idx="4"/>
            </p:cNvCxnSpPr>
            <p:nvPr/>
          </p:nvCxnSpPr>
          <p:spPr>
            <a:xfrm rot="5400000" flipH="1" flipV="1">
              <a:off x="4629439" y="4212764"/>
              <a:ext cx="619181" cy="1655668"/>
            </a:xfrm>
            <a:prstGeom prst="bentConnector3">
              <a:avLst>
                <a:gd name="adj1" fmla="val 67447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EE2AF5-2F07-40CB-A338-20D4145584AD}"/>
                </a:ext>
              </a:extLst>
            </p:cNvPr>
            <p:cNvSpPr/>
            <p:nvPr/>
          </p:nvSpPr>
          <p:spPr>
            <a:xfrm>
              <a:off x="4240524" y="4463971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E6D7DF0-86E2-45A0-8C3F-C05CE48E00D9}"/>
                </a:ext>
              </a:extLst>
            </p:cNvPr>
            <p:cNvSpPr/>
            <p:nvPr/>
          </p:nvSpPr>
          <p:spPr>
            <a:xfrm>
              <a:off x="4122848" y="4427318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1E035A4-C3C7-4C62-8230-9859AFA5E174}"/>
                </a:ext>
              </a:extLst>
            </p:cNvPr>
            <p:cNvCxnSpPr>
              <a:cxnSpLocks/>
              <a:stCxn id="38" idx="0"/>
              <a:endCxn id="37" idx="1"/>
            </p:cNvCxnSpPr>
            <p:nvPr/>
          </p:nvCxnSpPr>
          <p:spPr>
            <a:xfrm rot="5400000" flipH="1" flipV="1">
              <a:off x="5796543" y="4300024"/>
              <a:ext cx="129085" cy="27804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1EE034-5A2D-4AA2-A56D-DBCAF0621B17}"/>
                </a:ext>
              </a:extLst>
            </p:cNvPr>
            <p:cNvCxnSpPr>
              <a:cxnSpLocks/>
              <a:stCxn id="21" idx="4"/>
              <a:endCxn id="37" idx="0"/>
            </p:cNvCxnSpPr>
            <p:nvPr/>
          </p:nvCxnSpPr>
          <p:spPr>
            <a:xfrm>
              <a:off x="6192947" y="4101037"/>
              <a:ext cx="3691" cy="10419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BF7E6B7-D681-4636-B500-FB6B940B2EE9}"/>
                </a:ext>
              </a:extLst>
            </p:cNvPr>
            <p:cNvSpPr/>
            <p:nvPr/>
          </p:nvSpPr>
          <p:spPr>
            <a:xfrm>
              <a:off x="2546762" y="4799637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3F37E8A-9734-4307-A882-2A1248CDA6FB}"/>
                </a:ext>
              </a:extLst>
            </p:cNvPr>
            <p:cNvCxnSpPr>
              <a:cxnSpLocks/>
              <a:stCxn id="60" idx="6"/>
              <a:endCxn id="42" idx="4"/>
            </p:cNvCxnSpPr>
            <p:nvPr/>
          </p:nvCxnSpPr>
          <p:spPr>
            <a:xfrm flipV="1">
              <a:off x="2636320" y="4734865"/>
              <a:ext cx="3041803" cy="109551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C942180-985E-410D-A7A5-234A4D3FA58D}"/>
                </a:ext>
              </a:extLst>
            </p:cNvPr>
            <p:cNvCxnSpPr>
              <a:cxnSpLocks/>
              <a:stCxn id="60" idx="6"/>
              <a:endCxn id="51" idx="4"/>
            </p:cNvCxnSpPr>
            <p:nvPr/>
          </p:nvCxnSpPr>
          <p:spPr>
            <a:xfrm flipV="1">
              <a:off x="2636320" y="4516876"/>
              <a:ext cx="1531307" cy="32754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0C13AB19-11BB-4BF4-8F86-620512B37772}"/>
                </a:ext>
              </a:extLst>
            </p:cNvPr>
            <p:cNvSpPr/>
            <p:nvPr/>
          </p:nvSpPr>
          <p:spPr>
            <a:xfrm>
              <a:off x="6663159" y="3565003"/>
              <a:ext cx="142755" cy="925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BCB4A76-ECA1-454D-AB70-73351B02C078}"/>
                </a:ext>
              </a:extLst>
            </p:cNvPr>
            <p:cNvCxnSpPr>
              <a:cxnSpLocks/>
            </p:cNvCxnSpPr>
            <p:nvPr/>
          </p:nvCxnSpPr>
          <p:spPr>
            <a:xfrm>
              <a:off x="5204749" y="3615351"/>
              <a:ext cx="219533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EF61AC95-9465-4122-824D-E5BC1376C058}"/>
              </a:ext>
            </a:extLst>
          </p:cNvPr>
          <p:cNvSpPr txBox="1"/>
          <p:nvPr/>
        </p:nvSpPr>
        <p:spPr>
          <a:xfrm>
            <a:off x="1579702" y="2542282"/>
            <a:ext cx="1882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FA39B4-368A-4A81-AA69-B3B16BA4B8B1}"/>
                  </a:ext>
                </a:extLst>
              </p:cNvPr>
              <p:cNvSpPr txBox="1"/>
              <p:nvPr/>
            </p:nvSpPr>
            <p:spPr>
              <a:xfrm>
                <a:off x="796482" y="1234342"/>
                <a:ext cx="66143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밑에 그림에서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게이트에서 수행하는 식의 계산을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sigma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 표기했다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sigma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출력을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라고 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𝐭𝐚𝐧𝐡</m:t>
                    </m:r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곱으로 계산된다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FA39B4-368A-4A81-AA69-B3B16BA4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82" y="1234342"/>
                <a:ext cx="6614311" cy="584775"/>
              </a:xfrm>
              <a:prstGeom prst="rect">
                <a:avLst/>
              </a:prstGeom>
              <a:blipFill>
                <a:blip r:embed="rId11"/>
                <a:stretch>
                  <a:fillRect l="-553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8518BE5F-8473-4137-8580-69D78D2F7AB4}"/>
                  </a:ext>
                </a:extLst>
              </p:cNvPr>
              <p:cNvSpPr txBox="1"/>
              <p:nvPr/>
            </p:nvSpPr>
            <p:spPr>
              <a:xfrm>
                <a:off x="3076937" y="6136510"/>
                <a:ext cx="25022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𝑜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8518BE5F-8473-4137-8580-69D78D2F7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937" y="6136510"/>
                <a:ext cx="2502223" cy="369332"/>
              </a:xfrm>
              <a:prstGeom prst="rect">
                <a:avLst/>
              </a:prstGeom>
              <a:blipFill>
                <a:blip r:embed="rId12"/>
                <a:stretch>
                  <a:fillRect l="-1951" t="-1667" r="-34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124E426C-588F-4BE7-A246-6996DD7D3E43}"/>
              </a:ext>
            </a:extLst>
          </p:cNvPr>
          <p:cNvSpPr txBox="1"/>
          <p:nvPr/>
        </p:nvSpPr>
        <p:spPr>
          <a:xfrm>
            <a:off x="1571985" y="5690596"/>
            <a:ext cx="3088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아다마르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(Hadamard product)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14577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forget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1008684" y="2542282"/>
            <a:ext cx="1835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forget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429D7A-B144-4E80-A12F-CF7C7647EA50}"/>
              </a:ext>
            </a:extLst>
          </p:cNvPr>
          <p:cNvSpPr txBox="1"/>
          <p:nvPr/>
        </p:nvSpPr>
        <p:spPr>
          <a:xfrm>
            <a:off x="715459" y="1361664"/>
            <a:ext cx="6505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해야 할 일은 기억 셀에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무엇을 잊을까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명확하게 지시하는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7186" name="그룹 7185">
            <a:extLst>
              <a:ext uri="{FF2B5EF4-FFF2-40B4-BE49-F238E27FC236}">
                <a16:creationId xmlns:a16="http://schemas.microsoft.com/office/drawing/2014/main" id="{D9D4A514-05FF-491F-8AF3-0B855AA7AE4B}"/>
              </a:ext>
            </a:extLst>
          </p:cNvPr>
          <p:cNvGrpSpPr/>
          <p:nvPr/>
        </p:nvGrpSpPr>
        <p:grpSpPr>
          <a:xfrm>
            <a:off x="2971171" y="2334027"/>
            <a:ext cx="4259153" cy="3205611"/>
            <a:chOff x="2971171" y="2334027"/>
            <a:chExt cx="4259153" cy="320561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6DDE0FC-08AB-491A-8BC7-DE853C9E484E}"/>
                </a:ext>
              </a:extLst>
            </p:cNvPr>
            <p:cNvSpPr/>
            <p:nvPr/>
          </p:nvSpPr>
          <p:spPr>
            <a:xfrm>
              <a:off x="3835530" y="3378559"/>
              <a:ext cx="2643448" cy="1769322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D5D4380-10D8-470F-B775-875ED936CE0B}"/>
                </a:ext>
              </a:extLst>
            </p:cNvPr>
            <p:cNvGrpSpPr/>
            <p:nvPr/>
          </p:nvGrpSpPr>
          <p:grpSpPr>
            <a:xfrm>
              <a:off x="5672423" y="4522072"/>
              <a:ext cx="192822" cy="199836"/>
              <a:chOff x="5672423" y="4522072"/>
              <a:chExt cx="192822" cy="199836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A34F9187-B392-4914-8D52-A5291CC9A46E}"/>
                  </a:ext>
                </a:extLst>
              </p:cNvPr>
              <p:cNvSpPr/>
              <p:nvPr/>
            </p:nvSpPr>
            <p:spPr>
              <a:xfrm>
                <a:off x="5672423" y="4522072"/>
                <a:ext cx="192822" cy="199128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4D9C2BB7-2C94-45CC-A16F-43D04DAA5388}"/>
                  </a:ext>
                </a:extLst>
              </p:cNvPr>
              <p:cNvSpPr/>
              <p:nvPr/>
            </p:nvSpPr>
            <p:spPr>
              <a:xfrm>
                <a:off x="5692177" y="4644524"/>
                <a:ext cx="77384" cy="7738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AAAF661-B920-4092-A106-3FAD67A3B7CF}"/>
                  </a:ext>
                </a:extLst>
              </p:cNvPr>
              <p:cNvSpPr/>
              <p:nvPr/>
            </p:nvSpPr>
            <p:spPr>
              <a:xfrm>
                <a:off x="5768854" y="4641191"/>
                <a:ext cx="77384" cy="7738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148B13B-E641-45F4-9C99-6DAF404BB631}"/>
                </a:ext>
              </a:extLst>
            </p:cNvPr>
            <p:cNvSpPr/>
            <p:nvPr/>
          </p:nvSpPr>
          <p:spPr>
            <a:xfrm>
              <a:off x="4414641" y="4541363"/>
              <a:ext cx="192822" cy="199128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/>
                <p:nvPr/>
              </p:nvSpPr>
              <p:spPr>
                <a:xfrm>
                  <a:off x="5474976" y="2334027"/>
                  <a:ext cx="242579" cy="2368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76" y="2334027"/>
                  <a:ext cx="242579" cy="236843"/>
                </a:xfrm>
                <a:prstGeom prst="rect">
                  <a:avLst/>
                </a:prstGeom>
                <a:blipFill>
                  <a:blip r:embed="rId3"/>
                  <a:stretch>
                    <a:fillRect l="-20000" t="-2564" r="-2500" b="-153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/>
                <p:nvPr/>
              </p:nvSpPr>
              <p:spPr>
                <a:xfrm>
                  <a:off x="3225774" y="3504597"/>
                  <a:ext cx="529757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5774" y="3504597"/>
                  <a:ext cx="529757" cy="3066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/>
                <p:nvPr/>
              </p:nvSpPr>
              <p:spPr>
                <a:xfrm>
                  <a:off x="6846619" y="3494632"/>
                  <a:ext cx="288160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6619" y="3494632"/>
                  <a:ext cx="288160" cy="30669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27AC7C-61F6-4E6D-841F-7CC9B43FC5B4}"/>
                </a:ext>
              </a:extLst>
            </p:cNvPr>
            <p:cNvCxnSpPr>
              <a:cxnSpLocks/>
            </p:cNvCxnSpPr>
            <p:nvPr/>
          </p:nvCxnSpPr>
          <p:spPr>
            <a:xfrm>
              <a:off x="3001701" y="3771626"/>
              <a:ext cx="1361954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/>
                <p:nvPr/>
              </p:nvSpPr>
              <p:spPr>
                <a:xfrm>
                  <a:off x="4272789" y="5326888"/>
                  <a:ext cx="208318" cy="2127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2789" y="5326888"/>
                  <a:ext cx="208318" cy="212750"/>
                </a:xfrm>
                <a:prstGeom prst="rect">
                  <a:avLst/>
                </a:prstGeom>
                <a:blipFill>
                  <a:blip r:embed="rId6"/>
                  <a:stretch>
                    <a:fillRect l="-17647" r="-11765" b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E0B7848-EBD2-43B6-AFCD-9B2FD01B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1534" y="4745620"/>
              <a:ext cx="0" cy="27625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5FDEB64-C604-4793-85D1-15BDDA14B6F9}"/>
                </a:ext>
              </a:extLst>
            </p:cNvPr>
            <p:cNvCxnSpPr>
              <a:cxnSpLocks/>
              <a:stCxn id="20" idx="6"/>
              <a:endCxn id="6" idx="2"/>
            </p:cNvCxnSpPr>
            <p:nvPr/>
          </p:nvCxnSpPr>
          <p:spPr>
            <a:xfrm flipH="1" flipV="1">
              <a:off x="5596266" y="2570870"/>
              <a:ext cx="992991" cy="2026878"/>
            </a:xfrm>
            <a:prstGeom prst="bentConnector4">
              <a:avLst>
                <a:gd name="adj1" fmla="val -9422"/>
                <a:gd name="adj2" fmla="val 70669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4AF91FD-CE88-44F5-A422-2A4AC74C4A37}"/>
                </a:ext>
              </a:extLst>
            </p:cNvPr>
            <p:cNvSpPr/>
            <p:nvPr/>
          </p:nvSpPr>
          <p:spPr>
            <a:xfrm>
              <a:off x="6364745" y="3692745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/>
                <p:nvPr/>
              </p:nvSpPr>
              <p:spPr>
                <a:xfrm>
                  <a:off x="3225774" y="4627184"/>
                  <a:ext cx="567695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5774" y="4627184"/>
                  <a:ext cx="567695" cy="30669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/>
                <p:nvPr/>
              </p:nvSpPr>
              <p:spPr>
                <a:xfrm>
                  <a:off x="6841812" y="4333956"/>
                  <a:ext cx="314116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1812" y="4333956"/>
                  <a:ext cx="314116" cy="306690"/>
                </a:xfrm>
                <a:prstGeom prst="rect">
                  <a:avLst/>
                </a:prstGeom>
                <a:blipFill>
                  <a:blip r:embed="rId8"/>
                  <a:stretch>
                    <a:fillRect l="-3846" t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BA93560-8938-4CC9-908E-9C218B44E725}"/>
                </a:ext>
              </a:extLst>
            </p:cNvPr>
            <p:cNvCxnSpPr>
              <a:cxnSpLocks/>
            </p:cNvCxnSpPr>
            <p:nvPr/>
          </p:nvCxnSpPr>
          <p:spPr>
            <a:xfrm>
              <a:off x="6464386" y="4593497"/>
              <a:ext cx="749554" cy="4727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5A1679-3AE5-441C-B033-49215EDFA3A7}"/>
                </a:ext>
              </a:extLst>
            </p:cNvPr>
            <p:cNvSpPr/>
            <p:nvPr/>
          </p:nvSpPr>
          <p:spPr>
            <a:xfrm>
              <a:off x="6472280" y="4539259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217DB5-4384-401C-AB13-5DC91ACDCDB1}"/>
                </a:ext>
              </a:extLst>
            </p:cNvPr>
            <p:cNvSpPr/>
            <p:nvPr/>
          </p:nvSpPr>
          <p:spPr>
            <a:xfrm>
              <a:off x="6042782" y="3865951"/>
              <a:ext cx="265852" cy="26585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ADA6-D883-48E5-BF4B-614530624533}"/>
                </a:ext>
              </a:extLst>
            </p:cNvPr>
            <p:cNvSpPr txBox="1"/>
            <p:nvPr/>
          </p:nvSpPr>
          <p:spPr>
            <a:xfrm>
              <a:off x="5973127" y="3877596"/>
              <a:ext cx="298266" cy="161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8ACEC45-9A8B-4CBA-B051-E9A064ACF3DE}"/>
                </a:ext>
              </a:extLst>
            </p:cNvPr>
            <p:cNvCxnSpPr>
              <a:cxnSpLocks/>
              <a:stCxn id="36" idx="4"/>
              <a:endCxn id="20" idx="2"/>
            </p:cNvCxnSpPr>
            <p:nvPr/>
          </p:nvCxnSpPr>
          <p:spPr>
            <a:xfrm rot="16200000" flipH="1">
              <a:off x="6292263" y="4417730"/>
              <a:ext cx="63463" cy="296572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2EE689-24DB-4CF6-BBCD-048B58E24109}"/>
                </a:ext>
              </a:extLst>
            </p:cNvPr>
            <p:cNvSpPr/>
            <p:nvPr/>
          </p:nvSpPr>
          <p:spPr>
            <a:xfrm>
              <a:off x="6557313" y="3734204"/>
              <a:ext cx="75312" cy="52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CFC2F88-CE28-41F9-8C14-A85588FF313F}"/>
                </a:ext>
              </a:extLst>
            </p:cNvPr>
            <p:cNvSpPr/>
            <p:nvPr/>
          </p:nvSpPr>
          <p:spPr>
            <a:xfrm>
              <a:off x="5042098" y="3698153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5163EF76-F007-4C3B-8FCB-4A3E87DA4F2D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>
              <a:off x="5227899" y="3754056"/>
              <a:ext cx="947809" cy="111895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333C9BF-0F81-45FC-83ED-EAF4E6C3B1FA}"/>
                </a:ext>
              </a:extLst>
            </p:cNvPr>
            <p:cNvSpPr/>
            <p:nvPr/>
          </p:nvSpPr>
          <p:spPr>
            <a:xfrm>
              <a:off x="6042782" y="4268433"/>
              <a:ext cx="265852" cy="26585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/>
                <p:nvPr/>
              </p:nvSpPr>
              <p:spPr>
                <a:xfrm>
                  <a:off x="6012944" y="4229895"/>
                  <a:ext cx="339624" cy="2925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2944" y="4229895"/>
                  <a:ext cx="339624" cy="2925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/>
                <p:nvPr/>
              </p:nvSpPr>
              <p:spPr>
                <a:xfrm>
                  <a:off x="5706892" y="4445209"/>
                  <a:ext cx="185024" cy="2925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6892" y="4445209"/>
                  <a:ext cx="185024" cy="292531"/>
                </a:xfrm>
                <a:prstGeom prst="rect">
                  <a:avLst/>
                </a:prstGeom>
                <a:blipFill>
                  <a:blip r:embed="rId10"/>
                  <a:stretch>
                    <a:fillRect l="-258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1188B80-5567-460A-B457-DA74CC3D65E9}"/>
                </a:ext>
              </a:extLst>
            </p:cNvPr>
            <p:cNvCxnSpPr>
              <a:cxnSpLocks/>
              <a:stCxn id="12" idx="0"/>
              <a:endCxn id="43" idx="4"/>
            </p:cNvCxnSpPr>
            <p:nvPr/>
          </p:nvCxnSpPr>
          <p:spPr>
            <a:xfrm rot="5400000" flipH="1" flipV="1">
              <a:off x="4788091" y="4307433"/>
              <a:ext cx="608313" cy="1430598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EE2AF5-2F07-40CB-A338-20D4145584AD}"/>
                </a:ext>
              </a:extLst>
            </p:cNvPr>
            <p:cNvSpPr/>
            <p:nvPr/>
          </p:nvSpPr>
          <p:spPr>
            <a:xfrm>
              <a:off x="4488696" y="4487839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E6D7DF0-86E2-45A0-8C3F-C05CE48E00D9}"/>
                </a:ext>
              </a:extLst>
            </p:cNvPr>
            <p:cNvSpPr/>
            <p:nvPr/>
          </p:nvSpPr>
          <p:spPr>
            <a:xfrm>
              <a:off x="4387017" y="4456168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1E035A4-C3C7-4C62-8230-9859AFA5E174}"/>
                </a:ext>
              </a:extLst>
            </p:cNvPr>
            <p:cNvCxnSpPr>
              <a:cxnSpLocks/>
              <a:stCxn id="38" idx="0"/>
              <a:endCxn id="36" idx="2"/>
            </p:cNvCxnSpPr>
            <p:nvPr/>
          </p:nvCxnSpPr>
          <p:spPr>
            <a:xfrm rot="5400000" flipH="1" flipV="1">
              <a:off x="5845452" y="4324742"/>
              <a:ext cx="120713" cy="273948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1EE034-5A2D-4AA2-A56D-DBCAF0621B17}"/>
                </a:ext>
              </a:extLst>
            </p:cNvPr>
            <p:cNvCxnSpPr>
              <a:cxnSpLocks/>
              <a:stCxn id="21" idx="4"/>
              <a:endCxn id="36" idx="0"/>
            </p:cNvCxnSpPr>
            <p:nvPr/>
          </p:nvCxnSpPr>
          <p:spPr>
            <a:xfrm>
              <a:off x="6175708" y="4131803"/>
              <a:ext cx="0" cy="13663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BF7E6B7-D681-4636-B500-FB6B940B2EE9}"/>
                </a:ext>
              </a:extLst>
            </p:cNvPr>
            <p:cNvSpPr/>
            <p:nvPr/>
          </p:nvSpPr>
          <p:spPr>
            <a:xfrm>
              <a:off x="2971171" y="4851179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3F37E8A-9734-4307-A882-2A1248CDA6FB}"/>
                </a:ext>
              </a:extLst>
            </p:cNvPr>
            <p:cNvCxnSpPr>
              <a:cxnSpLocks/>
              <a:stCxn id="60" idx="6"/>
              <a:endCxn id="42" idx="4"/>
            </p:cNvCxnSpPr>
            <p:nvPr/>
          </p:nvCxnSpPr>
          <p:spPr>
            <a:xfrm flipV="1">
              <a:off x="3048555" y="4721908"/>
              <a:ext cx="2682314" cy="167963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C942180-985E-410D-A7A5-234A4D3FA58D}"/>
                </a:ext>
              </a:extLst>
            </p:cNvPr>
            <p:cNvCxnSpPr>
              <a:cxnSpLocks/>
              <a:stCxn id="60" idx="6"/>
              <a:endCxn id="53" idx="4"/>
            </p:cNvCxnSpPr>
            <p:nvPr/>
          </p:nvCxnSpPr>
          <p:spPr>
            <a:xfrm flipV="1">
              <a:off x="3048555" y="4741199"/>
              <a:ext cx="1424532" cy="148672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0C13AB19-11BB-4BF4-8F86-620512B37772}"/>
                </a:ext>
              </a:extLst>
            </p:cNvPr>
            <p:cNvSpPr/>
            <p:nvPr/>
          </p:nvSpPr>
          <p:spPr>
            <a:xfrm>
              <a:off x="6582000" y="3711076"/>
              <a:ext cx="123349" cy="800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BCB4A76-ECA1-454D-AB70-73351B02C078}"/>
                </a:ext>
              </a:extLst>
            </p:cNvPr>
            <p:cNvCxnSpPr>
              <a:cxnSpLocks/>
            </p:cNvCxnSpPr>
            <p:nvPr/>
          </p:nvCxnSpPr>
          <p:spPr>
            <a:xfrm>
              <a:off x="4637595" y="3754580"/>
              <a:ext cx="2592729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ECB35E02-9E5D-4632-8974-BE9468E15E6A}"/>
                </a:ext>
              </a:extLst>
            </p:cNvPr>
            <p:cNvSpPr/>
            <p:nvPr/>
          </p:nvSpPr>
          <p:spPr>
            <a:xfrm>
              <a:off x="4434395" y="4663815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2622CC2-C348-4282-BD66-14377872109E}"/>
                </a:ext>
              </a:extLst>
            </p:cNvPr>
            <p:cNvSpPr/>
            <p:nvPr/>
          </p:nvSpPr>
          <p:spPr>
            <a:xfrm>
              <a:off x="4511072" y="4660482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/>
                <p:nvPr/>
              </p:nvSpPr>
              <p:spPr>
                <a:xfrm>
                  <a:off x="4486657" y="4464500"/>
                  <a:ext cx="147476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6657" y="4464500"/>
                  <a:ext cx="147476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5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F7E6226-4AFC-4B5E-9D57-04F4E395B13A}"/>
                </a:ext>
              </a:extLst>
            </p:cNvPr>
            <p:cNvGrpSpPr/>
            <p:nvPr/>
          </p:nvGrpSpPr>
          <p:grpSpPr>
            <a:xfrm>
              <a:off x="4342329" y="3596797"/>
              <a:ext cx="339624" cy="300880"/>
              <a:chOff x="6009085" y="4233405"/>
              <a:chExt cx="339624" cy="300880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6685FED6-CFE4-4A38-B2A3-313B706CDE32}"/>
                  </a:ext>
                </a:extLst>
              </p:cNvPr>
              <p:cNvSpPr/>
              <p:nvPr/>
            </p:nvSpPr>
            <p:spPr>
              <a:xfrm>
                <a:off x="6042782" y="4268433"/>
                <a:ext cx="265852" cy="26585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92E1C29-8B0B-4C81-A266-8D659AF4C753}"/>
                      </a:ext>
                    </a:extLst>
                  </p:cNvPr>
                  <p:cNvSpPr txBox="1"/>
                  <p:nvPr/>
                </p:nvSpPr>
                <p:spPr>
                  <a:xfrm>
                    <a:off x="6009085" y="4233405"/>
                    <a:ext cx="339624" cy="292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ko-KR" altLang="en-US" b="1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92E1C29-8B0B-4C81-A266-8D659AF4C7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9085" y="4233405"/>
                    <a:ext cx="339624" cy="2925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C3709C1-0220-4981-84D7-2EF38BE09AE1}"/>
                </a:ext>
              </a:extLst>
            </p:cNvPr>
            <p:cNvCxnSpPr>
              <a:cxnSpLocks/>
              <a:stCxn id="50" idx="0"/>
              <a:endCxn id="62" idx="2"/>
            </p:cNvCxnSpPr>
            <p:nvPr/>
          </p:nvCxnSpPr>
          <p:spPr>
            <a:xfrm flipV="1">
              <a:off x="4511052" y="3889328"/>
              <a:ext cx="1089" cy="652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/>
                <p:nvPr/>
              </p:nvSpPr>
              <p:spPr>
                <a:xfrm>
                  <a:off x="4356090" y="4116528"/>
                  <a:ext cx="14747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6090" y="4116528"/>
                  <a:ext cx="14747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9167" r="-29167" b="-24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/>
                <p:nvPr/>
              </p:nvSpPr>
              <p:spPr>
                <a:xfrm>
                  <a:off x="5779776" y="4128102"/>
                  <a:ext cx="18274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9776" y="4128102"/>
                  <a:ext cx="182742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2552219" y="5947457"/>
                <a:ext cx="4590039" cy="469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219" y="5947457"/>
                <a:ext cx="4590039" cy="4692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94306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새로운 기억 셀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927661" y="212173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새로운 기억 셀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429D7A-B144-4E80-A12F-CF7C7647EA50}"/>
              </a:ext>
            </a:extLst>
          </p:cNvPr>
          <p:cNvSpPr txBox="1"/>
          <p:nvPr/>
        </p:nvSpPr>
        <p:spPr>
          <a:xfrm>
            <a:off x="715459" y="1361664"/>
            <a:ext cx="7089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forget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게이트를 거치면서 이전 시각의 기억 셀로부터 잊어야 할 기억이 삭제되었다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3427113" y="3391137"/>
            <a:ext cx="3412116" cy="1894854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34F9187-B392-4914-8D52-A5291CC9A46E}"/>
              </a:ext>
            </a:extLst>
          </p:cNvPr>
          <p:cNvSpPr/>
          <p:nvPr/>
        </p:nvSpPr>
        <p:spPr>
          <a:xfrm>
            <a:off x="5798142" y="4615781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D9C2BB7-2C94-45CC-A16F-43D04DAA5388}"/>
              </a:ext>
            </a:extLst>
          </p:cNvPr>
          <p:cNvSpPr/>
          <p:nvPr/>
        </p:nvSpPr>
        <p:spPr>
          <a:xfrm>
            <a:off x="5823640" y="474692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AAAF661-B920-4092-A106-3FAD67A3B7CF}"/>
              </a:ext>
            </a:extLst>
          </p:cNvPr>
          <p:cNvSpPr/>
          <p:nvPr/>
        </p:nvSpPr>
        <p:spPr>
          <a:xfrm>
            <a:off x="5922613" y="474335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148B13B-E641-45F4-9C99-6DAF404BB631}"/>
              </a:ext>
            </a:extLst>
          </p:cNvPr>
          <p:cNvSpPr/>
          <p:nvPr/>
        </p:nvSpPr>
        <p:spPr>
          <a:xfrm>
            <a:off x="4174619" y="4636440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5543281" y="2272496"/>
                <a:ext cx="313117" cy="253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81" y="2272496"/>
                <a:ext cx="313117" cy="253647"/>
              </a:xfrm>
              <a:prstGeom prst="rect">
                <a:avLst/>
              </a:prstGeom>
              <a:blipFill>
                <a:blip r:embed="rId3"/>
                <a:stretch>
                  <a:fillRect l="-3846" t="-2439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2640051" y="3406513"/>
                <a:ext cx="68380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3406513"/>
                <a:ext cx="683801" cy="328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7313773" y="3395841"/>
                <a:ext cx="371952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773" y="3395841"/>
                <a:ext cx="371952" cy="3284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2350822" y="3692487"/>
            <a:ext cx="175798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3991519" y="5477698"/>
                <a:ext cx="268893" cy="22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519" y="5477698"/>
                <a:ext cx="268893" cy="227844"/>
              </a:xfrm>
              <a:prstGeom prst="rect">
                <a:avLst/>
              </a:prstGeom>
              <a:blipFill>
                <a:blip r:embed="rId6"/>
                <a:stretch>
                  <a:fillRect l="-2273" b="-216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4364226" y="4855189"/>
            <a:ext cx="0" cy="29585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H="1" flipV="1">
            <a:off x="5699840" y="2526143"/>
            <a:ext cx="1281735" cy="2162966"/>
          </a:xfrm>
          <a:prstGeom prst="bentConnector4">
            <a:avLst>
              <a:gd name="adj1" fmla="val -3085"/>
              <a:gd name="adj2" fmla="val 682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6691779" y="3608010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2640051" y="4728350"/>
                <a:ext cx="73277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4728350"/>
                <a:ext cx="732771" cy="328449"/>
              </a:xfrm>
              <a:prstGeom prst="rect">
                <a:avLst/>
              </a:prstGeom>
              <a:blipFill>
                <a:blip r:embed="rId7"/>
                <a:stretch>
                  <a:fillRect t="-1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7307569" y="4414318"/>
                <a:ext cx="405455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569" y="4414318"/>
                <a:ext cx="405455" cy="3284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6820394" y="4692273"/>
            <a:ext cx="967511" cy="506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6830583" y="4626471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6605196" y="4463722"/>
            <a:ext cx="67966" cy="382810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EE689-24DB-4CF6-BBCD-048B58E24109}"/>
              </a:ext>
            </a:extLst>
          </p:cNvPr>
          <p:cNvSpPr/>
          <p:nvPr/>
        </p:nvSpPr>
        <p:spPr>
          <a:xfrm>
            <a:off x="6940342" y="3667842"/>
            <a:ext cx="97211" cy="56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4984530" y="3613801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stCxn id="72" idx="6"/>
            <a:endCxn id="81" idx="0"/>
          </p:cNvCxnSpPr>
          <p:nvPr/>
        </p:nvCxnSpPr>
        <p:spPr>
          <a:xfrm>
            <a:off x="5166167" y="3696183"/>
            <a:ext cx="1284790" cy="20062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5842634" y="453346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34" y="4533464"/>
                <a:ext cx="238826" cy="313286"/>
              </a:xfrm>
              <a:prstGeom prst="rect">
                <a:avLst/>
              </a:prstGeom>
              <a:blipFill>
                <a:blip r:embed="rId9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4723526" y="4228667"/>
            <a:ext cx="651472" cy="184659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4270208" y="457911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4138963" y="454520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6034753" y="4374339"/>
            <a:ext cx="129277" cy="353607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</p:cNvCxnSpPr>
          <p:nvPr/>
        </p:nvCxnSpPr>
        <p:spPr>
          <a:xfrm>
            <a:off x="6447773" y="4197822"/>
            <a:ext cx="0" cy="1463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2311414" y="4968237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2411300" y="4829795"/>
            <a:ext cx="3462283" cy="17988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3" idx="4"/>
          </p:cNvCxnSpPr>
          <p:nvPr/>
        </p:nvCxnSpPr>
        <p:spPr>
          <a:xfrm flipV="1">
            <a:off x="2411300" y="4850455"/>
            <a:ext cx="1838761" cy="15922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0C13AB19-11BB-4BF4-8F86-620512B37772}"/>
              </a:ext>
            </a:extLst>
          </p:cNvPr>
          <p:cNvSpPr/>
          <p:nvPr/>
        </p:nvSpPr>
        <p:spPr>
          <a:xfrm>
            <a:off x="6972208" y="3643073"/>
            <a:ext cx="159217" cy="8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</p:cNvCxnSpPr>
          <p:nvPr/>
        </p:nvCxnSpPr>
        <p:spPr>
          <a:xfrm>
            <a:off x="5182239" y="3669524"/>
            <a:ext cx="265060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CB35E02-9E5D-4632-8974-BE9468E15E6A}"/>
              </a:ext>
            </a:extLst>
          </p:cNvPr>
          <p:cNvSpPr/>
          <p:nvPr/>
        </p:nvSpPr>
        <p:spPr>
          <a:xfrm>
            <a:off x="4200118" y="476758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622CC2-C348-4282-BD66-14377872109E}"/>
              </a:ext>
            </a:extLst>
          </p:cNvPr>
          <p:cNvSpPr/>
          <p:nvPr/>
        </p:nvSpPr>
        <p:spPr>
          <a:xfrm>
            <a:off x="4299091" y="476401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/>
              <p:nvPr/>
            </p:nvSpPr>
            <p:spPr>
              <a:xfrm>
                <a:off x="4219110" y="455412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110" y="4554124"/>
                <a:ext cx="238826" cy="313286"/>
              </a:xfrm>
              <a:prstGeom prst="rect">
                <a:avLst/>
              </a:prstGeom>
              <a:blipFill>
                <a:blip r:embed="rId10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3709C1-0220-4981-84D7-2EF38BE09AE1}"/>
              </a:ext>
            </a:extLst>
          </p:cNvPr>
          <p:cNvCxnSpPr>
            <a:cxnSpLocks/>
            <a:stCxn id="50" idx="0"/>
            <a:endCxn id="5" idx="4"/>
          </p:cNvCxnSpPr>
          <p:nvPr/>
        </p:nvCxnSpPr>
        <p:spPr>
          <a:xfrm flipH="1" flipV="1">
            <a:off x="4294208" y="3862087"/>
            <a:ext cx="4857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/>
              <p:nvPr/>
            </p:nvSpPr>
            <p:spPr>
              <a:xfrm>
                <a:off x="4099043" y="4193859"/>
                <a:ext cx="190359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043" y="4193859"/>
                <a:ext cx="190359" cy="263690"/>
              </a:xfrm>
              <a:prstGeom prst="rect">
                <a:avLst/>
              </a:prstGeom>
              <a:blipFill>
                <a:blip r:embed="rId11"/>
                <a:stretch>
                  <a:fillRect l="-9375" r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/>
              <p:nvPr/>
            </p:nvSpPr>
            <p:spPr>
              <a:xfrm>
                <a:off x="5936711" y="4244013"/>
                <a:ext cx="235880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711" y="4244013"/>
                <a:ext cx="235880" cy="263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2552219" y="5947457"/>
                <a:ext cx="5068695" cy="471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𝑔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𝑡𝑎𝑛h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219" y="5947457"/>
                <a:ext cx="5068695" cy="4710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EB4AD82-3B0C-45E2-AE2E-6C03E9662325}"/>
              </a:ext>
            </a:extLst>
          </p:cNvPr>
          <p:cNvSpPr/>
          <p:nvPr/>
        </p:nvSpPr>
        <p:spPr>
          <a:xfrm>
            <a:off x="4128304" y="353027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EE82E4C-846A-4567-B3B2-FA9E86AAA8E5}"/>
              </a:ext>
            </a:extLst>
          </p:cNvPr>
          <p:cNvSpPr/>
          <p:nvPr/>
        </p:nvSpPr>
        <p:spPr>
          <a:xfrm>
            <a:off x="4772642" y="4636440"/>
            <a:ext cx="474547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E5D5964-2A9D-45A9-B28A-3CB071018822}"/>
              </a:ext>
            </a:extLst>
          </p:cNvPr>
          <p:cNvSpPr/>
          <p:nvPr/>
        </p:nvSpPr>
        <p:spPr>
          <a:xfrm>
            <a:off x="4859081" y="476521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5DD265-7930-4342-9A3E-0F626DBC0574}"/>
              </a:ext>
            </a:extLst>
          </p:cNvPr>
          <p:cNvSpPr/>
          <p:nvPr/>
        </p:nvSpPr>
        <p:spPr>
          <a:xfrm>
            <a:off x="5077069" y="476714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50A3655-C03E-43C5-AAC0-37F762A8FEB8}"/>
              </a:ext>
            </a:extLst>
          </p:cNvPr>
          <p:cNvCxnSpPr>
            <a:cxnSpLocks/>
            <a:stCxn id="12" idx="0"/>
            <a:endCxn id="66" idx="4"/>
          </p:cNvCxnSpPr>
          <p:nvPr/>
        </p:nvCxnSpPr>
        <p:spPr>
          <a:xfrm rot="5400000" flipH="1" flipV="1">
            <a:off x="4312649" y="4663335"/>
            <a:ext cx="627680" cy="1001046"/>
          </a:xfrm>
          <a:prstGeom prst="bentConnector3">
            <a:avLst>
              <a:gd name="adj1" fmla="val 51844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E9FC715-8E85-439C-8A93-51FB17D2145E}"/>
              </a:ext>
            </a:extLst>
          </p:cNvPr>
          <p:cNvCxnSpPr>
            <a:cxnSpLocks/>
            <a:stCxn id="60" idx="6"/>
            <a:endCxn id="65" idx="4"/>
          </p:cNvCxnSpPr>
          <p:nvPr/>
        </p:nvCxnSpPr>
        <p:spPr>
          <a:xfrm flipV="1">
            <a:off x="2411300" y="4848084"/>
            <a:ext cx="2497724" cy="16159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1C29476-3861-412A-ADAB-59882CD1ECA3}"/>
              </a:ext>
            </a:extLst>
          </p:cNvPr>
          <p:cNvSpPr/>
          <p:nvPr/>
        </p:nvSpPr>
        <p:spPr>
          <a:xfrm>
            <a:off x="4834359" y="353027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5BCAA7-0AB9-4F4B-BC35-0B3ED39B95D6}"/>
              </a:ext>
            </a:extLst>
          </p:cNvPr>
          <p:cNvCxnSpPr>
            <a:cxnSpLocks/>
            <a:stCxn id="64" idx="0"/>
            <a:endCxn id="72" idx="4"/>
          </p:cNvCxnSpPr>
          <p:nvPr/>
        </p:nvCxnSpPr>
        <p:spPr>
          <a:xfrm flipH="1" flipV="1">
            <a:off x="5000263" y="3862087"/>
            <a:ext cx="9653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/>
              <p:nvPr/>
            </p:nvSpPr>
            <p:spPr>
              <a:xfrm>
                <a:off x="4805099" y="4172748"/>
                <a:ext cx="17312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099" y="4172748"/>
                <a:ext cx="173124" cy="246221"/>
              </a:xfrm>
              <a:prstGeom prst="rect">
                <a:avLst/>
              </a:prstGeom>
              <a:blipFill>
                <a:blip r:embed="rId14"/>
                <a:stretch>
                  <a:fillRect l="-24138" r="-20690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타원 80">
            <a:extLst>
              <a:ext uri="{FF2B5EF4-FFF2-40B4-BE49-F238E27FC236}">
                <a16:creationId xmlns:a16="http://schemas.microsoft.com/office/drawing/2014/main" id="{117CE9B6-D0D9-4FC5-8205-19FBA08143CB}"/>
              </a:ext>
            </a:extLst>
          </p:cNvPr>
          <p:cNvSpPr/>
          <p:nvPr/>
        </p:nvSpPr>
        <p:spPr>
          <a:xfrm>
            <a:off x="6308202" y="3896810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39E071A-97E7-45CF-A6C6-F8A08829493A}"/>
              </a:ext>
            </a:extLst>
          </p:cNvPr>
          <p:cNvSpPr/>
          <p:nvPr/>
        </p:nvSpPr>
        <p:spPr>
          <a:xfrm>
            <a:off x="6306274" y="4357866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ADF154-FC7E-42E2-A800-A06ADE548CAE}"/>
              </a:ext>
            </a:extLst>
          </p:cNvPr>
          <p:cNvCxnSpPr>
            <a:cxnSpLocks/>
            <a:stCxn id="5" idx="6"/>
            <a:endCxn id="72" idx="2"/>
          </p:cNvCxnSpPr>
          <p:nvPr/>
        </p:nvCxnSpPr>
        <p:spPr>
          <a:xfrm>
            <a:off x="4460112" y="3696183"/>
            <a:ext cx="374247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6240300" y="3929438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6233824" y="4329882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824" y="4329882"/>
                <a:ext cx="438381" cy="313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/>
              <p:nvPr/>
            </p:nvSpPr>
            <p:spPr>
              <a:xfrm>
                <a:off x="4077074" y="3531229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74" y="3531229"/>
                <a:ext cx="438381" cy="3132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/>
              <p:nvPr/>
            </p:nvSpPr>
            <p:spPr>
              <a:xfrm>
                <a:off x="4802768" y="3524543"/>
                <a:ext cx="4010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768" y="3524543"/>
                <a:ext cx="401072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92367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input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927661" y="1407969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3427113" y="2677370"/>
            <a:ext cx="3412116" cy="1894854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278FFDC-6FE5-4846-B16A-6AA5DB4176CF}"/>
              </a:ext>
            </a:extLst>
          </p:cNvPr>
          <p:cNvGrpSpPr/>
          <p:nvPr/>
        </p:nvGrpSpPr>
        <p:grpSpPr>
          <a:xfrm>
            <a:off x="5798142" y="3902014"/>
            <a:ext cx="248891" cy="214014"/>
            <a:chOff x="5798142" y="4110356"/>
            <a:chExt cx="248891" cy="21401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4F9187-B392-4914-8D52-A5291CC9A46E}"/>
                </a:ext>
              </a:extLst>
            </p:cNvPr>
            <p:cNvSpPr/>
            <p:nvPr/>
          </p:nvSpPr>
          <p:spPr>
            <a:xfrm>
              <a:off x="5798142" y="4110356"/>
              <a:ext cx="248891" cy="213256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9C2BB7-2C94-45CC-A16F-43D04DAA5388}"/>
                </a:ext>
              </a:extLst>
            </p:cNvPr>
            <p:cNvSpPr/>
            <p:nvPr/>
          </p:nvSpPr>
          <p:spPr>
            <a:xfrm>
              <a:off x="5823640" y="424149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AAF661-B920-4092-A106-3FAD67A3B7CF}"/>
                </a:ext>
              </a:extLst>
            </p:cNvPr>
            <p:cNvSpPr/>
            <p:nvPr/>
          </p:nvSpPr>
          <p:spPr>
            <a:xfrm>
              <a:off x="5922613" y="423792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148B13B-E641-45F4-9C99-6DAF404BB631}"/>
              </a:ext>
            </a:extLst>
          </p:cNvPr>
          <p:cNvSpPr/>
          <p:nvPr/>
        </p:nvSpPr>
        <p:spPr>
          <a:xfrm>
            <a:off x="4174619" y="3922673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5543281" y="1558729"/>
                <a:ext cx="313117" cy="253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81" y="1558729"/>
                <a:ext cx="313117" cy="253647"/>
              </a:xfrm>
              <a:prstGeom prst="rect">
                <a:avLst/>
              </a:prstGeom>
              <a:blipFill>
                <a:blip r:embed="rId3"/>
                <a:stretch>
                  <a:fillRect l="-3846" t="-2439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2640051" y="2692746"/>
                <a:ext cx="68380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2692746"/>
                <a:ext cx="683801" cy="328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7313773" y="2682074"/>
                <a:ext cx="371952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773" y="2682074"/>
                <a:ext cx="371952" cy="3284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2350822" y="2978720"/>
            <a:ext cx="175798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3991519" y="4763931"/>
                <a:ext cx="268893" cy="22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519" y="4763931"/>
                <a:ext cx="268893" cy="227844"/>
              </a:xfrm>
              <a:prstGeom prst="rect">
                <a:avLst/>
              </a:prstGeom>
              <a:blipFill>
                <a:blip r:embed="rId6"/>
                <a:stretch>
                  <a:fillRect l="-2273"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4364226" y="4141422"/>
            <a:ext cx="0" cy="29585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H="1" flipV="1">
            <a:off x="5699840" y="1812376"/>
            <a:ext cx="1281735" cy="2162966"/>
          </a:xfrm>
          <a:prstGeom prst="bentConnector4">
            <a:avLst>
              <a:gd name="adj1" fmla="val -3085"/>
              <a:gd name="adj2" fmla="val 682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6691779" y="2894243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2640051" y="4014583"/>
                <a:ext cx="73277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4014583"/>
                <a:ext cx="732771" cy="328449"/>
              </a:xfrm>
              <a:prstGeom prst="rect">
                <a:avLst/>
              </a:prstGeom>
              <a:blipFill>
                <a:blip r:embed="rId7"/>
                <a:stretch>
                  <a:fillRect t="-1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7307569" y="3700551"/>
                <a:ext cx="405455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569" y="3700551"/>
                <a:ext cx="405455" cy="3284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6820394" y="3978506"/>
            <a:ext cx="967511" cy="506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6830583" y="3912704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6605196" y="3749955"/>
            <a:ext cx="67966" cy="382810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EE689-24DB-4CF6-BBCD-048B58E24109}"/>
              </a:ext>
            </a:extLst>
          </p:cNvPr>
          <p:cNvSpPr/>
          <p:nvPr/>
        </p:nvSpPr>
        <p:spPr>
          <a:xfrm>
            <a:off x="6940342" y="2954075"/>
            <a:ext cx="97211" cy="56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4984530" y="2900034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stCxn id="72" idx="6"/>
            <a:endCxn id="81" idx="0"/>
          </p:cNvCxnSpPr>
          <p:nvPr/>
        </p:nvCxnSpPr>
        <p:spPr>
          <a:xfrm>
            <a:off x="5166167" y="2982416"/>
            <a:ext cx="1284790" cy="20062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5842634" y="3819697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34" y="3819697"/>
                <a:ext cx="238826" cy="313286"/>
              </a:xfrm>
              <a:prstGeom prst="rect">
                <a:avLst/>
              </a:prstGeom>
              <a:blipFill>
                <a:blip r:embed="rId9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4723526" y="3514900"/>
            <a:ext cx="651472" cy="184659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4270208" y="3865352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4138963" y="383143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6034753" y="3660572"/>
            <a:ext cx="129277" cy="353607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</p:cNvCxnSpPr>
          <p:nvPr/>
        </p:nvCxnSpPr>
        <p:spPr>
          <a:xfrm>
            <a:off x="6447773" y="3484055"/>
            <a:ext cx="0" cy="1463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2311414" y="425447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2411300" y="4116028"/>
            <a:ext cx="3462283" cy="17988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3" idx="4"/>
          </p:cNvCxnSpPr>
          <p:nvPr/>
        </p:nvCxnSpPr>
        <p:spPr>
          <a:xfrm flipV="1">
            <a:off x="2411300" y="4136688"/>
            <a:ext cx="1838761" cy="15922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0C13AB19-11BB-4BF4-8F86-620512B37772}"/>
              </a:ext>
            </a:extLst>
          </p:cNvPr>
          <p:cNvSpPr/>
          <p:nvPr/>
        </p:nvSpPr>
        <p:spPr>
          <a:xfrm>
            <a:off x="6972208" y="2929306"/>
            <a:ext cx="159217" cy="8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5166167" y="2982416"/>
            <a:ext cx="265060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CB35E02-9E5D-4632-8974-BE9468E15E6A}"/>
              </a:ext>
            </a:extLst>
          </p:cNvPr>
          <p:cNvSpPr/>
          <p:nvPr/>
        </p:nvSpPr>
        <p:spPr>
          <a:xfrm>
            <a:off x="4200118" y="4053813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622CC2-C348-4282-BD66-14377872109E}"/>
              </a:ext>
            </a:extLst>
          </p:cNvPr>
          <p:cNvSpPr/>
          <p:nvPr/>
        </p:nvSpPr>
        <p:spPr>
          <a:xfrm>
            <a:off x="4299091" y="405024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/>
              <p:nvPr/>
            </p:nvSpPr>
            <p:spPr>
              <a:xfrm>
                <a:off x="4219110" y="3840357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110" y="3840357"/>
                <a:ext cx="238826" cy="313286"/>
              </a:xfrm>
              <a:prstGeom prst="rect">
                <a:avLst/>
              </a:prstGeom>
              <a:blipFill>
                <a:blip r:embed="rId10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3709C1-0220-4981-84D7-2EF38BE09AE1}"/>
              </a:ext>
            </a:extLst>
          </p:cNvPr>
          <p:cNvCxnSpPr>
            <a:cxnSpLocks/>
            <a:stCxn id="50" idx="0"/>
            <a:endCxn id="5" idx="4"/>
          </p:cNvCxnSpPr>
          <p:nvPr/>
        </p:nvCxnSpPr>
        <p:spPr>
          <a:xfrm flipH="1" flipV="1">
            <a:off x="4294208" y="3148320"/>
            <a:ext cx="4857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/>
              <p:nvPr/>
            </p:nvSpPr>
            <p:spPr>
              <a:xfrm>
                <a:off x="4099043" y="3480092"/>
                <a:ext cx="190359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043" y="3480092"/>
                <a:ext cx="190359" cy="263690"/>
              </a:xfrm>
              <a:prstGeom prst="rect">
                <a:avLst/>
              </a:prstGeom>
              <a:blipFill>
                <a:blip r:embed="rId11"/>
                <a:stretch>
                  <a:fillRect l="-9375" r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/>
              <p:nvPr/>
            </p:nvSpPr>
            <p:spPr>
              <a:xfrm>
                <a:off x="5948285" y="3553394"/>
                <a:ext cx="235880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285" y="3553394"/>
                <a:ext cx="235880" cy="263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3042961" y="5631083"/>
                <a:ext cx="4294574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𝑖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961" y="5631083"/>
                <a:ext cx="4294574" cy="4626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EB4AD82-3B0C-45E2-AE2E-6C03E9662325}"/>
              </a:ext>
            </a:extLst>
          </p:cNvPr>
          <p:cNvSpPr/>
          <p:nvPr/>
        </p:nvSpPr>
        <p:spPr>
          <a:xfrm>
            <a:off x="4128304" y="2816512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EE82E4C-846A-4567-B3B2-FA9E86AAA8E5}"/>
              </a:ext>
            </a:extLst>
          </p:cNvPr>
          <p:cNvSpPr/>
          <p:nvPr/>
        </p:nvSpPr>
        <p:spPr>
          <a:xfrm>
            <a:off x="4772642" y="3922673"/>
            <a:ext cx="474547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E5D5964-2A9D-45A9-B28A-3CB071018822}"/>
              </a:ext>
            </a:extLst>
          </p:cNvPr>
          <p:cNvSpPr/>
          <p:nvPr/>
        </p:nvSpPr>
        <p:spPr>
          <a:xfrm>
            <a:off x="4859081" y="4051443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5DD265-7930-4342-9A3E-0F626DBC0574}"/>
              </a:ext>
            </a:extLst>
          </p:cNvPr>
          <p:cNvSpPr/>
          <p:nvPr/>
        </p:nvSpPr>
        <p:spPr>
          <a:xfrm>
            <a:off x="5077069" y="4053377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50A3655-C03E-43C5-AAC0-37F762A8FEB8}"/>
              </a:ext>
            </a:extLst>
          </p:cNvPr>
          <p:cNvCxnSpPr>
            <a:cxnSpLocks/>
            <a:stCxn id="12" idx="0"/>
            <a:endCxn id="66" idx="4"/>
          </p:cNvCxnSpPr>
          <p:nvPr/>
        </p:nvCxnSpPr>
        <p:spPr>
          <a:xfrm rot="5400000" flipH="1" flipV="1">
            <a:off x="4312649" y="3949568"/>
            <a:ext cx="627680" cy="1001046"/>
          </a:xfrm>
          <a:prstGeom prst="bentConnector3">
            <a:avLst>
              <a:gd name="adj1" fmla="val 51844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E9FC715-8E85-439C-8A93-51FB17D2145E}"/>
              </a:ext>
            </a:extLst>
          </p:cNvPr>
          <p:cNvCxnSpPr>
            <a:cxnSpLocks/>
            <a:stCxn id="60" idx="6"/>
            <a:endCxn id="65" idx="4"/>
          </p:cNvCxnSpPr>
          <p:nvPr/>
        </p:nvCxnSpPr>
        <p:spPr>
          <a:xfrm flipV="1">
            <a:off x="2411300" y="4134317"/>
            <a:ext cx="2497724" cy="16159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1C29476-3861-412A-ADAB-59882CD1ECA3}"/>
              </a:ext>
            </a:extLst>
          </p:cNvPr>
          <p:cNvSpPr/>
          <p:nvPr/>
        </p:nvSpPr>
        <p:spPr>
          <a:xfrm>
            <a:off x="4834359" y="2816512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5BCAA7-0AB9-4F4B-BC35-0B3ED39B95D6}"/>
              </a:ext>
            </a:extLst>
          </p:cNvPr>
          <p:cNvCxnSpPr>
            <a:cxnSpLocks/>
            <a:stCxn id="64" idx="0"/>
            <a:endCxn id="70" idx="4"/>
          </p:cNvCxnSpPr>
          <p:nvPr/>
        </p:nvCxnSpPr>
        <p:spPr>
          <a:xfrm flipH="1" flipV="1">
            <a:off x="5007981" y="3676897"/>
            <a:ext cx="1935" cy="24577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/>
              <p:nvPr/>
            </p:nvSpPr>
            <p:spPr>
              <a:xfrm>
                <a:off x="4788061" y="3624885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61" y="3624885"/>
                <a:ext cx="194020" cy="246221"/>
              </a:xfrm>
              <a:prstGeom prst="rect">
                <a:avLst/>
              </a:prstGeom>
              <a:blipFill>
                <a:blip r:embed="rId14"/>
                <a:stretch>
                  <a:fillRect l="-15625" r="-15625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타원 80">
            <a:extLst>
              <a:ext uri="{FF2B5EF4-FFF2-40B4-BE49-F238E27FC236}">
                <a16:creationId xmlns:a16="http://schemas.microsoft.com/office/drawing/2014/main" id="{117CE9B6-D0D9-4FC5-8205-19FBA08143CB}"/>
              </a:ext>
            </a:extLst>
          </p:cNvPr>
          <p:cNvSpPr/>
          <p:nvPr/>
        </p:nvSpPr>
        <p:spPr>
          <a:xfrm>
            <a:off x="6308202" y="3183043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39E071A-97E7-45CF-A6C6-F8A08829493A}"/>
              </a:ext>
            </a:extLst>
          </p:cNvPr>
          <p:cNvSpPr/>
          <p:nvPr/>
        </p:nvSpPr>
        <p:spPr>
          <a:xfrm>
            <a:off x="6306274" y="3644099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ADF154-FC7E-42E2-A800-A06ADE548CAE}"/>
              </a:ext>
            </a:extLst>
          </p:cNvPr>
          <p:cNvCxnSpPr>
            <a:cxnSpLocks/>
            <a:stCxn id="5" idx="6"/>
            <a:endCxn id="72" idx="2"/>
          </p:cNvCxnSpPr>
          <p:nvPr/>
        </p:nvCxnSpPr>
        <p:spPr>
          <a:xfrm>
            <a:off x="4460112" y="2982416"/>
            <a:ext cx="374247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6240300" y="3215671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6233824" y="3616115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824" y="3616115"/>
                <a:ext cx="438381" cy="313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/>
              <p:nvPr/>
            </p:nvSpPr>
            <p:spPr>
              <a:xfrm>
                <a:off x="4077074" y="2817462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74" y="2817462"/>
                <a:ext cx="438381" cy="3132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/>
              <p:nvPr/>
            </p:nvSpPr>
            <p:spPr>
              <a:xfrm>
                <a:off x="4802768" y="2810776"/>
                <a:ext cx="4010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768" y="2810776"/>
                <a:ext cx="401072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타원 69">
            <a:extLst>
              <a:ext uri="{FF2B5EF4-FFF2-40B4-BE49-F238E27FC236}">
                <a16:creationId xmlns:a16="http://schemas.microsoft.com/office/drawing/2014/main" id="{D56FC862-F354-4940-9847-FD45680032E3}"/>
              </a:ext>
            </a:extLst>
          </p:cNvPr>
          <p:cNvSpPr/>
          <p:nvPr/>
        </p:nvSpPr>
        <p:spPr>
          <a:xfrm>
            <a:off x="4842077" y="334508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/>
              <p:nvPr/>
            </p:nvSpPr>
            <p:spPr>
              <a:xfrm>
                <a:off x="4786989" y="3346038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989" y="3346038"/>
                <a:ext cx="438381" cy="3132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79A9827-8F9A-45F7-9F3E-C31CDC34C0EB}"/>
              </a:ext>
            </a:extLst>
          </p:cNvPr>
          <p:cNvCxnSpPr>
            <a:cxnSpLocks/>
            <a:stCxn id="70" idx="0"/>
            <a:endCxn id="92" idx="2"/>
          </p:cNvCxnSpPr>
          <p:nvPr/>
        </p:nvCxnSpPr>
        <p:spPr>
          <a:xfrm flipH="1" flipV="1">
            <a:off x="5003304" y="3149330"/>
            <a:ext cx="4677" cy="19575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2A60A86-3A1F-4855-A3CD-292D1F6C3D05}"/>
              </a:ext>
            </a:extLst>
          </p:cNvPr>
          <p:cNvSpPr/>
          <p:nvPr/>
        </p:nvSpPr>
        <p:spPr>
          <a:xfrm>
            <a:off x="5406532" y="3911659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E4DFD0E-1AE9-4B5B-B44A-4054AB838538}"/>
              </a:ext>
            </a:extLst>
          </p:cNvPr>
          <p:cNvSpPr/>
          <p:nvPr/>
        </p:nvSpPr>
        <p:spPr>
          <a:xfrm>
            <a:off x="5432030" y="404279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B13E747-8F12-411C-9601-96E53460485D}"/>
              </a:ext>
            </a:extLst>
          </p:cNvPr>
          <p:cNvSpPr/>
          <p:nvPr/>
        </p:nvSpPr>
        <p:spPr>
          <a:xfrm>
            <a:off x="5531003" y="403922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F74381DC-7D3D-4D95-BCEB-6AC1779B338C}"/>
              </a:ext>
            </a:extLst>
          </p:cNvPr>
          <p:cNvCxnSpPr>
            <a:cxnSpLocks/>
            <a:stCxn id="12" idx="0"/>
            <a:endCxn id="79" idx="4"/>
          </p:cNvCxnSpPr>
          <p:nvPr/>
        </p:nvCxnSpPr>
        <p:spPr>
          <a:xfrm rot="5400000" flipH="1" flipV="1">
            <a:off x="4532542" y="3715527"/>
            <a:ext cx="641828" cy="145498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5C119553-8469-4BA9-86B6-5004FCD01F62}"/>
              </a:ext>
            </a:extLst>
          </p:cNvPr>
          <p:cNvCxnSpPr>
            <a:cxnSpLocks/>
            <a:stCxn id="60" idx="6"/>
            <a:endCxn id="78" idx="4"/>
          </p:cNvCxnSpPr>
          <p:nvPr/>
        </p:nvCxnSpPr>
        <p:spPr>
          <a:xfrm flipV="1">
            <a:off x="2411300" y="4125673"/>
            <a:ext cx="3070673" cy="170234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/>
              <p:nvPr/>
            </p:nvSpPr>
            <p:spPr>
              <a:xfrm>
                <a:off x="5447166" y="3833200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166" y="3833200"/>
                <a:ext cx="238826" cy="313286"/>
              </a:xfrm>
              <a:prstGeom prst="rect">
                <a:avLst/>
              </a:prstGeom>
              <a:blipFill>
                <a:blip r:embed="rId19"/>
                <a:stretch>
                  <a:fillRect l="-12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12322159-9E65-4F24-B7BD-CF137B5049D4}"/>
              </a:ext>
            </a:extLst>
          </p:cNvPr>
          <p:cNvCxnSpPr>
            <a:cxnSpLocks/>
            <a:stCxn id="77" idx="0"/>
            <a:endCxn id="70" idx="6"/>
          </p:cNvCxnSpPr>
          <p:nvPr/>
        </p:nvCxnSpPr>
        <p:spPr>
          <a:xfrm rot="16200000" flipV="1">
            <a:off x="5152099" y="3532779"/>
            <a:ext cx="400666" cy="357093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/>
              <p:nvPr/>
            </p:nvSpPr>
            <p:spPr>
              <a:xfrm>
                <a:off x="5332071" y="3555437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071" y="3555437"/>
                <a:ext cx="194020" cy="246221"/>
              </a:xfrm>
              <a:prstGeom prst="rect">
                <a:avLst/>
              </a:prstGeom>
              <a:blipFill>
                <a:blip r:embed="rId20"/>
                <a:stretch>
                  <a:fillRect l="-6250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82356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기울기 흐름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534122" y="1141751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 셀의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91" name="그룹 7190">
            <a:extLst>
              <a:ext uri="{FF2B5EF4-FFF2-40B4-BE49-F238E27FC236}">
                <a16:creationId xmlns:a16="http://schemas.microsoft.com/office/drawing/2014/main" id="{18242C3F-052E-49B2-B25D-19F9CDB0A7AF}"/>
              </a:ext>
            </a:extLst>
          </p:cNvPr>
          <p:cNvGrpSpPr/>
          <p:nvPr/>
        </p:nvGrpSpPr>
        <p:grpSpPr>
          <a:xfrm>
            <a:off x="289704" y="1693251"/>
            <a:ext cx="9953891" cy="2364680"/>
            <a:chOff x="289704" y="1693251"/>
            <a:chExt cx="9953891" cy="236468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6DDE0FC-08AB-491A-8BC7-DE853C9E484E}"/>
                </a:ext>
              </a:extLst>
            </p:cNvPr>
            <p:cNvSpPr/>
            <p:nvPr/>
          </p:nvSpPr>
          <p:spPr>
            <a:xfrm>
              <a:off x="1060078" y="2473301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278FFDC-6FE5-4846-B16A-6AA5DB4176CF}"/>
                </a:ext>
              </a:extLst>
            </p:cNvPr>
            <p:cNvGrpSpPr/>
            <p:nvPr/>
          </p:nvGrpSpPr>
          <p:grpSpPr>
            <a:xfrm>
              <a:off x="2697238" y="3318900"/>
              <a:ext cx="171856" cy="147774"/>
              <a:chOff x="5798142" y="4110356"/>
              <a:chExt cx="248891" cy="214014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A34F9187-B392-4914-8D52-A5291CC9A46E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4D9C2BB7-2C94-45CC-A16F-43D04DAA5388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AAAF661-B920-4092-A106-3FAD67A3B7CF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148B13B-E641-45F4-9C99-6DAF404BB631}"/>
                </a:ext>
              </a:extLst>
            </p:cNvPr>
            <p:cNvSpPr/>
            <p:nvPr/>
          </p:nvSpPr>
          <p:spPr>
            <a:xfrm>
              <a:off x="1576220" y="3333165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/>
                <p:nvPr/>
              </p:nvSpPr>
              <p:spPr>
                <a:xfrm>
                  <a:off x="2521260" y="1700896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260" y="1700896"/>
                  <a:ext cx="253274" cy="138499"/>
                </a:xfrm>
                <a:prstGeom prst="rect">
                  <a:avLst/>
                </a:prstGeom>
                <a:blipFill>
                  <a:blip r:embed="rId3"/>
                  <a:stretch>
                    <a:fillRect l="-12195" t="-4348" r="-4878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/>
                <p:nvPr/>
              </p:nvSpPr>
              <p:spPr>
                <a:xfrm>
                  <a:off x="516624" y="2483918"/>
                  <a:ext cx="23884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24" y="2483918"/>
                  <a:ext cx="238848" cy="138499"/>
                </a:xfrm>
                <a:prstGeom prst="rect">
                  <a:avLst/>
                </a:prstGeom>
                <a:blipFill>
                  <a:blip r:embed="rId4"/>
                  <a:stretch>
                    <a:fillRect l="-5128" r="-2564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27AC7C-61F6-4E6D-841F-7CC9B43FC5B4}"/>
                </a:ext>
              </a:extLst>
            </p:cNvPr>
            <p:cNvCxnSpPr>
              <a:cxnSpLocks/>
            </p:cNvCxnSpPr>
            <p:nvPr/>
          </p:nvCxnSpPr>
          <p:spPr>
            <a:xfrm>
              <a:off x="316915" y="2681379"/>
              <a:ext cx="1213863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/>
                <p:nvPr/>
              </p:nvSpPr>
              <p:spPr>
                <a:xfrm>
                  <a:off x="1449792" y="3914041"/>
                  <a:ext cx="24731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9792" y="3914041"/>
                  <a:ext cx="247312" cy="138499"/>
                </a:xfrm>
                <a:prstGeom prst="rect">
                  <a:avLst/>
                </a:prstGeom>
                <a:blipFill>
                  <a:blip r:embed="rId5"/>
                  <a:stretch>
                    <a:fillRect l="-5000" r="-5000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E0B7848-EBD2-43B6-AFCD-9B2FD01B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140" y="3484208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5FDEB64-C604-4793-85D1-15BDDA14B6F9}"/>
                </a:ext>
              </a:extLst>
            </p:cNvPr>
            <p:cNvCxnSpPr>
              <a:cxnSpLocks/>
              <a:stCxn id="120" idx="6"/>
              <a:endCxn id="6" idx="2"/>
            </p:cNvCxnSpPr>
            <p:nvPr/>
          </p:nvCxnSpPr>
          <p:spPr>
            <a:xfrm flipH="1" flipV="1">
              <a:off x="2647897" y="1839395"/>
              <a:ext cx="878338" cy="1784259"/>
            </a:xfrm>
            <a:prstGeom prst="bentConnector4">
              <a:avLst>
                <a:gd name="adj1" fmla="val -8016"/>
                <a:gd name="adj2" fmla="val 73074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4AF91FD-CE88-44F5-A422-2A4AC74C4A37}"/>
                </a:ext>
              </a:extLst>
            </p:cNvPr>
            <p:cNvSpPr/>
            <p:nvPr/>
          </p:nvSpPr>
          <p:spPr>
            <a:xfrm>
              <a:off x="3314281" y="2623049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/>
                <p:nvPr/>
              </p:nvSpPr>
              <p:spPr>
                <a:xfrm>
                  <a:off x="516624" y="3396627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24" y="3396627"/>
                  <a:ext cx="253274" cy="138499"/>
                </a:xfrm>
                <a:prstGeom prst="rect">
                  <a:avLst/>
                </a:prstGeom>
                <a:blipFill>
                  <a:blip r:embed="rId6"/>
                  <a:stretch>
                    <a:fillRect l="-12195" t="-4348" r="-4878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5A1679-3AE5-441C-B033-49215EDFA3A7}"/>
                </a:ext>
              </a:extLst>
            </p:cNvPr>
            <p:cNvSpPr/>
            <p:nvPr/>
          </p:nvSpPr>
          <p:spPr>
            <a:xfrm>
              <a:off x="3410123" y="3537936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8ACEC45-9A8B-4CBA-B051-E9A064ACF3DE}"/>
                </a:ext>
              </a:extLst>
            </p:cNvPr>
            <p:cNvCxnSpPr>
              <a:cxnSpLocks/>
              <a:stCxn id="82" idx="4"/>
              <a:endCxn id="228" idx="2"/>
            </p:cNvCxnSpPr>
            <p:nvPr/>
          </p:nvCxnSpPr>
          <p:spPr>
            <a:xfrm rot="16200000" flipH="1">
              <a:off x="3193842" y="3290777"/>
              <a:ext cx="283769" cy="378121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2EE689-24DB-4CF6-BBCD-048B58E24109}"/>
                </a:ext>
              </a:extLst>
            </p:cNvPr>
            <p:cNvSpPr/>
            <p:nvPr/>
          </p:nvSpPr>
          <p:spPr>
            <a:xfrm>
              <a:off x="3485910" y="2664362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CFC2F88-CE28-41F9-8C14-A85588FF313F}"/>
                </a:ext>
              </a:extLst>
            </p:cNvPr>
            <p:cNvSpPr/>
            <p:nvPr/>
          </p:nvSpPr>
          <p:spPr>
            <a:xfrm>
              <a:off x="2135451" y="2627048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5163EF76-F007-4C3B-8FCB-4A3E87DA4F2D}"/>
                </a:ext>
              </a:extLst>
            </p:cNvPr>
            <p:cNvCxnSpPr>
              <a:cxnSpLocks/>
              <a:stCxn id="72" idx="6"/>
              <a:endCxn id="81" idx="0"/>
            </p:cNvCxnSpPr>
            <p:nvPr/>
          </p:nvCxnSpPr>
          <p:spPr>
            <a:xfrm>
              <a:off x="2260869" y="2683931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/>
                <p:nvPr/>
              </p:nvSpPr>
              <p:spPr>
                <a:xfrm>
                  <a:off x="2727959" y="3262062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7959" y="3262062"/>
                  <a:ext cx="164906" cy="2271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1188B80-5567-460A-B457-DA74CC3D65E9}"/>
                </a:ext>
              </a:extLst>
            </p:cNvPr>
            <p:cNvCxnSpPr>
              <a:cxnSpLocks/>
              <a:stCxn id="12" idx="0"/>
              <a:endCxn id="43" idx="4"/>
            </p:cNvCxnSpPr>
            <p:nvPr/>
          </p:nvCxnSpPr>
          <p:spPr>
            <a:xfrm rot="5400000" flipH="1" flipV="1">
              <a:off x="1970642" y="3067015"/>
              <a:ext cx="449833" cy="1244221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EE2AF5-2F07-40CB-A338-20D4145584AD}"/>
                </a:ext>
              </a:extLst>
            </p:cNvPr>
            <p:cNvSpPr/>
            <p:nvPr/>
          </p:nvSpPr>
          <p:spPr>
            <a:xfrm>
              <a:off x="1642222" y="329358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E6D7DF0-86E2-45A0-8C3F-C05CE48E00D9}"/>
                </a:ext>
              </a:extLst>
            </p:cNvPr>
            <p:cNvSpPr/>
            <p:nvPr/>
          </p:nvSpPr>
          <p:spPr>
            <a:xfrm>
              <a:off x="1551600" y="327016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1E035A4-C3C7-4C62-8230-9859AFA5E174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rot="5400000" flipH="1" flipV="1">
              <a:off x="2860615" y="3152188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1EE034-5A2D-4AA2-A56D-DBCAF0621B17}"/>
                </a:ext>
              </a:extLst>
            </p:cNvPr>
            <p:cNvCxnSpPr>
              <a:cxnSpLocks/>
            </p:cNvCxnSpPr>
            <p:nvPr/>
          </p:nvCxnSpPr>
          <p:spPr>
            <a:xfrm>
              <a:off x="3145799" y="3030306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BF7E6B7-D681-4636-B500-FB6B940B2EE9}"/>
                </a:ext>
              </a:extLst>
            </p:cNvPr>
            <p:cNvSpPr/>
            <p:nvPr/>
          </p:nvSpPr>
          <p:spPr>
            <a:xfrm>
              <a:off x="289704" y="356226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3F37E8A-9734-4307-A882-2A1248CDA6FB}"/>
                </a:ext>
              </a:extLst>
            </p:cNvPr>
            <p:cNvCxnSpPr>
              <a:cxnSpLocks/>
              <a:stCxn id="60" idx="6"/>
              <a:endCxn id="42" idx="4"/>
            </p:cNvCxnSpPr>
            <p:nvPr/>
          </p:nvCxnSpPr>
          <p:spPr>
            <a:xfrm flipV="1">
              <a:off x="358674" y="3466674"/>
              <a:ext cx="2390655" cy="124205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C942180-985E-410D-A7A5-234A4D3FA58D}"/>
                </a:ext>
              </a:extLst>
            </p:cNvPr>
            <p:cNvCxnSpPr>
              <a:cxnSpLocks/>
              <a:stCxn id="60" idx="6"/>
              <a:endCxn id="53" idx="4"/>
            </p:cNvCxnSpPr>
            <p:nvPr/>
          </p:nvCxnSpPr>
          <p:spPr>
            <a:xfrm flipV="1">
              <a:off x="358674" y="3480939"/>
              <a:ext cx="1269637" cy="10993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0C13AB19-11BB-4BF4-8F86-620512B37772}"/>
                </a:ext>
              </a:extLst>
            </p:cNvPr>
            <p:cNvSpPr/>
            <p:nvPr/>
          </p:nvSpPr>
          <p:spPr>
            <a:xfrm>
              <a:off x="3507913" y="2647259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ECB35E02-9E5D-4632-8974-BE9468E15E6A}"/>
                </a:ext>
              </a:extLst>
            </p:cNvPr>
            <p:cNvSpPr/>
            <p:nvPr/>
          </p:nvSpPr>
          <p:spPr>
            <a:xfrm>
              <a:off x="1593826" y="342371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2622CC2-C348-4282-BD66-14377872109E}"/>
                </a:ext>
              </a:extLst>
            </p:cNvPr>
            <p:cNvSpPr/>
            <p:nvPr/>
          </p:nvSpPr>
          <p:spPr>
            <a:xfrm>
              <a:off x="1662166" y="342125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/>
                <p:nvPr/>
              </p:nvSpPr>
              <p:spPr>
                <a:xfrm>
                  <a:off x="1606940" y="327632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940" y="3276327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C3709C1-0220-4981-84D7-2EF38BE09AE1}"/>
                </a:ext>
              </a:extLst>
            </p:cNvPr>
            <p:cNvCxnSpPr>
              <a:cxnSpLocks/>
              <a:stCxn id="50" idx="0"/>
              <a:endCxn id="5" idx="4"/>
            </p:cNvCxnSpPr>
            <p:nvPr/>
          </p:nvCxnSpPr>
          <p:spPr>
            <a:xfrm flipH="1" flipV="1">
              <a:off x="1658794" y="2798485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/>
                <p:nvPr/>
              </p:nvSpPr>
              <p:spPr>
                <a:xfrm>
                  <a:off x="1524035" y="3027569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35" y="3027569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/>
                <p:nvPr/>
              </p:nvSpPr>
              <p:spPr>
                <a:xfrm>
                  <a:off x="2800910" y="3078183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910" y="3078183"/>
                  <a:ext cx="101640" cy="137214"/>
                </a:xfrm>
                <a:prstGeom prst="rect">
                  <a:avLst/>
                </a:prstGeom>
                <a:blipFill>
                  <a:blip r:embed="rId10"/>
                  <a:stretch>
                    <a:fillRect l="-11765" r="-117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EB4AD82-3B0C-45E2-AE2E-6C03E9662325}"/>
                </a:ext>
              </a:extLst>
            </p:cNvPr>
            <p:cNvSpPr/>
            <p:nvPr/>
          </p:nvSpPr>
          <p:spPr>
            <a:xfrm>
              <a:off x="1544240" y="256937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8EE82E4C-846A-4567-B3B2-FA9E86AAA8E5}"/>
                </a:ext>
              </a:extLst>
            </p:cNvPr>
            <p:cNvSpPr/>
            <p:nvPr/>
          </p:nvSpPr>
          <p:spPr>
            <a:xfrm>
              <a:off x="1989146" y="3333165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E5D5964-2A9D-45A9-B28A-3CB071018822}"/>
                </a:ext>
              </a:extLst>
            </p:cNvPr>
            <p:cNvSpPr/>
            <p:nvPr/>
          </p:nvSpPr>
          <p:spPr>
            <a:xfrm>
              <a:off x="2048830" y="3422079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B45DD265-7930-4342-9A3E-0F626DBC0574}"/>
                </a:ext>
              </a:extLst>
            </p:cNvPr>
            <p:cNvSpPr/>
            <p:nvPr/>
          </p:nvSpPr>
          <p:spPr>
            <a:xfrm>
              <a:off x="2199348" y="3423414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A50A3655-C03E-43C5-AAC0-37F762A8FEB8}"/>
                </a:ext>
              </a:extLst>
            </p:cNvPr>
            <p:cNvCxnSpPr>
              <a:cxnSpLocks/>
              <a:stCxn id="12" idx="0"/>
              <a:endCxn id="66" idx="4"/>
            </p:cNvCxnSpPr>
            <p:nvPr/>
          </p:nvCxnSpPr>
          <p:spPr>
            <a:xfrm rot="5400000" flipH="1" flipV="1">
              <a:off x="1686938" y="3367147"/>
              <a:ext cx="433404" cy="660385"/>
            </a:xfrm>
            <a:prstGeom prst="bentConnector3">
              <a:avLst>
                <a:gd name="adj1" fmla="val 5089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3E9FC715-8E85-439C-8A93-51FB17D2145E}"/>
                </a:ext>
              </a:extLst>
            </p:cNvPr>
            <p:cNvCxnSpPr>
              <a:cxnSpLocks/>
              <a:stCxn id="60" idx="6"/>
              <a:endCxn id="65" idx="4"/>
            </p:cNvCxnSpPr>
            <p:nvPr/>
          </p:nvCxnSpPr>
          <p:spPr>
            <a:xfrm flipV="1">
              <a:off x="358674" y="3479302"/>
              <a:ext cx="1724642" cy="111576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1C29476-3861-412A-ADAB-59882CD1ECA3}"/>
                </a:ext>
              </a:extLst>
            </p:cNvPr>
            <p:cNvSpPr/>
            <p:nvPr/>
          </p:nvSpPr>
          <p:spPr>
            <a:xfrm>
              <a:off x="2031760" y="256937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35BCAA7-0AB9-4F4B-BC35-0B3ED39B95D6}"/>
                </a:ext>
              </a:extLst>
            </p:cNvPr>
            <p:cNvCxnSpPr>
              <a:cxnSpLocks/>
              <a:stCxn id="64" idx="0"/>
              <a:endCxn id="70" idx="4"/>
            </p:cNvCxnSpPr>
            <p:nvPr/>
          </p:nvCxnSpPr>
          <p:spPr>
            <a:xfrm flipH="1" flipV="1">
              <a:off x="2151644" y="3163460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75EC2A0-D4ED-455D-A503-1033483EAD47}"/>
                    </a:ext>
                  </a:extLst>
                </p:cNvPr>
                <p:cNvSpPr txBox="1"/>
                <p:nvPr/>
              </p:nvSpPr>
              <p:spPr>
                <a:xfrm>
                  <a:off x="1999792" y="3127547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75EC2A0-D4ED-455D-A503-1033483EA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792" y="3127547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117CE9B6-D0D9-4FC5-8205-19FBA08143CB}"/>
                </a:ext>
              </a:extLst>
            </p:cNvPr>
            <p:cNvSpPr/>
            <p:nvPr/>
          </p:nvSpPr>
          <p:spPr>
            <a:xfrm>
              <a:off x="3049427" y="2822461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639E071A-97E7-45CF-A6C6-F8A08829493A}"/>
                </a:ext>
              </a:extLst>
            </p:cNvPr>
            <p:cNvSpPr/>
            <p:nvPr/>
          </p:nvSpPr>
          <p:spPr>
            <a:xfrm>
              <a:off x="3048096" y="3140814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5ADF154-FC7E-42E2-A800-A06ADE548CAE}"/>
                </a:ext>
              </a:extLst>
            </p:cNvPr>
            <p:cNvCxnSpPr>
              <a:cxnSpLocks/>
              <a:stCxn id="5" idx="6"/>
              <a:endCxn id="72" idx="2"/>
            </p:cNvCxnSpPr>
            <p:nvPr/>
          </p:nvCxnSpPr>
          <p:spPr>
            <a:xfrm>
              <a:off x="1773348" y="2683931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ADA6-D883-48E5-BF4B-614530624533}"/>
                </a:ext>
              </a:extLst>
            </p:cNvPr>
            <p:cNvSpPr txBox="1"/>
            <p:nvPr/>
          </p:nvSpPr>
          <p:spPr>
            <a:xfrm>
              <a:off x="3002541" y="2844990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/>
                <p:nvPr/>
              </p:nvSpPr>
              <p:spPr>
                <a:xfrm>
                  <a:off x="2998071" y="3121490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8071" y="3121490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B389727F-BAC2-4BE6-B046-8ED609FE171E}"/>
                    </a:ext>
                  </a:extLst>
                </p:cNvPr>
                <p:cNvSpPr txBox="1"/>
                <p:nvPr/>
              </p:nvSpPr>
              <p:spPr>
                <a:xfrm>
                  <a:off x="1508866" y="2570033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B389727F-BAC2-4BE6-B046-8ED609FE1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866" y="2570033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074BA74-3B5A-419D-BAD9-3C345EC0BB70}"/>
                    </a:ext>
                  </a:extLst>
                </p:cNvPr>
                <p:cNvSpPr txBox="1"/>
                <p:nvPr/>
              </p:nvSpPr>
              <p:spPr>
                <a:xfrm>
                  <a:off x="1998373" y="2565416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074BA74-3B5A-419D-BAD9-3C345EC0B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8373" y="2565416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D56FC862-F354-4940-9847-FD45680032E3}"/>
                </a:ext>
              </a:extLst>
            </p:cNvPr>
            <p:cNvSpPr/>
            <p:nvPr/>
          </p:nvSpPr>
          <p:spPr>
            <a:xfrm>
              <a:off x="2037089" y="293435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E5DDD75-0ADE-434D-9A53-43BD357CFBBD}"/>
                    </a:ext>
                  </a:extLst>
                </p:cNvPr>
                <p:cNvSpPr txBox="1"/>
                <p:nvPr/>
              </p:nvSpPr>
              <p:spPr>
                <a:xfrm>
                  <a:off x="1999052" y="2935007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E5DDD75-0ADE-434D-9A53-43BD357CFB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052" y="2935007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D79A9827-8F9A-45F7-9F3E-C31CDC34C0EB}"/>
                </a:ext>
              </a:extLst>
            </p:cNvPr>
            <p:cNvCxnSpPr>
              <a:cxnSpLocks/>
              <a:stCxn id="70" idx="0"/>
              <a:endCxn id="92" idx="2"/>
            </p:cNvCxnSpPr>
            <p:nvPr/>
          </p:nvCxnSpPr>
          <p:spPr>
            <a:xfrm flipH="1" flipV="1">
              <a:off x="2150198" y="2794106"/>
              <a:ext cx="1446" cy="140246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42A60A86-3A1F-4855-A3CD-292D1F6C3D05}"/>
                </a:ext>
              </a:extLst>
            </p:cNvPr>
            <p:cNvSpPr/>
            <p:nvPr/>
          </p:nvSpPr>
          <p:spPr>
            <a:xfrm>
              <a:off x="2426837" y="3325560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E4DFD0E-1AE9-4B5B-B44A-4054AB838538}"/>
                </a:ext>
              </a:extLst>
            </p:cNvPr>
            <p:cNvSpPr/>
            <p:nvPr/>
          </p:nvSpPr>
          <p:spPr>
            <a:xfrm>
              <a:off x="2444443" y="341611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1B13E747-8F12-411C-9601-96E53460485D}"/>
                </a:ext>
              </a:extLst>
            </p:cNvPr>
            <p:cNvSpPr/>
            <p:nvPr/>
          </p:nvSpPr>
          <p:spPr>
            <a:xfrm>
              <a:off x="2512783" y="341364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연결선: 꺾임 82">
              <a:extLst>
                <a:ext uri="{FF2B5EF4-FFF2-40B4-BE49-F238E27FC236}">
                  <a16:creationId xmlns:a16="http://schemas.microsoft.com/office/drawing/2014/main" id="{F74381DC-7D3D-4D95-BCEB-6AC1779B338C}"/>
                </a:ext>
              </a:extLst>
            </p:cNvPr>
            <p:cNvCxnSpPr>
              <a:cxnSpLocks/>
              <a:stCxn id="12" idx="0"/>
              <a:endCxn id="79" idx="4"/>
            </p:cNvCxnSpPr>
            <p:nvPr/>
          </p:nvCxnSpPr>
          <p:spPr>
            <a:xfrm rot="5400000" flipH="1" flipV="1">
              <a:off x="1838772" y="3205545"/>
              <a:ext cx="443173" cy="973820"/>
            </a:xfrm>
            <a:prstGeom prst="bentConnector3">
              <a:avLst>
                <a:gd name="adj1" fmla="val 508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연결선: 꺾임 83">
              <a:extLst>
                <a:ext uri="{FF2B5EF4-FFF2-40B4-BE49-F238E27FC236}">
                  <a16:creationId xmlns:a16="http://schemas.microsoft.com/office/drawing/2014/main" id="{5C119553-8469-4BA9-86B6-5004FCD01F62}"/>
                </a:ext>
              </a:extLst>
            </p:cNvPr>
            <p:cNvCxnSpPr>
              <a:cxnSpLocks/>
              <a:stCxn id="60" idx="6"/>
              <a:endCxn id="78" idx="4"/>
            </p:cNvCxnSpPr>
            <p:nvPr/>
          </p:nvCxnSpPr>
          <p:spPr>
            <a:xfrm flipV="1">
              <a:off x="358674" y="3473334"/>
              <a:ext cx="2120254" cy="11754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70E1F34-418A-4C22-A38E-463472F30DE1}"/>
                    </a:ext>
                  </a:extLst>
                </p:cNvPr>
                <p:cNvSpPr txBox="1"/>
                <p:nvPr/>
              </p:nvSpPr>
              <p:spPr>
                <a:xfrm>
                  <a:off x="2454895" y="3271385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70E1F34-418A-4C22-A38E-463472F30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4895" y="3271385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12322159-9E65-4F24-B7BD-CF137B5049D4}"/>
                </a:ext>
              </a:extLst>
            </p:cNvPr>
            <p:cNvCxnSpPr>
              <a:cxnSpLocks/>
              <a:stCxn id="77" idx="0"/>
              <a:endCxn id="70" idx="6"/>
            </p:cNvCxnSpPr>
            <p:nvPr/>
          </p:nvCxnSpPr>
          <p:spPr>
            <a:xfrm rot="16200000" flipV="1">
              <a:off x="2251155" y="3063949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0F8C4CB-BBD6-4BD0-BE37-42EED03BD29F}"/>
                    </a:ext>
                  </a:extLst>
                </p:cNvPr>
                <p:cNvSpPr txBox="1"/>
                <p:nvPr/>
              </p:nvSpPr>
              <p:spPr>
                <a:xfrm>
                  <a:off x="2375424" y="3079593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0F8C4CB-BBD6-4BD0-BE37-42EED03BD2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424" y="3079593"/>
                  <a:ext cx="133968" cy="141978"/>
                </a:xfrm>
                <a:prstGeom prst="rect">
                  <a:avLst/>
                </a:prstGeom>
                <a:blipFill>
                  <a:blip r:embed="rId1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18D520A9-5EEA-411F-A5ED-37208D83CB6E}"/>
                </a:ext>
              </a:extLst>
            </p:cNvPr>
            <p:cNvSpPr/>
            <p:nvPr/>
          </p:nvSpPr>
          <p:spPr>
            <a:xfrm>
              <a:off x="4154334" y="2475213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414F526C-499E-48F2-AEC7-D775D657F781}"/>
                </a:ext>
              </a:extLst>
            </p:cNvPr>
            <p:cNvGrpSpPr/>
            <p:nvPr/>
          </p:nvGrpSpPr>
          <p:grpSpPr>
            <a:xfrm>
              <a:off x="5791494" y="3320812"/>
              <a:ext cx="171856" cy="147774"/>
              <a:chOff x="5798142" y="4110356"/>
              <a:chExt cx="248891" cy="214014"/>
            </a:xfrm>
          </p:grpSpPr>
          <p:sp>
            <p:nvSpPr>
              <p:cNvPr id="158" name="사각형: 둥근 모서리 157">
                <a:extLst>
                  <a:ext uri="{FF2B5EF4-FFF2-40B4-BE49-F238E27FC236}">
                    <a16:creationId xmlns:a16="http://schemas.microsoft.com/office/drawing/2014/main" id="{34B5D7C6-E9AD-4EDE-B7D7-66CC8FA61FF9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E2E645A-CE61-43DF-AC84-42E2FB758A75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6F0E297F-454F-41B5-ADE7-824F8B3C83A8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087D44A4-41C7-4886-AA96-08EC4ABAD542}"/>
                </a:ext>
              </a:extLst>
            </p:cNvPr>
            <p:cNvSpPr/>
            <p:nvPr/>
          </p:nvSpPr>
          <p:spPr>
            <a:xfrm>
              <a:off x="4670476" y="3335077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EE011A7-143A-4A3E-960F-19F41503BAF9}"/>
                    </a:ext>
                  </a:extLst>
                </p:cNvPr>
                <p:cNvSpPr txBox="1"/>
                <p:nvPr/>
              </p:nvSpPr>
              <p:spPr>
                <a:xfrm>
                  <a:off x="5615516" y="1702808"/>
                  <a:ext cx="14688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EE011A7-143A-4A3E-960F-19F41503B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5516" y="1702808"/>
                  <a:ext cx="146888" cy="141978"/>
                </a:xfrm>
                <a:prstGeom prst="rect">
                  <a:avLst/>
                </a:prstGeom>
                <a:blipFill>
                  <a:blip r:embed="rId17"/>
                  <a:stretch>
                    <a:fillRect l="-16667" t="-4167" r="-4167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72BC0EF-E800-4B73-9FD7-DD92CE895601}"/>
                    </a:ext>
                  </a:extLst>
                </p:cNvPr>
                <p:cNvSpPr txBox="1"/>
                <p:nvPr/>
              </p:nvSpPr>
              <p:spPr>
                <a:xfrm>
                  <a:off x="3610880" y="2485830"/>
                  <a:ext cx="245977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72BC0EF-E800-4B73-9FD7-DD92CE895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880" y="2485830"/>
                  <a:ext cx="245977" cy="141978"/>
                </a:xfrm>
                <a:prstGeom prst="rect">
                  <a:avLst/>
                </a:prstGeom>
                <a:blipFill>
                  <a:blip r:embed="rId18"/>
                  <a:stretch>
                    <a:fillRect l="-2439" r="-2439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BC1E52-F922-47BD-BEAE-99E6AF040247}"/>
                    </a:ext>
                  </a:extLst>
                </p:cNvPr>
                <p:cNvSpPr txBox="1"/>
                <p:nvPr/>
              </p:nvSpPr>
              <p:spPr>
                <a:xfrm>
                  <a:off x="6749277" y="2490035"/>
                  <a:ext cx="132099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BC1E52-F922-47BD-BEAE-99E6AF040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9277" y="2490035"/>
                  <a:ext cx="132099" cy="141978"/>
                </a:xfrm>
                <a:prstGeom prst="rect">
                  <a:avLst/>
                </a:prstGeom>
                <a:blipFill>
                  <a:blip r:embed="rId19"/>
                  <a:stretch>
                    <a:fillRect l="-9091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ED6C00-A59D-4C96-B314-DB8B56FE6C54}"/>
                    </a:ext>
                  </a:extLst>
                </p:cNvPr>
                <p:cNvSpPr txBox="1"/>
                <p:nvPr/>
              </p:nvSpPr>
              <p:spPr>
                <a:xfrm>
                  <a:off x="4544048" y="3915953"/>
                  <a:ext cx="140262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ED6C00-A59D-4C96-B314-DB8B56FE6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4048" y="3915953"/>
                  <a:ext cx="140262" cy="141978"/>
                </a:xfrm>
                <a:prstGeom prst="rect">
                  <a:avLst/>
                </a:prstGeom>
                <a:blipFill>
                  <a:blip r:embed="rId20"/>
                  <a:stretch>
                    <a:fillRect l="-8696" r="-4348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2BCCEC28-2A9C-41D0-B641-6818BE897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1396" y="3486120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연결선: 꺾임 103">
              <a:extLst>
                <a:ext uri="{FF2B5EF4-FFF2-40B4-BE49-F238E27FC236}">
                  <a16:creationId xmlns:a16="http://schemas.microsoft.com/office/drawing/2014/main" id="{770EC13A-41F4-4332-B32B-DB9A32E14C10}"/>
                </a:ext>
              </a:extLst>
            </p:cNvPr>
            <p:cNvCxnSpPr>
              <a:cxnSpLocks/>
              <a:stCxn id="109" idx="6"/>
              <a:endCxn id="98" idx="2"/>
            </p:cNvCxnSpPr>
            <p:nvPr/>
          </p:nvCxnSpPr>
          <p:spPr>
            <a:xfrm flipH="1" flipV="1">
              <a:off x="5688961" y="1844786"/>
              <a:ext cx="919677" cy="1734454"/>
            </a:xfrm>
            <a:prstGeom prst="bentConnector4">
              <a:avLst>
                <a:gd name="adj1" fmla="val -6991"/>
                <a:gd name="adj2" fmla="val 72824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E6D5B74-700F-405A-B325-EB2530A6F597}"/>
                </a:ext>
              </a:extLst>
            </p:cNvPr>
            <p:cNvSpPr/>
            <p:nvPr/>
          </p:nvSpPr>
          <p:spPr>
            <a:xfrm>
              <a:off x="6408537" y="2624961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8D29DF8-34E7-4D50-B52D-72E63B6E1DE0}"/>
                    </a:ext>
                  </a:extLst>
                </p:cNvPr>
                <p:cNvSpPr txBox="1"/>
                <p:nvPr/>
              </p:nvSpPr>
              <p:spPr>
                <a:xfrm>
                  <a:off x="3610880" y="3398539"/>
                  <a:ext cx="260766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8D29DF8-34E7-4D50-B52D-72E63B6E1D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880" y="3398539"/>
                  <a:ext cx="260766" cy="141978"/>
                </a:xfrm>
                <a:prstGeom prst="rect">
                  <a:avLst/>
                </a:prstGeom>
                <a:blipFill>
                  <a:blip r:embed="rId21"/>
                  <a:stretch>
                    <a:fillRect l="-6977" t="-4348" r="-4651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23F3F52-B808-44CD-8027-65B05D08578C}"/>
                    </a:ext>
                  </a:extLst>
                </p:cNvPr>
                <p:cNvSpPr txBox="1"/>
                <p:nvPr/>
              </p:nvSpPr>
              <p:spPr>
                <a:xfrm>
                  <a:off x="6744993" y="3398408"/>
                  <a:ext cx="14688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23F3F52-B808-44CD-8027-65B05D085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4993" y="3398408"/>
                  <a:ext cx="146888" cy="141978"/>
                </a:xfrm>
                <a:prstGeom prst="rect">
                  <a:avLst/>
                </a:prstGeom>
                <a:blipFill>
                  <a:blip r:embed="rId22"/>
                  <a:stretch>
                    <a:fillRect l="-16000" t="-4167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0482670B-C5C3-4CCB-AC9A-458679883FA2}"/>
                </a:ext>
              </a:extLst>
            </p:cNvPr>
            <p:cNvSpPr/>
            <p:nvPr/>
          </p:nvSpPr>
          <p:spPr>
            <a:xfrm>
              <a:off x="6504379" y="3535990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0" name="연결선: 꺾임 109">
              <a:extLst>
                <a:ext uri="{FF2B5EF4-FFF2-40B4-BE49-F238E27FC236}">
                  <a16:creationId xmlns:a16="http://schemas.microsoft.com/office/drawing/2014/main" id="{F3E8938F-5BFD-4811-A026-014DD00F1179}"/>
                </a:ext>
              </a:extLst>
            </p:cNvPr>
            <p:cNvCxnSpPr>
              <a:cxnSpLocks/>
              <a:stCxn id="141" idx="4"/>
              <a:endCxn id="109" idx="2"/>
            </p:cNvCxnSpPr>
            <p:nvPr/>
          </p:nvCxnSpPr>
          <p:spPr>
            <a:xfrm rot="16200000" flipH="1">
              <a:off x="6252963" y="3327824"/>
              <a:ext cx="239375" cy="263457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AA857E0-F4FD-4BE0-ADE3-09EFA0267176}"/>
                </a:ext>
              </a:extLst>
            </p:cNvPr>
            <p:cNvSpPr/>
            <p:nvPr/>
          </p:nvSpPr>
          <p:spPr>
            <a:xfrm>
              <a:off x="6580166" y="2666274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7D291302-157D-4BA7-AEA9-E7BB554B6DF0}"/>
                </a:ext>
              </a:extLst>
            </p:cNvPr>
            <p:cNvSpPr/>
            <p:nvPr/>
          </p:nvSpPr>
          <p:spPr>
            <a:xfrm>
              <a:off x="5229707" y="2628960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1C818864-EE2F-4BBA-AD40-1EFEDC5EB2B8}"/>
                </a:ext>
              </a:extLst>
            </p:cNvPr>
            <p:cNvCxnSpPr>
              <a:cxnSpLocks/>
              <a:stCxn id="137" idx="6"/>
              <a:endCxn id="140" idx="0"/>
            </p:cNvCxnSpPr>
            <p:nvPr/>
          </p:nvCxnSpPr>
          <p:spPr>
            <a:xfrm>
              <a:off x="5355125" y="2685843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868BE26-2218-45BB-B867-A3E03B54AC6F}"/>
                    </a:ext>
                  </a:extLst>
                </p:cNvPr>
                <p:cNvSpPr txBox="1"/>
                <p:nvPr/>
              </p:nvSpPr>
              <p:spPr>
                <a:xfrm>
                  <a:off x="5822215" y="3263974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868BE26-2218-45BB-B867-A3E03B54AC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2215" y="3263974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연결선: 꺾임 114">
              <a:extLst>
                <a:ext uri="{FF2B5EF4-FFF2-40B4-BE49-F238E27FC236}">
                  <a16:creationId xmlns:a16="http://schemas.microsoft.com/office/drawing/2014/main" id="{CB9FA0FE-C58D-44DB-80C3-159C75B484C7}"/>
                </a:ext>
              </a:extLst>
            </p:cNvPr>
            <p:cNvCxnSpPr>
              <a:cxnSpLocks/>
              <a:stCxn id="102" idx="0"/>
              <a:endCxn id="160" idx="4"/>
            </p:cNvCxnSpPr>
            <p:nvPr/>
          </p:nvCxnSpPr>
          <p:spPr>
            <a:xfrm rot="5400000" flipH="1" flipV="1">
              <a:off x="5038136" y="3042164"/>
              <a:ext cx="449831" cy="1297746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0165C0F3-8D5D-4CB3-B6F5-C3CABA082774}"/>
                </a:ext>
              </a:extLst>
            </p:cNvPr>
            <p:cNvSpPr/>
            <p:nvPr/>
          </p:nvSpPr>
          <p:spPr>
            <a:xfrm>
              <a:off x="4736478" y="3295498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3E579C82-7AFA-468A-A988-A2CADDC9F8BE}"/>
                </a:ext>
              </a:extLst>
            </p:cNvPr>
            <p:cNvSpPr/>
            <p:nvPr/>
          </p:nvSpPr>
          <p:spPr>
            <a:xfrm>
              <a:off x="4645856" y="3272078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8" name="연결선: 꺾임 117">
              <a:extLst>
                <a:ext uri="{FF2B5EF4-FFF2-40B4-BE49-F238E27FC236}">
                  <a16:creationId xmlns:a16="http://schemas.microsoft.com/office/drawing/2014/main" id="{475F9EC5-1E2B-475D-8A8B-4DD734C1A6EC}"/>
                </a:ext>
              </a:extLst>
            </p:cNvPr>
            <p:cNvCxnSpPr>
              <a:cxnSpLocks/>
              <a:stCxn id="158" idx="0"/>
            </p:cNvCxnSpPr>
            <p:nvPr/>
          </p:nvCxnSpPr>
          <p:spPr>
            <a:xfrm rot="5400000" flipH="1" flipV="1">
              <a:off x="5954871" y="3154100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50A6F09C-8EE3-463A-B64B-EA5DD66F9EAA}"/>
                </a:ext>
              </a:extLst>
            </p:cNvPr>
            <p:cNvCxnSpPr>
              <a:cxnSpLocks/>
            </p:cNvCxnSpPr>
            <p:nvPr/>
          </p:nvCxnSpPr>
          <p:spPr>
            <a:xfrm>
              <a:off x="6240055" y="3032218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86C26BD2-3DB2-41E3-B1FF-5F38A124217E}"/>
                </a:ext>
              </a:extLst>
            </p:cNvPr>
            <p:cNvSpPr/>
            <p:nvPr/>
          </p:nvSpPr>
          <p:spPr>
            <a:xfrm>
              <a:off x="3457265" y="3595042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1" name="연결선: 꺾임 120">
              <a:extLst>
                <a:ext uri="{FF2B5EF4-FFF2-40B4-BE49-F238E27FC236}">
                  <a16:creationId xmlns:a16="http://schemas.microsoft.com/office/drawing/2014/main" id="{C16DB1EB-68E0-483F-A5E2-2764C40DF1D2}"/>
                </a:ext>
              </a:extLst>
            </p:cNvPr>
            <p:cNvCxnSpPr>
              <a:cxnSpLocks/>
              <a:stCxn id="120" idx="6"/>
              <a:endCxn id="159" idx="4"/>
            </p:cNvCxnSpPr>
            <p:nvPr/>
          </p:nvCxnSpPr>
          <p:spPr>
            <a:xfrm flipV="1">
              <a:off x="3526235" y="3468586"/>
              <a:ext cx="2317350" cy="155068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연결선: 꺾임 121">
              <a:extLst>
                <a:ext uri="{FF2B5EF4-FFF2-40B4-BE49-F238E27FC236}">
                  <a16:creationId xmlns:a16="http://schemas.microsoft.com/office/drawing/2014/main" id="{0050B560-1F24-4CF0-AD3A-E7CE30F2DE40}"/>
                </a:ext>
              </a:extLst>
            </p:cNvPr>
            <p:cNvCxnSpPr>
              <a:cxnSpLocks/>
              <a:stCxn id="120" idx="6"/>
              <a:endCxn id="125" idx="4"/>
            </p:cNvCxnSpPr>
            <p:nvPr/>
          </p:nvCxnSpPr>
          <p:spPr>
            <a:xfrm flipV="1">
              <a:off x="3526235" y="3482850"/>
              <a:ext cx="1196332" cy="14080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10C42C0-6148-41BE-B9BE-2D602F7B4549}"/>
                </a:ext>
              </a:extLst>
            </p:cNvPr>
            <p:cNvSpPr/>
            <p:nvPr/>
          </p:nvSpPr>
          <p:spPr>
            <a:xfrm>
              <a:off x="6602169" y="2649171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F1B3FD9C-9B25-4335-9C64-D5B34AB332F9}"/>
                </a:ext>
              </a:extLst>
            </p:cNvPr>
            <p:cNvSpPr/>
            <p:nvPr/>
          </p:nvSpPr>
          <p:spPr>
            <a:xfrm>
              <a:off x="4688082" y="3425627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7046844F-B9E3-412F-8764-C6FDD7D6617F}"/>
                </a:ext>
              </a:extLst>
            </p:cNvPr>
            <p:cNvSpPr/>
            <p:nvPr/>
          </p:nvSpPr>
          <p:spPr>
            <a:xfrm>
              <a:off x="4756422" y="3423163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9A15D3B-B34E-4796-AF1E-A5A626CF3C91}"/>
                    </a:ext>
                  </a:extLst>
                </p:cNvPr>
                <p:cNvSpPr txBox="1"/>
                <p:nvPr/>
              </p:nvSpPr>
              <p:spPr>
                <a:xfrm>
                  <a:off x="4701196" y="3278239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9A15D3B-B34E-4796-AF1E-A5A626CF3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1196" y="3278239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B8A7151B-907C-44BF-90CC-87B39DACDEAE}"/>
                </a:ext>
              </a:extLst>
            </p:cNvPr>
            <p:cNvCxnSpPr>
              <a:cxnSpLocks/>
              <a:stCxn id="97" idx="0"/>
              <a:endCxn id="131" idx="4"/>
            </p:cNvCxnSpPr>
            <p:nvPr/>
          </p:nvCxnSpPr>
          <p:spPr>
            <a:xfrm flipH="1" flipV="1">
              <a:off x="4753050" y="2800397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18AFF0FC-53DF-4E73-BA17-11574C17178B}"/>
                    </a:ext>
                  </a:extLst>
                </p:cNvPr>
                <p:cNvSpPr txBox="1"/>
                <p:nvPr/>
              </p:nvSpPr>
              <p:spPr>
                <a:xfrm>
                  <a:off x="4618291" y="3029481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18AFF0FC-53DF-4E73-BA17-11574C171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291" y="3029481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2D4DBE78-4CFA-45B2-88B0-42B0D38CD7E9}"/>
                    </a:ext>
                  </a:extLst>
                </p:cNvPr>
                <p:cNvSpPr txBox="1"/>
                <p:nvPr/>
              </p:nvSpPr>
              <p:spPr>
                <a:xfrm>
                  <a:off x="5895166" y="3080095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2D4DBE78-4CFA-45B2-88B0-42B0D38CD7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5166" y="3080095"/>
                  <a:ext cx="101640" cy="137214"/>
                </a:xfrm>
                <a:prstGeom prst="rect">
                  <a:avLst/>
                </a:prstGeom>
                <a:blipFill>
                  <a:blip r:embed="rId23"/>
                  <a:stretch>
                    <a:fillRect l="-11765" r="-117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26D16168-DE1E-4AF0-B1B8-73F6C3F0A24B}"/>
                </a:ext>
              </a:extLst>
            </p:cNvPr>
            <p:cNvSpPr/>
            <p:nvPr/>
          </p:nvSpPr>
          <p:spPr>
            <a:xfrm>
              <a:off x="4638496" y="2571289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B880E6B5-654E-46EC-887D-8FB13D54CE36}"/>
                </a:ext>
              </a:extLst>
            </p:cNvPr>
            <p:cNvSpPr/>
            <p:nvPr/>
          </p:nvSpPr>
          <p:spPr>
            <a:xfrm>
              <a:off x="5083402" y="3335077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9C76FF09-A1FF-45A4-BBB9-0F6B93F77CE5}"/>
                </a:ext>
              </a:extLst>
            </p:cNvPr>
            <p:cNvSpPr/>
            <p:nvPr/>
          </p:nvSpPr>
          <p:spPr>
            <a:xfrm>
              <a:off x="5143086" y="342399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5C84FCFB-B16F-4769-9FAD-6D2A07A9A5A0}"/>
                </a:ext>
              </a:extLst>
            </p:cNvPr>
            <p:cNvSpPr/>
            <p:nvPr/>
          </p:nvSpPr>
          <p:spPr>
            <a:xfrm>
              <a:off x="5293604" y="342532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5" name="연결선: 꺾임 134">
              <a:extLst>
                <a:ext uri="{FF2B5EF4-FFF2-40B4-BE49-F238E27FC236}">
                  <a16:creationId xmlns:a16="http://schemas.microsoft.com/office/drawing/2014/main" id="{537EF816-2426-4433-B0DA-7719C4076FBE}"/>
                </a:ext>
              </a:extLst>
            </p:cNvPr>
            <p:cNvCxnSpPr>
              <a:cxnSpLocks/>
              <a:stCxn id="102" idx="0"/>
              <a:endCxn id="134" idx="4"/>
            </p:cNvCxnSpPr>
            <p:nvPr/>
          </p:nvCxnSpPr>
          <p:spPr>
            <a:xfrm rot="5400000" flipH="1" flipV="1">
              <a:off x="4754432" y="3342296"/>
              <a:ext cx="433403" cy="713910"/>
            </a:xfrm>
            <a:prstGeom prst="bentConnector3">
              <a:avLst>
                <a:gd name="adj1" fmla="val 526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연결선: 꺾임 135">
              <a:extLst>
                <a:ext uri="{FF2B5EF4-FFF2-40B4-BE49-F238E27FC236}">
                  <a16:creationId xmlns:a16="http://schemas.microsoft.com/office/drawing/2014/main" id="{5A77B9AA-4EC1-44CD-B3FA-81E9EB58BBE0}"/>
                </a:ext>
              </a:extLst>
            </p:cNvPr>
            <p:cNvCxnSpPr>
              <a:cxnSpLocks/>
              <a:stCxn id="120" idx="6"/>
              <a:endCxn id="133" idx="4"/>
            </p:cNvCxnSpPr>
            <p:nvPr/>
          </p:nvCxnSpPr>
          <p:spPr>
            <a:xfrm flipV="1">
              <a:off x="3526235" y="3481214"/>
              <a:ext cx="1651336" cy="14244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22B5C7F2-7E90-49BE-98EB-06E74BD3E426}"/>
                </a:ext>
              </a:extLst>
            </p:cNvPr>
            <p:cNvSpPr/>
            <p:nvPr/>
          </p:nvSpPr>
          <p:spPr>
            <a:xfrm>
              <a:off x="5126016" y="2571289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DC7A42D5-5D49-4732-AC45-6BF2EF82759D}"/>
                </a:ext>
              </a:extLst>
            </p:cNvPr>
            <p:cNvCxnSpPr>
              <a:cxnSpLocks/>
              <a:stCxn id="132" idx="0"/>
              <a:endCxn id="147" idx="4"/>
            </p:cNvCxnSpPr>
            <p:nvPr/>
          </p:nvCxnSpPr>
          <p:spPr>
            <a:xfrm flipH="1" flipV="1">
              <a:off x="5245900" y="3165372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4509EFE-2410-4706-9D65-E326956DBEED}"/>
                    </a:ext>
                  </a:extLst>
                </p:cNvPr>
                <p:cNvSpPr txBox="1"/>
                <p:nvPr/>
              </p:nvSpPr>
              <p:spPr>
                <a:xfrm>
                  <a:off x="5094048" y="3129459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4509EFE-2410-4706-9D65-E326956DB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4048" y="3129459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2E9AD507-3107-40BA-8B17-944166ACB249}"/>
                </a:ext>
              </a:extLst>
            </p:cNvPr>
            <p:cNvSpPr/>
            <p:nvPr/>
          </p:nvSpPr>
          <p:spPr>
            <a:xfrm>
              <a:off x="6143683" y="2824373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FF60F411-0A3E-4B28-980C-CE4E55442EDD}"/>
                </a:ext>
              </a:extLst>
            </p:cNvPr>
            <p:cNvSpPr/>
            <p:nvPr/>
          </p:nvSpPr>
          <p:spPr>
            <a:xfrm>
              <a:off x="6142352" y="3142726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4D3FC810-AF5E-4489-BA30-DCFA8D5175D4}"/>
                </a:ext>
              </a:extLst>
            </p:cNvPr>
            <p:cNvCxnSpPr>
              <a:cxnSpLocks/>
              <a:stCxn id="131" idx="6"/>
              <a:endCxn id="137" idx="2"/>
            </p:cNvCxnSpPr>
            <p:nvPr/>
          </p:nvCxnSpPr>
          <p:spPr>
            <a:xfrm>
              <a:off x="4867604" y="2685843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C8067BD-D40C-4566-A757-2D0CE439BC35}"/>
                </a:ext>
              </a:extLst>
            </p:cNvPr>
            <p:cNvSpPr txBox="1"/>
            <p:nvPr/>
          </p:nvSpPr>
          <p:spPr>
            <a:xfrm>
              <a:off x="6096797" y="2846902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B0BD519-0F17-4A89-B61E-DFC81E62550E}"/>
                    </a:ext>
                  </a:extLst>
                </p:cNvPr>
                <p:cNvSpPr txBox="1"/>
                <p:nvPr/>
              </p:nvSpPr>
              <p:spPr>
                <a:xfrm>
                  <a:off x="6092327" y="3123402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B0BD519-0F17-4A89-B61E-DFC81E625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327" y="3123402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AB809761-805B-4F91-9E98-226EAE8A0CAD}"/>
                    </a:ext>
                  </a:extLst>
                </p:cNvPr>
                <p:cNvSpPr txBox="1"/>
                <p:nvPr/>
              </p:nvSpPr>
              <p:spPr>
                <a:xfrm>
                  <a:off x="4603122" y="2571945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AB809761-805B-4F91-9E98-226EAE8A0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3122" y="2571945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FEEB156-9C58-4B7F-8BBB-AD62047C383D}"/>
                    </a:ext>
                  </a:extLst>
                </p:cNvPr>
                <p:cNvSpPr txBox="1"/>
                <p:nvPr/>
              </p:nvSpPr>
              <p:spPr>
                <a:xfrm>
                  <a:off x="5092629" y="2571186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FEEB156-9C58-4B7F-8BBB-AD62047C38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629" y="2571186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FC781585-1F64-49DA-BDC9-A67362BDB79F}"/>
                </a:ext>
              </a:extLst>
            </p:cNvPr>
            <p:cNvSpPr/>
            <p:nvPr/>
          </p:nvSpPr>
          <p:spPr>
            <a:xfrm>
              <a:off x="5131345" y="2936264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922FC4CF-69FC-4A0B-A995-694C359DAD18}"/>
                    </a:ext>
                  </a:extLst>
                </p:cNvPr>
                <p:cNvSpPr txBox="1"/>
                <p:nvPr/>
              </p:nvSpPr>
              <p:spPr>
                <a:xfrm>
                  <a:off x="5093308" y="2936919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922FC4CF-69FC-4A0B-A995-694C359DAD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308" y="2936919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36C5E801-8FA5-4911-85C0-339CE6FC4742}"/>
                </a:ext>
              </a:extLst>
            </p:cNvPr>
            <p:cNvCxnSpPr>
              <a:cxnSpLocks/>
              <a:stCxn id="147" idx="0"/>
              <a:endCxn id="146" idx="2"/>
            </p:cNvCxnSpPr>
            <p:nvPr/>
          </p:nvCxnSpPr>
          <p:spPr>
            <a:xfrm flipH="1" flipV="1">
              <a:off x="5244454" y="2799876"/>
              <a:ext cx="1446" cy="136388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사각형: 둥근 모서리 149">
              <a:extLst>
                <a:ext uri="{FF2B5EF4-FFF2-40B4-BE49-F238E27FC236}">
                  <a16:creationId xmlns:a16="http://schemas.microsoft.com/office/drawing/2014/main" id="{BC8EA675-1B11-41A9-82F1-5C03D95FFEF1}"/>
                </a:ext>
              </a:extLst>
            </p:cNvPr>
            <p:cNvSpPr/>
            <p:nvPr/>
          </p:nvSpPr>
          <p:spPr>
            <a:xfrm>
              <a:off x="5521093" y="3327472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EE010C1-9BE6-47B6-B73D-7FD553AFF779}"/>
                </a:ext>
              </a:extLst>
            </p:cNvPr>
            <p:cNvSpPr/>
            <p:nvPr/>
          </p:nvSpPr>
          <p:spPr>
            <a:xfrm>
              <a:off x="5538699" y="3418022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4675ACEE-2F7F-4154-B029-C7F7378F173D}"/>
                </a:ext>
              </a:extLst>
            </p:cNvPr>
            <p:cNvSpPr/>
            <p:nvPr/>
          </p:nvSpPr>
          <p:spPr>
            <a:xfrm>
              <a:off x="5607039" y="3415557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3" name="연결선: 꺾임 152">
              <a:extLst>
                <a:ext uri="{FF2B5EF4-FFF2-40B4-BE49-F238E27FC236}">
                  <a16:creationId xmlns:a16="http://schemas.microsoft.com/office/drawing/2014/main" id="{241C2BBC-5737-4B0B-877C-789B82A9527E}"/>
                </a:ext>
              </a:extLst>
            </p:cNvPr>
            <p:cNvCxnSpPr>
              <a:cxnSpLocks/>
              <a:stCxn id="102" idx="0"/>
              <a:endCxn id="152" idx="4"/>
            </p:cNvCxnSpPr>
            <p:nvPr/>
          </p:nvCxnSpPr>
          <p:spPr>
            <a:xfrm rot="5400000" flipH="1" flipV="1">
              <a:off x="4906266" y="3180695"/>
              <a:ext cx="443173" cy="1027345"/>
            </a:xfrm>
            <a:prstGeom prst="bentConnector3">
              <a:avLst>
                <a:gd name="adj1" fmla="val 508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연결선: 꺾임 153">
              <a:extLst>
                <a:ext uri="{FF2B5EF4-FFF2-40B4-BE49-F238E27FC236}">
                  <a16:creationId xmlns:a16="http://schemas.microsoft.com/office/drawing/2014/main" id="{75C271DC-7863-442D-9C42-A72ABC90FAD4}"/>
                </a:ext>
              </a:extLst>
            </p:cNvPr>
            <p:cNvCxnSpPr>
              <a:cxnSpLocks/>
              <a:stCxn id="120" idx="6"/>
              <a:endCxn id="151" idx="4"/>
            </p:cNvCxnSpPr>
            <p:nvPr/>
          </p:nvCxnSpPr>
          <p:spPr>
            <a:xfrm flipV="1">
              <a:off x="3526235" y="3475245"/>
              <a:ext cx="2046949" cy="14840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CEF62F08-6868-483D-B337-EF953BB6087A}"/>
                    </a:ext>
                  </a:extLst>
                </p:cNvPr>
                <p:cNvSpPr txBox="1"/>
                <p:nvPr/>
              </p:nvSpPr>
              <p:spPr>
                <a:xfrm>
                  <a:off x="5549151" y="327329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CEF62F08-6868-483D-B337-EF953BB60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9151" y="3273297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94F44BEC-BF19-4C9B-9997-CAE909A8E6F4}"/>
                </a:ext>
              </a:extLst>
            </p:cNvPr>
            <p:cNvCxnSpPr>
              <a:cxnSpLocks/>
              <a:stCxn id="150" idx="0"/>
              <a:endCxn id="147" idx="6"/>
            </p:cNvCxnSpPr>
            <p:nvPr/>
          </p:nvCxnSpPr>
          <p:spPr>
            <a:xfrm rot="16200000" flipV="1">
              <a:off x="5345411" y="3065861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45B93821-55CE-4530-8CB0-F2A3B6E68511}"/>
                    </a:ext>
                  </a:extLst>
                </p:cNvPr>
                <p:cNvSpPr txBox="1"/>
                <p:nvPr/>
              </p:nvSpPr>
              <p:spPr>
                <a:xfrm>
                  <a:off x="5469680" y="3081505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45B93821-55CE-4530-8CB0-F2A3B6E68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680" y="3081505"/>
                  <a:ext cx="133968" cy="141978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2" name="사각형: 둥근 모서리 161">
              <a:extLst>
                <a:ext uri="{FF2B5EF4-FFF2-40B4-BE49-F238E27FC236}">
                  <a16:creationId xmlns:a16="http://schemas.microsoft.com/office/drawing/2014/main" id="{DEA64D56-3123-4E54-8272-0E99011F508D}"/>
                </a:ext>
              </a:extLst>
            </p:cNvPr>
            <p:cNvSpPr/>
            <p:nvPr/>
          </p:nvSpPr>
          <p:spPr>
            <a:xfrm>
              <a:off x="7212602" y="2465656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14A24A14-81E5-4504-A003-948A69A2EAD3}"/>
                </a:ext>
              </a:extLst>
            </p:cNvPr>
            <p:cNvGrpSpPr/>
            <p:nvPr/>
          </p:nvGrpSpPr>
          <p:grpSpPr>
            <a:xfrm>
              <a:off x="8849762" y="3311255"/>
              <a:ext cx="171856" cy="147774"/>
              <a:chOff x="5798142" y="4110356"/>
              <a:chExt cx="248891" cy="214014"/>
            </a:xfrm>
          </p:grpSpPr>
          <p:sp>
            <p:nvSpPr>
              <p:cNvPr id="225" name="사각형: 둥근 모서리 224">
                <a:extLst>
                  <a:ext uri="{FF2B5EF4-FFF2-40B4-BE49-F238E27FC236}">
                    <a16:creationId xmlns:a16="http://schemas.microsoft.com/office/drawing/2014/main" id="{08C5E38E-EDD8-475B-B78C-EDF25F91354F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26" name="타원 225">
                <a:extLst>
                  <a:ext uri="{FF2B5EF4-FFF2-40B4-BE49-F238E27FC236}">
                    <a16:creationId xmlns:a16="http://schemas.microsoft.com/office/drawing/2014/main" id="{15BE4D25-3104-40C2-9C85-39B917C3B466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27" name="타원 226">
                <a:extLst>
                  <a:ext uri="{FF2B5EF4-FFF2-40B4-BE49-F238E27FC236}">
                    <a16:creationId xmlns:a16="http://schemas.microsoft.com/office/drawing/2014/main" id="{EFD6FF3E-D42D-4040-8CCC-7BF4796348B0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64" name="사각형: 둥근 모서리 163">
              <a:extLst>
                <a:ext uri="{FF2B5EF4-FFF2-40B4-BE49-F238E27FC236}">
                  <a16:creationId xmlns:a16="http://schemas.microsoft.com/office/drawing/2014/main" id="{938DD121-3966-4BAA-92F0-FF29A568462A}"/>
                </a:ext>
              </a:extLst>
            </p:cNvPr>
            <p:cNvSpPr/>
            <p:nvPr/>
          </p:nvSpPr>
          <p:spPr>
            <a:xfrm>
              <a:off x="7728744" y="3325520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BFC65AB1-D133-4F4F-A1F5-0580E187B7D2}"/>
                    </a:ext>
                  </a:extLst>
                </p:cNvPr>
                <p:cNvSpPr txBox="1"/>
                <p:nvPr/>
              </p:nvSpPr>
              <p:spPr>
                <a:xfrm>
                  <a:off x="8673784" y="1693251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BFC65AB1-D133-4F4F-A1F5-0580E187B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3784" y="1693251"/>
                  <a:ext cx="253274" cy="138499"/>
                </a:xfrm>
                <a:prstGeom prst="rect">
                  <a:avLst/>
                </a:prstGeom>
                <a:blipFill>
                  <a:blip r:embed="rId25"/>
                  <a:stretch>
                    <a:fillRect l="-12195" t="-4545" r="-4878" b="-181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A04CDCEA-7E97-41E1-A134-232EBC565D8F}"/>
                    </a:ext>
                  </a:extLst>
                </p:cNvPr>
                <p:cNvSpPr txBox="1"/>
                <p:nvPr/>
              </p:nvSpPr>
              <p:spPr>
                <a:xfrm>
                  <a:off x="9788253" y="2465046"/>
                  <a:ext cx="23884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A04CDCEA-7E97-41E1-A134-232EBC565D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8253" y="2465046"/>
                  <a:ext cx="238848" cy="138499"/>
                </a:xfrm>
                <a:prstGeom prst="rect">
                  <a:avLst/>
                </a:prstGeom>
                <a:blipFill>
                  <a:blip r:embed="rId26"/>
                  <a:stretch>
                    <a:fillRect l="-5128" r="-2564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FDC72A3-88A2-4EB7-BDA8-B7CFBB0CFCDF}"/>
                    </a:ext>
                  </a:extLst>
                </p:cNvPr>
                <p:cNvSpPr txBox="1"/>
                <p:nvPr/>
              </p:nvSpPr>
              <p:spPr>
                <a:xfrm>
                  <a:off x="7602316" y="3906396"/>
                  <a:ext cx="24731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FDC72A3-88A2-4EB7-BDA8-B7CFBB0CFC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2316" y="3906396"/>
                  <a:ext cx="247312" cy="138499"/>
                </a:xfrm>
                <a:prstGeom prst="rect">
                  <a:avLst/>
                </a:prstGeom>
                <a:blipFill>
                  <a:blip r:embed="rId27"/>
                  <a:stretch>
                    <a:fillRect l="-4878" r="-4878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06C08B22-BB1B-498C-91CF-C01E397B1A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9664" y="3476563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연결선: 꺾임 170">
              <a:extLst>
                <a:ext uri="{FF2B5EF4-FFF2-40B4-BE49-F238E27FC236}">
                  <a16:creationId xmlns:a16="http://schemas.microsoft.com/office/drawing/2014/main" id="{28FF17E8-BD41-4FE8-98AE-0715A8E8679B}"/>
                </a:ext>
              </a:extLst>
            </p:cNvPr>
            <p:cNvCxnSpPr>
              <a:cxnSpLocks/>
              <a:stCxn id="176" idx="6"/>
              <a:endCxn id="165" idx="2"/>
            </p:cNvCxnSpPr>
            <p:nvPr/>
          </p:nvCxnSpPr>
          <p:spPr>
            <a:xfrm flipH="1" flipV="1">
              <a:off x="8800421" y="1831750"/>
              <a:ext cx="866484" cy="1737934"/>
            </a:xfrm>
            <a:prstGeom prst="bentConnector4">
              <a:avLst>
                <a:gd name="adj1" fmla="val -4564"/>
                <a:gd name="adj2" fmla="val 73666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1CF22904-0DC8-41E9-A137-7BCF62A16BBC}"/>
                </a:ext>
              </a:extLst>
            </p:cNvPr>
            <p:cNvSpPr/>
            <p:nvPr/>
          </p:nvSpPr>
          <p:spPr>
            <a:xfrm>
              <a:off x="9466805" y="2615404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089F1118-6261-4E6B-9040-6FE0998E4CA8}"/>
                    </a:ext>
                  </a:extLst>
                </p:cNvPr>
                <p:cNvSpPr txBox="1"/>
                <p:nvPr/>
              </p:nvSpPr>
              <p:spPr>
                <a:xfrm>
                  <a:off x="9783969" y="3373419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089F1118-6261-4E6B-9040-6FE0998E4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3969" y="3373419"/>
                  <a:ext cx="253274" cy="138499"/>
                </a:xfrm>
                <a:prstGeom prst="rect">
                  <a:avLst/>
                </a:prstGeom>
                <a:blipFill>
                  <a:blip r:embed="rId28"/>
                  <a:stretch>
                    <a:fillRect l="-11905" t="-4348" r="-2381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9068C972-ED55-4B99-9F01-274373083163}"/>
                </a:ext>
              </a:extLst>
            </p:cNvPr>
            <p:cNvCxnSpPr>
              <a:cxnSpLocks/>
            </p:cNvCxnSpPr>
            <p:nvPr/>
          </p:nvCxnSpPr>
          <p:spPr>
            <a:xfrm>
              <a:off x="9555612" y="3569201"/>
              <a:ext cx="668052" cy="349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EAD010D3-F403-41EF-88F7-306548BF1F2A}"/>
                </a:ext>
              </a:extLst>
            </p:cNvPr>
            <p:cNvSpPr/>
            <p:nvPr/>
          </p:nvSpPr>
          <p:spPr>
            <a:xfrm>
              <a:off x="9562647" y="3526433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7" name="연결선: 꺾임 176">
              <a:extLst>
                <a:ext uri="{FF2B5EF4-FFF2-40B4-BE49-F238E27FC236}">
                  <a16:creationId xmlns:a16="http://schemas.microsoft.com/office/drawing/2014/main" id="{A8EB53A4-BBFE-4397-8228-33C1DDD5EADF}"/>
                </a:ext>
              </a:extLst>
            </p:cNvPr>
            <p:cNvCxnSpPr>
              <a:cxnSpLocks/>
              <a:stCxn id="208" idx="4"/>
              <a:endCxn id="176" idx="2"/>
            </p:cNvCxnSpPr>
            <p:nvPr/>
          </p:nvCxnSpPr>
          <p:spPr>
            <a:xfrm rot="16200000" flipH="1">
              <a:off x="9311231" y="3318267"/>
              <a:ext cx="239375" cy="263457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5CE3A1E5-7997-434A-AB30-EEAB2306BAD5}"/>
                </a:ext>
              </a:extLst>
            </p:cNvPr>
            <p:cNvSpPr/>
            <p:nvPr/>
          </p:nvSpPr>
          <p:spPr>
            <a:xfrm>
              <a:off x="9638434" y="2656717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D1702BD-5F81-4344-9DE0-EDC8349F5DF8}"/>
                </a:ext>
              </a:extLst>
            </p:cNvPr>
            <p:cNvSpPr/>
            <p:nvPr/>
          </p:nvSpPr>
          <p:spPr>
            <a:xfrm>
              <a:off x="8287975" y="2619403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0" name="연결선: 꺾임 179">
              <a:extLst>
                <a:ext uri="{FF2B5EF4-FFF2-40B4-BE49-F238E27FC236}">
                  <a16:creationId xmlns:a16="http://schemas.microsoft.com/office/drawing/2014/main" id="{FF14C9F0-B605-47AD-BA2B-2C3510EBAFE4}"/>
                </a:ext>
              </a:extLst>
            </p:cNvPr>
            <p:cNvCxnSpPr>
              <a:cxnSpLocks/>
              <a:stCxn id="204" idx="6"/>
              <a:endCxn id="207" idx="0"/>
            </p:cNvCxnSpPr>
            <p:nvPr/>
          </p:nvCxnSpPr>
          <p:spPr>
            <a:xfrm>
              <a:off x="8413393" y="2676286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0CCDFDDF-C410-4A5E-AE33-0A9D14CCFFD1}"/>
                    </a:ext>
                  </a:extLst>
                </p:cNvPr>
                <p:cNvSpPr txBox="1"/>
                <p:nvPr/>
              </p:nvSpPr>
              <p:spPr>
                <a:xfrm>
                  <a:off x="8880483" y="325441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0CCDFDDF-C410-4A5E-AE33-0A9D14CCFF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0483" y="3254417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2" name="연결선: 꺾임 181">
              <a:extLst>
                <a:ext uri="{FF2B5EF4-FFF2-40B4-BE49-F238E27FC236}">
                  <a16:creationId xmlns:a16="http://schemas.microsoft.com/office/drawing/2014/main" id="{4650119F-BC5F-495D-867A-601963A197BC}"/>
                </a:ext>
              </a:extLst>
            </p:cNvPr>
            <p:cNvCxnSpPr>
              <a:cxnSpLocks/>
              <a:stCxn id="169" idx="0"/>
              <a:endCxn id="227" idx="4"/>
            </p:cNvCxnSpPr>
            <p:nvPr/>
          </p:nvCxnSpPr>
          <p:spPr>
            <a:xfrm rot="5400000" flipH="1" flipV="1">
              <a:off x="8123166" y="3059370"/>
              <a:ext cx="449833" cy="1244221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760CB6E6-9DBC-4DD2-9E37-1F41C64B4CA7}"/>
                </a:ext>
              </a:extLst>
            </p:cNvPr>
            <p:cNvSpPr/>
            <p:nvPr/>
          </p:nvSpPr>
          <p:spPr>
            <a:xfrm>
              <a:off x="7794746" y="328594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EADB4D58-85A3-4C43-85A5-8D4B30410582}"/>
                </a:ext>
              </a:extLst>
            </p:cNvPr>
            <p:cNvSpPr/>
            <p:nvPr/>
          </p:nvSpPr>
          <p:spPr>
            <a:xfrm>
              <a:off x="7704124" y="326252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5" name="연결선: 꺾임 184">
              <a:extLst>
                <a:ext uri="{FF2B5EF4-FFF2-40B4-BE49-F238E27FC236}">
                  <a16:creationId xmlns:a16="http://schemas.microsoft.com/office/drawing/2014/main" id="{FCD21C3D-F1C3-455A-AB19-3D0E243D4209}"/>
                </a:ext>
              </a:extLst>
            </p:cNvPr>
            <p:cNvCxnSpPr>
              <a:cxnSpLocks/>
              <a:stCxn id="225" idx="0"/>
            </p:cNvCxnSpPr>
            <p:nvPr/>
          </p:nvCxnSpPr>
          <p:spPr>
            <a:xfrm rot="5400000" flipH="1" flipV="1">
              <a:off x="9013139" y="3144543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365A0DD5-0D2F-442B-BF74-33B9A8CC0AEF}"/>
                </a:ext>
              </a:extLst>
            </p:cNvPr>
            <p:cNvCxnSpPr>
              <a:cxnSpLocks/>
            </p:cNvCxnSpPr>
            <p:nvPr/>
          </p:nvCxnSpPr>
          <p:spPr>
            <a:xfrm>
              <a:off x="9298323" y="3022661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6587D0CF-7E36-407F-B200-B93930EF4FF2}"/>
                </a:ext>
              </a:extLst>
            </p:cNvPr>
            <p:cNvSpPr/>
            <p:nvPr/>
          </p:nvSpPr>
          <p:spPr>
            <a:xfrm>
              <a:off x="6442228" y="355462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8" name="연결선: 꺾임 187">
              <a:extLst>
                <a:ext uri="{FF2B5EF4-FFF2-40B4-BE49-F238E27FC236}">
                  <a16:creationId xmlns:a16="http://schemas.microsoft.com/office/drawing/2014/main" id="{E0E5B6FB-B793-47C9-85E8-2A4B9F15E04F}"/>
                </a:ext>
              </a:extLst>
            </p:cNvPr>
            <p:cNvCxnSpPr>
              <a:cxnSpLocks/>
              <a:stCxn id="187" idx="6"/>
              <a:endCxn id="226" idx="4"/>
            </p:cNvCxnSpPr>
            <p:nvPr/>
          </p:nvCxnSpPr>
          <p:spPr>
            <a:xfrm flipV="1">
              <a:off x="6511198" y="3459029"/>
              <a:ext cx="2390655" cy="124205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연결선: 꺾임 188">
              <a:extLst>
                <a:ext uri="{FF2B5EF4-FFF2-40B4-BE49-F238E27FC236}">
                  <a16:creationId xmlns:a16="http://schemas.microsoft.com/office/drawing/2014/main" id="{34A31EC9-1F32-4694-ACD5-2731895C55F8}"/>
                </a:ext>
              </a:extLst>
            </p:cNvPr>
            <p:cNvCxnSpPr>
              <a:cxnSpLocks/>
              <a:stCxn id="187" idx="6"/>
              <a:endCxn id="192" idx="4"/>
            </p:cNvCxnSpPr>
            <p:nvPr/>
          </p:nvCxnSpPr>
          <p:spPr>
            <a:xfrm flipV="1">
              <a:off x="6511198" y="3473294"/>
              <a:ext cx="1269637" cy="10993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7CBE074-4955-40AC-BCA2-1DAC5F830D8C}"/>
                </a:ext>
              </a:extLst>
            </p:cNvPr>
            <p:cNvSpPr/>
            <p:nvPr/>
          </p:nvSpPr>
          <p:spPr>
            <a:xfrm>
              <a:off x="9660437" y="2639614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549E57A0-2652-4935-AAC2-FFA5BB2611AB}"/>
                </a:ext>
              </a:extLst>
            </p:cNvPr>
            <p:cNvCxnSpPr>
              <a:cxnSpLocks/>
              <a:stCxn id="204" idx="6"/>
            </p:cNvCxnSpPr>
            <p:nvPr/>
          </p:nvCxnSpPr>
          <p:spPr>
            <a:xfrm>
              <a:off x="8413393" y="2676286"/>
              <a:ext cx="183020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ED16171C-F0D3-4D4E-AA9D-8177A985E5E1}"/>
                </a:ext>
              </a:extLst>
            </p:cNvPr>
            <p:cNvSpPr/>
            <p:nvPr/>
          </p:nvSpPr>
          <p:spPr>
            <a:xfrm>
              <a:off x="7746350" y="341607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D95EA711-9F18-43C1-A831-9F08BCE5BC64}"/>
                </a:ext>
              </a:extLst>
            </p:cNvPr>
            <p:cNvSpPr/>
            <p:nvPr/>
          </p:nvSpPr>
          <p:spPr>
            <a:xfrm>
              <a:off x="7814690" y="341360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DDC3E9F-F769-4BD5-8F4F-3042410B98CD}"/>
                    </a:ext>
                  </a:extLst>
                </p:cNvPr>
                <p:cNvSpPr txBox="1"/>
                <p:nvPr/>
              </p:nvSpPr>
              <p:spPr>
                <a:xfrm>
                  <a:off x="7759464" y="3268682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DDC3E9F-F769-4BD5-8F4F-3042410B98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9464" y="3268682"/>
                  <a:ext cx="164906" cy="22716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6C42AE1D-B92B-4E6D-BB6B-6FEF766A52FB}"/>
                </a:ext>
              </a:extLst>
            </p:cNvPr>
            <p:cNvCxnSpPr>
              <a:cxnSpLocks/>
              <a:stCxn id="164" idx="0"/>
              <a:endCxn id="198" idx="4"/>
            </p:cNvCxnSpPr>
            <p:nvPr/>
          </p:nvCxnSpPr>
          <p:spPr>
            <a:xfrm flipH="1" flipV="1">
              <a:off x="7811318" y="2790840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99CA5AD4-77BD-44A2-954D-B177857B1DAD}"/>
                    </a:ext>
                  </a:extLst>
                </p:cNvPr>
                <p:cNvSpPr txBox="1"/>
                <p:nvPr/>
              </p:nvSpPr>
              <p:spPr>
                <a:xfrm>
                  <a:off x="7676559" y="3019924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99CA5AD4-77BD-44A2-954D-B177857B1D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6559" y="3019924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CDC04EA8-938F-4F2C-876D-3A80701E3B58}"/>
                    </a:ext>
                  </a:extLst>
                </p:cNvPr>
                <p:cNvSpPr txBox="1"/>
                <p:nvPr/>
              </p:nvSpPr>
              <p:spPr>
                <a:xfrm>
                  <a:off x="8953434" y="3070538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CDC04EA8-938F-4F2C-876D-3A80701E3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3434" y="3070538"/>
                  <a:ext cx="101640" cy="137214"/>
                </a:xfrm>
                <a:prstGeom prst="rect">
                  <a:avLst/>
                </a:prstGeom>
                <a:blipFill>
                  <a:blip r:embed="rId10"/>
                  <a:stretch>
                    <a:fillRect l="-12500" r="-187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CABCDBAD-8B7C-452F-B273-24304E945417}"/>
                </a:ext>
              </a:extLst>
            </p:cNvPr>
            <p:cNvSpPr/>
            <p:nvPr/>
          </p:nvSpPr>
          <p:spPr>
            <a:xfrm>
              <a:off x="7696764" y="256173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사각형: 둥근 모서리 198">
              <a:extLst>
                <a:ext uri="{FF2B5EF4-FFF2-40B4-BE49-F238E27FC236}">
                  <a16:creationId xmlns:a16="http://schemas.microsoft.com/office/drawing/2014/main" id="{850A1B0B-9C6B-4940-ADCE-8A79C3690FE0}"/>
                </a:ext>
              </a:extLst>
            </p:cNvPr>
            <p:cNvSpPr/>
            <p:nvPr/>
          </p:nvSpPr>
          <p:spPr>
            <a:xfrm>
              <a:off x="8141670" y="3325520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0B11995E-F843-4225-BB2A-DCCE3333202D}"/>
                </a:ext>
              </a:extLst>
            </p:cNvPr>
            <p:cNvSpPr/>
            <p:nvPr/>
          </p:nvSpPr>
          <p:spPr>
            <a:xfrm>
              <a:off x="8201354" y="3414434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D9F498B5-1789-4947-AF33-1EAA14A30978}"/>
                </a:ext>
              </a:extLst>
            </p:cNvPr>
            <p:cNvSpPr/>
            <p:nvPr/>
          </p:nvSpPr>
          <p:spPr>
            <a:xfrm>
              <a:off x="8351872" y="3415769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2D23B8EF-4BAE-4CEF-824C-F73A9E150CFD}"/>
                </a:ext>
              </a:extLst>
            </p:cNvPr>
            <p:cNvCxnSpPr>
              <a:cxnSpLocks/>
              <a:stCxn id="169" idx="0"/>
              <a:endCxn id="201" idx="4"/>
            </p:cNvCxnSpPr>
            <p:nvPr/>
          </p:nvCxnSpPr>
          <p:spPr>
            <a:xfrm rot="5400000" flipH="1" flipV="1">
              <a:off x="7839462" y="3359502"/>
              <a:ext cx="433404" cy="660385"/>
            </a:xfrm>
            <a:prstGeom prst="bentConnector3">
              <a:avLst>
                <a:gd name="adj1" fmla="val 5178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연결선: 꺾임 202">
              <a:extLst>
                <a:ext uri="{FF2B5EF4-FFF2-40B4-BE49-F238E27FC236}">
                  <a16:creationId xmlns:a16="http://schemas.microsoft.com/office/drawing/2014/main" id="{585B7C3D-47CA-4226-8A92-7720F5BD7722}"/>
                </a:ext>
              </a:extLst>
            </p:cNvPr>
            <p:cNvCxnSpPr>
              <a:cxnSpLocks/>
              <a:stCxn id="187" idx="6"/>
              <a:endCxn id="200" idx="4"/>
            </p:cNvCxnSpPr>
            <p:nvPr/>
          </p:nvCxnSpPr>
          <p:spPr>
            <a:xfrm flipV="1">
              <a:off x="6511198" y="3471657"/>
              <a:ext cx="1724642" cy="111576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10A11AFA-4EC0-45DC-8780-E64286103E87}"/>
                </a:ext>
              </a:extLst>
            </p:cNvPr>
            <p:cNvSpPr/>
            <p:nvPr/>
          </p:nvSpPr>
          <p:spPr>
            <a:xfrm>
              <a:off x="8184284" y="256173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7B55028D-FC0B-4C68-8AAC-A138657D7F5D}"/>
                </a:ext>
              </a:extLst>
            </p:cNvPr>
            <p:cNvCxnSpPr>
              <a:cxnSpLocks/>
              <a:stCxn id="199" idx="0"/>
              <a:endCxn id="214" idx="4"/>
            </p:cNvCxnSpPr>
            <p:nvPr/>
          </p:nvCxnSpPr>
          <p:spPr>
            <a:xfrm flipH="1" flipV="1">
              <a:off x="8304168" y="3155815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DCB8B31C-12DF-45B3-A721-29C508B90FB0}"/>
                    </a:ext>
                  </a:extLst>
                </p:cNvPr>
                <p:cNvSpPr txBox="1"/>
                <p:nvPr/>
              </p:nvSpPr>
              <p:spPr>
                <a:xfrm>
                  <a:off x="8152316" y="3119902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DCB8B31C-12DF-45B3-A721-29C508B90F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2316" y="3119902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430AB53C-93D7-48C2-AF5C-67E0747E6D80}"/>
                </a:ext>
              </a:extLst>
            </p:cNvPr>
            <p:cNvSpPr/>
            <p:nvPr/>
          </p:nvSpPr>
          <p:spPr>
            <a:xfrm>
              <a:off x="9201951" y="2814816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FC4640AD-589B-411D-9642-D26FA4A182A3}"/>
                </a:ext>
              </a:extLst>
            </p:cNvPr>
            <p:cNvSpPr/>
            <p:nvPr/>
          </p:nvSpPr>
          <p:spPr>
            <a:xfrm>
              <a:off x="9200620" y="3133169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B6A7493C-8A2F-4817-A2AC-D0AFD8A1E69D}"/>
                </a:ext>
              </a:extLst>
            </p:cNvPr>
            <p:cNvCxnSpPr>
              <a:cxnSpLocks/>
              <a:stCxn id="198" idx="6"/>
              <a:endCxn id="204" idx="2"/>
            </p:cNvCxnSpPr>
            <p:nvPr/>
          </p:nvCxnSpPr>
          <p:spPr>
            <a:xfrm>
              <a:off x="7925872" y="2676286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90495195-79F7-419E-8C79-7BD303DAF5B8}"/>
                </a:ext>
              </a:extLst>
            </p:cNvPr>
            <p:cNvSpPr txBox="1"/>
            <p:nvPr/>
          </p:nvSpPr>
          <p:spPr>
            <a:xfrm>
              <a:off x="9155065" y="2837345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C348ADC7-9634-4D01-9AEB-EF0D8BF54F0E}"/>
                    </a:ext>
                  </a:extLst>
                </p:cNvPr>
                <p:cNvSpPr txBox="1"/>
                <p:nvPr/>
              </p:nvSpPr>
              <p:spPr>
                <a:xfrm>
                  <a:off x="9150595" y="3113845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C348ADC7-9634-4D01-9AEB-EF0D8BF54F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0595" y="3113845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83D72999-462F-457E-97D1-BE76F0F28843}"/>
                    </a:ext>
                  </a:extLst>
                </p:cNvPr>
                <p:cNvSpPr txBox="1"/>
                <p:nvPr/>
              </p:nvSpPr>
              <p:spPr>
                <a:xfrm>
                  <a:off x="7661390" y="2562388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83D72999-462F-457E-97D1-BE76F0F288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1390" y="2562388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DE3C71C8-4B25-4C49-BA0F-7494A4690F6A}"/>
                    </a:ext>
                  </a:extLst>
                </p:cNvPr>
                <p:cNvSpPr txBox="1"/>
                <p:nvPr/>
              </p:nvSpPr>
              <p:spPr>
                <a:xfrm>
                  <a:off x="8150897" y="2557771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DE3C71C8-4B25-4C49-BA0F-7494A4690F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0897" y="2557771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577FCA36-192C-475C-8494-D41162B1DBBB}"/>
                </a:ext>
              </a:extLst>
            </p:cNvPr>
            <p:cNvSpPr/>
            <p:nvPr/>
          </p:nvSpPr>
          <p:spPr>
            <a:xfrm>
              <a:off x="8189613" y="292670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693442A-B810-4DFE-98D6-170BC863D789}"/>
                    </a:ext>
                  </a:extLst>
                </p:cNvPr>
                <p:cNvSpPr txBox="1"/>
                <p:nvPr/>
              </p:nvSpPr>
              <p:spPr>
                <a:xfrm>
                  <a:off x="8151576" y="2927362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693442A-B810-4DFE-98D6-170BC863D7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1576" y="2927362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9FB1947-D2ED-45B0-978D-2D9D3E341DBA}"/>
                </a:ext>
              </a:extLst>
            </p:cNvPr>
            <p:cNvCxnSpPr>
              <a:cxnSpLocks/>
              <a:stCxn id="214" idx="0"/>
              <a:endCxn id="213" idx="2"/>
            </p:cNvCxnSpPr>
            <p:nvPr/>
          </p:nvCxnSpPr>
          <p:spPr>
            <a:xfrm flipH="1" flipV="1">
              <a:off x="8302722" y="2786461"/>
              <a:ext cx="1446" cy="140246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사각형: 둥근 모서리 216">
              <a:extLst>
                <a:ext uri="{FF2B5EF4-FFF2-40B4-BE49-F238E27FC236}">
                  <a16:creationId xmlns:a16="http://schemas.microsoft.com/office/drawing/2014/main" id="{EC80145A-B56B-432A-B2C0-0F69654565AA}"/>
                </a:ext>
              </a:extLst>
            </p:cNvPr>
            <p:cNvSpPr/>
            <p:nvPr/>
          </p:nvSpPr>
          <p:spPr>
            <a:xfrm>
              <a:off x="8579361" y="3317915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3EA2BD33-C78C-4E0A-83AE-F08FCA33E66C}"/>
                </a:ext>
              </a:extLst>
            </p:cNvPr>
            <p:cNvSpPr/>
            <p:nvPr/>
          </p:nvSpPr>
          <p:spPr>
            <a:xfrm>
              <a:off x="8596967" y="340846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358DCCAE-FE27-49D8-A298-4A7A80ABA06B}"/>
                </a:ext>
              </a:extLst>
            </p:cNvPr>
            <p:cNvSpPr/>
            <p:nvPr/>
          </p:nvSpPr>
          <p:spPr>
            <a:xfrm>
              <a:off x="8665307" y="340600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0" name="연결선: 꺾임 219">
              <a:extLst>
                <a:ext uri="{FF2B5EF4-FFF2-40B4-BE49-F238E27FC236}">
                  <a16:creationId xmlns:a16="http://schemas.microsoft.com/office/drawing/2014/main" id="{8E7F1F00-C52A-49C6-9EC7-939DAB2016B5}"/>
                </a:ext>
              </a:extLst>
            </p:cNvPr>
            <p:cNvCxnSpPr>
              <a:cxnSpLocks/>
              <a:stCxn id="169" idx="0"/>
              <a:endCxn id="219" idx="4"/>
            </p:cNvCxnSpPr>
            <p:nvPr/>
          </p:nvCxnSpPr>
          <p:spPr>
            <a:xfrm rot="5400000" flipH="1" flipV="1">
              <a:off x="7991296" y="3197900"/>
              <a:ext cx="443173" cy="973820"/>
            </a:xfrm>
            <a:prstGeom prst="bentConnector3">
              <a:avLst>
                <a:gd name="adj1" fmla="val 508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연결선: 꺾임 220">
              <a:extLst>
                <a:ext uri="{FF2B5EF4-FFF2-40B4-BE49-F238E27FC236}">
                  <a16:creationId xmlns:a16="http://schemas.microsoft.com/office/drawing/2014/main" id="{F2083EEA-64E2-494A-8EAD-FA432F028BE5}"/>
                </a:ext>
              </a:extLst>
            </p:cNvPr>
            <p:cNvCxnSpPr>
              <a:cxnSpLocks/>
              <a:stCxn id="187" idx="6"/>
              <a:endCxn id="218" idx="4"/>
            </p:cNvCxnSpPr>
            <p:nvPr/>
          </p:nvCxnSpPr>
          <p:spPr>
            <a:xfrm flipV="1">
              <a:off x="6511198" y="3465689"/>
              <a:ext cx="2120254" cy="11754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90E35B72-D2D0-4AF5-9D90-9EFCCE628432}"/>
                    </a:ext>
                  </a:extLst>
                </p:cNvPr>
                <p:cNvSpPr txBox="1"/>
                <p:nvPr/>
              </p:nvSpPr>
              <p:spPr>
                <a:xfrm>
                  <a:off x="8607419" y="3263740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90E35B72-D2D0-4AF5-9D90-9EFCCE628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419" y="3263740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3" name="연결선: 꺾임 222">
              <a:extLst>
                <a:ext uri="{FF2B5EF4-FFF2-40B4-BE49-F238E27FC236}">
                  <a16:creationId xmlns:a16="http://schemas.microsoft.com/office/drawing/2014/main" id="{AAF262BF-3F00-4060-A742-46FFF6518876}"/>
                </a:ext>
              </a:extLst>
            </p:cNvPr>
            <p:cNvCxnSpPr>
              <a:cxnSpLocks/>
              <a:stCxn id="217" idx="0"/>
              <a:endCxn id="214" idx="6"/>
            </p:cNvCxnSpPr>
            <p:nvPr/>
          </p:nvCxnSpPr>
          <p:spPr>
            <a:xfrm rot="16200000" flipV="1">
              <a:off x="8403679" y="3056304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DAA83F0A-BE6A-47DC-B207-79A3A23966E8}"/>
                    </a:ext>
                  </a:extLst>
                </p:cNvPr>
                <p:cNvSpPr txBox="1"/>
                <p:nvPr/>
              </p:nvSpPr>
              <p:spPr>
                <a:xfrm>
                  <a:off x="8527948" y="3071948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DAA83F0A-BE6A-47DC-B207-79A3A2396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7948" y="3071948"/>
                  <a:ext cx="133968" cy="141978"/>
                </a:xfrm>
                <a:prstGeom prst="rect">
                  <a:avLst/>
                </a:prstGeom>
                <a:blipFill>
                  <a:blip r:embed="rId1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BCB4A76-ECA1-454D-AB70-73351B02C078}"/>
                </a:ext>
              </a:extLst>
            </p:cNvPr>
            <p:cNvCxnSpPr>
              <a:cxnSpLocks/>
              <a:stCxn id="72" idx="6"/>
              <a:endCxn id="145" idx="1"/>
            </p:cNvCxnSpPr>
            <p:nvPr/>
          </p:nvCxnSpPr>
          <p:spPr>
            <a:xfrm>
              <a:off x="2260869" y="2683932"/>
              <a:ext cx="2342253" cy="2358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34EE53DD-7B24-44F3-B2DA-949B0050C18B}"/>
                </a:ext>
              </a:extLst>
            </p:cNvPr>
            <p:cNvSpPr/>
            <p:nvPr/>
          </p:nvSpPr>
          <p:spPr>
            <a:xfrm>
              <a:off x="3524787" y="359311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B37C8C24-E891-45FC-96ED-C1EA452BF87A}"/>
                </a:ext>
              </a:extLst>
            </p:cNvPr>
            <p:cNvCxnSpPr>
              <a:cxnSpLocks/>
              <a:stCxn id="137" idx="6"/>
              <a:endCxn id="212" idx="1"/>
            </p:cNvCxnSpPr>
            <p:nvPr/>
          </p:nvCxnSpPr>
          <p:spPr>
            <a:xfrm flipV="1">
              <a:off x="5355125" y="2676733"/>
              <a:ext cx="2306265" cy="911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392720FA-E9CF-44EB-AA0B-8A78DDC7A0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4795" y="2730302"/>
              <a:ext cx="1808107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76E0E67-464D-4710-A637-9CA726DEF5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2072" y="2734160"/>
              <a:ext cx="2368950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044FE072-C47C-4487-8CEF-68D04AE644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4781" y="2738018"/>
              <a:ext cx="2368950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77E88895-0596-4675-B5F4-560D61A2E2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0233" y="2734160"/>
              <a:ext cx="1217799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59E8B61D-A3DE-49B4-8B02-DEC48770FF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9352" y="2749594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C3930CB-006E-4D2C-8E07-7262682535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5934" y="2741878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7F8A5028-7E59-47E1-BCAC-647BACA295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9367" y="2730303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441326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forward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분석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8071676" y="4964163"/>
            <a:ext cx="721526" cy="2057387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50A3655-C03E-43C5-AAC0-37F762A8FEB8}"/>
              </a:ext>
            </a:extLst>
          </p:cNvPr>
          <p:cNvCxnSpPr>
            <a:cxnSpLocks/>
            <a:stCxn id="12" idx="0"/>
            <a:endCxn id="66" idx="4"/>
          </p:cNvCxnSpPr>
          <p:nvPr/>
        </p:nvCxnSpPr>
        <p:spPr>
          <a:xfrm rot="5400000" flipH="1" flipV="1">
            <a:off x="7616618" y="5445571"/>
            <a:ext cx="695176" cy="112092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F74381DC-7D3D-4D95-BCEB-6AC1779B338C}"/>
              </a:ext>
            </a:extLst>
          </p:cNvPr>
          <p:cNvCxnSpPr>
            <a:cxnSpLocks/>
            <a:stCxn id="12" idx="0"/>
            <a:endCxn id="79" idx="4"/>
          </p:cNvCxnSpPr>
          <p:nvPr/>
        </p:nvCxnSpPr>
        <p:spPr>
          <a:xfrm rot="5400000" flipH="1" flipV="1">
            <a:off x="7860156" y="5186365"/>
            <a:ext cx="710845" cy="1623665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4F572AD-E067-4DD6-9231-22A1A90431DF}"/>
              </a:ext>
            </a:extLst>
          </p:cNvPr>
          <p:cNvSpPr txBox="1"/>
          <p:nvPr/>
        </p:nvSpPr>
        <p:spPr>
          <a:xfrm>
            <a:off x="-1543843" y="1011992"/>
            <a:ext cx="691727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def forward(self, x, h_prev, c_prev):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Wx, Wh, b = self.params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N, H = h_prev.shape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A = np.dot(x, Wx) + np.dot(h_prev, Wh) + b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 = A[:, :H]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g = A[:, H:2*H]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 = A[:, 2*H:3*H]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o = A[:, 3*H:]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 = sigmoid(f)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g = np.tanh(g)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 = sigmoid(i)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o = sigmoid(o)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c_next = f * c_prev + g * 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h_next = o * np.tanh(c_next)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self.cache = (x, h_prev, c_prev, i, f, g, o, c_next)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return h_next, c_next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6DBCD2A-87AC-4A94-92BA-E81CB3EE3F13}"/>
              </a:ext>
            </a:extLst>
          </p:cNvPr>
          <p:cNvSpPr txBox="1"/>
          <p:nvPr/>
        </p:nvSpPr>
        <p:spPr>
          <a:xfrm>
            <a:off x="7562693" y="63681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6641978" y="4042690"/>
            <a:ext cx="3779019" cy="209860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278FFDC-6FE5-4846-B16A-6AA5DB4176CF}"/>
              </a:ext>
            </a:extLst>
          </p:cNvPr>
          <p:cNvGrpSpPr/>
          <p:nvPr/>
        </p:nvGrpSpPr>
        <p:grpSpPr>
          <a:xfrm>
            <a:off x="9267963" y="5399020"/>
            <a:ext cx="275655" cy="237027"/>
            <a:chOff x="5798142" y="4110356"/>
            <a:chExt cx="248891" cy="21401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4F9187-B392-4914-8D52-A5291CC9A46E}"/>
                </a:ext>
              </a:extLst>
            </p:cNvPr>
            <p:cNvSpPr/>
            <p:nvPr/>
          </p:nvSpPr>
          <p:spPr>
            <a:xfrm>
              <a:off x="5798142" y="4110356"/>
              <a:ext cx="248891" cy="213256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9C2BB7-2C94-45CC-A16F-43D04DAA5388}"/>
                </a:ext>
              </a:extLst>
            </p:cNvPr>
            <p:cNvSpPr/>
            <p:nvPr/>
          </p:nvSpPr>
          <p:spPr>
            <a:xfrm>
              <a:off x="5823640" y="424149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AAF661-B920-4092-A106-3FAD67A3B7CF}"/>
                </a:ext>
              </a:extLst>
            </p:cNvPr>
            <p:cNvSpPr/>
            <p:nvPr/>
          </p:nvSpPr>
          <p:spPr>
            <a:xfrm>
              <a:off x="5922613" y="423792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148B13B-E641-45F4-9C99-6DAF404BB631}"/>
              </a:ext>
            </a:extLst>
          </p:cNvPr>
          <p:cNvSpPr/>
          <p:nvPr/>
        </p:nvSpPr>
        <p:spPr>
          <a:xfrm>
            <a:off x="7469862" y="5421900"/>
            <a:ext cx="275655" cy="236187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10623986" y="3406157"/>
                <a:ext cx="285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3986" y="3406157"/>
                <a:ext cx="285271" cy="276999"/>
              </a:xfrm>
              <a:prstGeom prst="rect">
                <a:avLst/>
              </a:prstGeom>
              <a:blipFill>
                <a:blip r:embed="rId3"/>
                <a:stretch>
                  <a:fillRect l="-19149" t="-4444" r="-4255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5770283" y="4059719"/>
                <a:ext cx="479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283" y="4059719"/>
                <a:ext cx="479234" cy="276999"/>
              </a:xfrm>
              <a:prstGeom prst="rect">
                <a:avLst/>
              </a:prstGeom>
              <a:blipFill>
                <a:blip r:embed="rId4"/>
                <a:stretch>
                  <a:fillRect l="-5128" r="-5128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10946568" y="4047900"/>
                <a:ext cx="2564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568" y="4047900"/>
                <a:ext cx="256416" cy="276999"/>
              </a:xfrm>
              <a:prstGeom prst="rect">
                <a:avLst/>
              </a:prstGeom>
              <a:blipFill>
                <a:blip r:embed="rId5"/>
                <a:stretch>
                  <a:fillRect l="-9524" r="-4762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5449953" y="4376444"/>
            <a:ext cx="1947022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7267074" y="6353619"/>
                <a:ext cx="273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074" y="6353619"/>
                <a:ext cx="273344" cy="276999"/>
              </a:xfrm>
              <a:prstGeom prst="rect">
                <a:avLst/>
              </a:prstGeom>
              <a:blipFill>
                <a:blip r:embed="rId6"/>
                <a:stretch>
                  <a:fillRect l="-8889" r="-4444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7679858" y="5664171"/>
            <a:ext cx="0" cy="32766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V="1">
            <a:off x="10578649" y="3683156"/>
            <a:ext cx="187973" cy="179707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10257692" y="4282883"/>
            <a:ext cx="167228" cy="138747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5770283" y="5523693"/>
                <a:ext cx="508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283" y="5523693"/>
                <a:ext cx="508088" cy="276999"/>
              </a:xfrm>
              <a:prstGeom prst="rect">
                <a:avLst/>
              </a:prstGeom>
              <a:blipFill>
                <a:blip r:embed="rId7"/>
                <a:stretch>
                  <a:fillRect l="-10843" t="-2174" r="-4819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10939697" y="5175893"/>
                <a:ext cx="285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697" y="5175893"/>
                <a:ext cx="285271" cy="276999"/>
              </a:xfrm>
              <a:prstGeom prst="rect">
                <a:avLst/>
              </a:prstGeom>
              <a:blipFill>
                <a:blip r:embed="rId8"/>
                <a:stretch>
                  <a:fillRect l="-19565" t="-2174" r="-6522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10400137" y="5483737"/>
            <a:ext cx="1071547" cy="560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10411421" y="5410859"/>
            <a:ext cx="167228" cy="138747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10161798" y="5230610"/>
            <a:ext cx="75275" cy="423974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8366863" y="4289297"/>
            <a:ext cx="167228" cy="138747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stCxn id="72" idx="6"/>
            <a:endCxn id="81" idx="0"/>
          </p:cNvCxnSpPr>
          <p:nvPr/>
        </p:nvCxnSpPr>
        <p:spPr>
          <a:xfrm>
            <a:off x="8568031" y="4380538"/>
            <a:ext cx="1422943" cy="222200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9317239" y="5307851"/>
                <a:ext cx="2645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239" y="5307851"/>
                <a:ext cx="264507" cy="369332"/>
              </a:xfrm>
              <a:prstGeom prst="rect">
                <a:avLst/>
              </a:prstGeom>
              <a:blipFill>
                <a:blip r:embed="rId9"/>
                <a:stretch>
                  <a:fillRect l="-11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7575730" y="5358415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7430372" y="5320850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9530016" y="5131615"/>
            <a:ext cx="143178" cy="39163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</p:cNvCxnSpPr>
          <p:nvPr/>
        </p:nvCxnSpPr>
        <p:spPr>
          <a:xfrm>
            <a:off x="9987448" y="4936118"/>
            <a:ext cx="0" cy="16205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5406308" y="5789375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5516934" y="5636046"/>
            <a:ext cx="3834580" cy="199222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3" idx="4"/>
          </p:cNvCxnSpPr>
          <p:nvPr/>
        </p:nvCxnSpPr>
        <p:spPr>
          <a:xfrm flipV="1">
            <a:off x="5516934" y="5658928"/>
            <a:ext cx="2036482" cy="176341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8568031" y="4380538"/>
            <a:ext cx="293562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CB35E02-9E5D-4632-8974-BE9468E15E6A}"/>
              </a:ext>
            </a:extLst>
          </p:cNvPr>
          <p:cNvSpPr/>
          <p:nvPr/>
        </p:nvSpPr>
        <p:spPr>
          <a:xfrm>
            <a:off x="7498104" y="5567142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622CC2-C348-4282-BD66-14377872109E}"/>
              </a:ext>
            </a:extLst>
          </p:cNvPr>
          <p:cNvSpPr/>
          <p:nvPr/>
        </p:nvSpPr>
        <p:spPr>
          <a:xfrm>
            <a:off x="7607719" y="5563188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/>
              <p:nvPr/>
            </p:nvSpPr>
            <p:spPr>
              <a:xfrm>
                <a:off x="7519138" y="5330732"/>
                <a:ext cx="2645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138" y="5330732"/>
                <a:ext cx="264507" cy="369332"/>
              </a:xfrm>
              <a:prstGeom prst="rect">
                <a:avLst/>
              </a:prstGeom>
              <a:blipFill>
                <a:blip r:embed="rId10"/>
                <a:stretch>
                  <a:fillRect l="-11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3709C1-0220-4981-84D7-2EF38BE09AE1}"/>
              </a:ext>
            </a:extLst>
          </p:cNvPr>
          <p:cNvCxnSpPr>
            <a:cxnSpLocks/>
            <a:stCxn id="50" idx="0"/>
            <a:endCxn id="5" idx="4"/>
          </p:cNvCxnSpPr>
          <p:nvPr/>
        </p:nvCxnSpPr>
        <p:spPr>
          <a:xfrm flipH="1" flipV="1">
            <a:off x="7602311" y="4564281"/>
            <a:ext cx="5379" cy="85761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/>
              <p:nvPr/>
            </p:nvSpPr>
            <p:spPr>
              <a:xfrm>
                <a:off x="7344756" y="4940534"/>
                <a:ext cx="166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756" y="4940534"/>
                <a:ext cx="166712" cy="276999"/>
              </a:xfrm>
              <a:prstGeom prst="rect">
                <a:avLst/>
              </a:prstGeom>
              <a:blipFill>
                <a:blip r:embed="rId11"/>
                <a:stretch>
                  <a:fillRect l="-29630" r="-33333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/>
              <p:nvPr/>
            </p:nvSpPr>
            <p:spPr>
              <a:xfrm>
                <a:off x="9371814" y="5021718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814" y="5021718"/>
                <a:ext cx="205184" cy="276999"/>
              </a:xfrm>
              <a:prstGeom prst="rect">
                <a:avLst/>
              </a:prstGeom>
              <a:blipFill>
                <a:blip r:embed="rId12"/>
                <a:stretch>
                  <a:fillRect l="-11765" r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EB4AD82-3B0C-45E2-AE2E-6C03E9662325}"/>
              </a:ext>
            </a:extLst>
          </p:cNvPr>
          <p:cNvSpPr/>
          <p:nvPr/>
        </p:nvSpPr>
        <p:spPr>
          <a:xfrm>
            <a:off x="7418567" y="4196794"/>
            <a:ext cx="367487" cy="367487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EE82E4C-846A-4567-B3B2-FA9E86AAA8E5}"/>
              </a:ext>
            </a:extLst>
          </p:cNvPr>
          <p:cNvSpPr/>
          <p:nvPr/>
        </p:nvSpPr>
        <p:spPr>
          <a:xfrm>
            <a:off x="8132191" y="5421900"/>
            <a:ext cx="525575" cy="236187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E5D5964-2A9D-45A9-B28A-3CB071018822}"/>
              </a:ext>
            </a:extLst>
          </p:cNvPr>
          <p:cNvSpPr/>
          <p:nvPr/>
        </p:nvSpPr>
        <p:spPr>
          <a:xfrm>
            <a:off x="8227924" y="5564517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5DD265-7930-4342-9A3E-0F626DBC0574}"/>
              </a:ext>
            </a:extLst>
          </p:cNvPr>
          <p:cNvSpPr/>
          <p:nvPr/>
        </p:nvSpPr>
        <p:spPr>
          <a:xfrm>
            <a:off x="8469353" y="5566658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E9FC715-8E85-439C-8A93-51FB17D2145E}"/>
              </a:ext>
            </a:extLst>
          </p:cNvPr>
          <p:cNvCxnSpPr>
            <a:cxnSpLocks/>
            <a:stCxn id="60" idx="6"/>
            <a:endCxn id="65" idx="4"/>
          </p:cNvCxnSpPr>
          <p:nvPr/>
        </p:nvCxnSpPr>
        <p:spPr>
          <a:xfrm flipV="1">
            <a:off x="5516934" y="5656302"/>
            <a:ext cx="2766303" cy="178965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1C29476-3861-412A-ADAB-59882CD1ECA3}"/>
              </a:ext>
            </a:extLst>
          </p:cNvPr>
          <p:cNvSpPr/>
          <p:nvPr/>
        </p:nvSpPr>
        <p:spPr>
          <a:xfrm>
            <a:off x="8200544" y="4196794"/>
            <a:ext cx="367487" cy="367487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5BCAA7-0AB9-4F4B-BC35-0B3ED39B95D6}"/>
              </a:ext>
            </a:extLst>
          </p:cNvPr>
          <p:cNvCxnSpPr>
            <a:cxnSpLocks/>
            <a:stCxn id="64" idx="0"/>
            <a:endCxn id="70" idx="4"/>
          </p:cNvCxnSpPr>
          <p:nvPr/>
        </p:nvCxnSpPr>
        <p:spPr>
          <a:xfrm flipH="1" flipV="1">
            <a:off x="8392836" y="5149696"/>
            <a:ext cx="2143" cy="2722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/>
              <p:nvPr/>
            </p:nvSpPr>
            <p:spPr>
              <a:xfrm>
                <a:off x="8086832" y="5100896"/>
                <a:ext cx="2148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832" y="5100896"/>
                <a:ext cx="214882" cy="276999"/>
              </a:xfrm>
              <a:prstGeom prst="rect">
                <a:avLst/>
              </a:prstGeom>
              <a:blipFill>
                <a:blip r:embed="rId13"/>
                <a:stretch>
                  <a:fillRect l="-20000" r="-20000" b="-2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타원 80">
            <a:extLst>
              <a:ext uri="{FF2B5EF4-FFF2-40B4-BE49-F238E27FC236}">
                <a16:creationId xmlns:a16="http://schemas.microsoft.com/office/drawing/2014/main" id="{117CE9B6-D0D9-4FC5-8205-19FBA08143CB}"/>
              </a:ext>
            </a:extLst>
          </p:cNvPr>
          <p:cNvSpPr/>
          <p:nvPr/>
        </p:nvSpPr>
        <p:spPr>
          <a:xfrm>
            <a:off x="9832869" y="4602738"/>
            <a:ext cx="316209" cy="31621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39E071A-97E7-45CF-A6C6-F8A08829493A}"/>
              </a:ext>
            </a:extLst>
          </p:cNvPr>
          <p:cNvSpPr/>
          <p:nvPr/>
        </p:nvSpPr>
        <p:spPr>
          <a:xfrm>
            <a:off x="9830734" y="5113371"/>
            <a:ext cx="316209" cy="31621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ADF154-FC7E-42E2-A800-A06ADE548CAE}"/>
              </a:ext>
            </a:extLst>
          </p:cNvPr>
          <p:cNvCxnSpPr>
            <a:cxnSpLocks/>
            <a:stCxn id="5" idx="6"/>
            <a:endCxn id="72" idx="2"/>
          </p:cNvCxnSpPr>
          <p:nvPr/>
        </p:nvCxnSpPr>
        <p:spPr>
          <a:xfrm>
            <a:off x="7786054" y="4380538"/>
            <a:ext cx="414490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9757665" y="4638874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9780185" y="5084875"/>
                <a:ext cx="4203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185" y="5084875"/>
                <a:ext cx="42030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/>
              <p:nvPr/>
            </p:nvSpPr>
            <p:spPr>
              <a:xfrm>
                <a:off x="7407583" y="4196793"/>
                <a:ext cx="4203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583" y="4196793"/>
                <a:ext cx="42030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/>
              <p:nvPr/>
            </p:nvSpPr>
            <p:spPr>
              <a:xfrm>
                <a:off x="8165556" y="4190441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556" y="4190441"/>
                <a:ext cx="42832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타원 69">
            <a:extLst>
              <a:ext uri="{FF2B5EF4-FFF2-40B4-BE49-F238E27FC236}">
                <a16:creationId xmlns:a16="http://schemas.microsoft.com/office/drawing/2014/main" id="{D56FC862-F354-4940-9847-FD45680032E3}"/>
              </a:ext>
            </a:extLst>
          </p:cNvPr>
          <p:cNvSpPr/>
          <p:nvPr/>
        </p:nvSpPr>
        <p:spPr>
          <a:xfrm>
            <a:off x="8209092" y="4782209"/>
            <a:ext cx="367487" cy="367487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/>
              <p:nvPr/>
            </p:nvSpPr>
            <p:spPr>
              <a:xfrm>
                <a:off x="8148081" y="4783260"/>
                <a:ext cx="4203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081" y="4783260"/>
                <a:ext cx="42030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79A9827-8F9A-45F7-9F3E-C31CDC34C0EB}"/>
              </a:ext>
            </a:extLst>
          </p:cNvPr>
          <p:cNvCxnSpPr>
            <a:cxnSpLocks/>
            <a:stCxn id="70" idx="0"/>
            <a:endCxn id="92" idx="2"/>
          </p:cNvCxnSpPr>
          <p:nvPr/>
        </p:nvCxnSpPr>
        <p:spPr>
          <a:xfrm flipH="1" flipV="1">
            <a:off x="8379717" y="4559773"/>
            <a:ext cx="13119" cy="22243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2A60A86-3A1F-4855-A3CD-292D1F6C3D05}"/>
              </a:ext>
            </a:extLst>
          </p:cNvPr>
          <p:cNvSpPr/>
          <p:nvPr/>
        </p:nvSpPr>
        <p:spPr>
          <a:xfrm>
            <a:off x="8834243" y="5409702"/>
            <a:ext cx="275655" cy="236187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E4DFD0E-1AE9-4B5B-B44A-4054AB838538}"/>
              </a:ext>
            </a:extLst>
          </p:cNvPr>
          <p:cNvSpPr/>
          <p:nvPr/>
        </p:nvSpPr>
        <p:spPr>
          <a:xfrm>
            <a:off x="8862482" y="5554943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B13E747-8F12-411C-9601-96E53460485D}"/>
              </a:ext>
            </a:extLst>
          </p:cNvPr>
          <p:cNvSpPr/>
          <p:nvPr/>
        </p:nvSpPr>
        <p:spPr>
          <a:xfrm>
            <a:off x="8972098" y="5550989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5C119553-8469-4BA9-86B6-5004FCD01F62}"/>
              </a:ext>
            </a:extLst>
          </p:cNvPr>
          <p:cNvCxnSpPr>
            <a:cxnSpLocks/>
            <a:stCxn id="60" idx="6"/>
            <a:endCxn id="78" idx="4"/>
          </p:cNvCxnSpPr>
          <p:nvPr/>
        </p:nvCxnSpPr>
        <p:spPr>
          <a:xfrm flipV="1">
            <a:off x="5516934" y="5646728"/>
            <a:ext cx="3400861" cy="188539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/>
              <p:nvPr/>
            </p:nvSpPr>
            <p:spPr>
              <a:xfrm>
                <a:off x="8879247" y="5322807"/>
                <a:ext cx="2645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247" y="5322807"/>
                <a:ext cx="264507" cy="369332"/>
              </a:xfrm>
              <a:prstGeom prst="rect">
                <a:avLst/>
              </a:prstGeom>
              <a:blipFill>
                <a:blip r:embed="rId18"/>
                <a:stretch>
                  <a:fillRect l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12322159-9E65-4F24-B7BD-CF137B5049D4}"/>
              </a:ext>
            </a:extLst>
          </p:cNvPr>
          <p:cNvCxnSpPr>
            <a:cxnSpLocks/>
            <a:stCxn id="77" idx="0"/>
            <a:endCxn id="70" idx="6"/>
          </p:cNvCxnSpPr>
          <p:nvPr/>
        </p:nvCxnSpPr>
        <p:spPr>
          <a:xfrm rot="16200000" flipV="1">
            <a:off x="8552450" y="4990081"/>
            <a:ext cx="443750" cy="395491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/>
              <p:nvPr/>
            </p:nvSpPr>
            <p:spPr>
              <a:xfrm>
                <a:off x="8689339" y="5023980"/>
                <a:ext cx="2148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9339" y="5023980"/>
                <a:ext cx="214882" cy="276999"/>
              </a:xfrm>
              <a:prstGeom prst="rect">
                <a:avLst/>
              </a:prstGeom>
              <a:blipFill>
                <a:blip r:embed="rId19"/>
                <a:stretch>
                  <a:fillRect l="-5556" r="-5556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ED436A5A-4238-4CAF-81E3-B408B4697F4D}"/>
              </a:ext>
            </a:extLst>
          </p:cNvPr>
          <p:cNvSpPr txBox="1"/>
          <p:nvPr/>
        </p:nvSpPr>
        <p:spPr>
          <a:xfrm>
            <a:off x="10814844" y="558972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h_next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080B322-57AC-4AB5-A440-0DFF2D47DF4E}"/>
              </a:ext>
            </a:extLst>
          </p:cNvPr>
          <p:cNvSpPr txBox="1"/>
          <p:nvPr/>
        </p:nvSpPr>
        <p:spPr>
          <a:xfrm>
            <a:off x="10773573" y="3808709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c_next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2ACE99F-A111-40F2-8F1D-C9EC6D16F60C}"/>
              </a:ext>
            </a:extLst>
          </p:cNvPr>
          <p:cNvSpPr txBox="1"/>
          <p:nvPr/>
        </p:nvSpPr>
        <p:spPr>
          <a:xfrm>
            <a:off x="5914723" y="442999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c_prev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9A98368-CF7B-4EEF-895C-9BD75C7B2F41}"/>
              </a:ext>
            </a:extLst>
          </p:cNvPr>
          <p:cNvSpPr txBox="1"/>
          <p:nvPr/>
        </p:nvSpPr>
        <p:spPr>
          <a:xfrm>
            <a:off x="5877169" y="586945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h_prev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5735CD-A9E1-40E2-8742-F7F192DF38EF}"/>
              </a:ext>
            </a:extLst>
          </p:cNvPr>
          <p:cNvSpPr txBox="1"/>
          <p:nvPr/>
        </p:nvSpPr>
        <p:spPr>
          <a:xfrm>
            <a:off x="4992679" y="887767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4)(4, 4*3) =&gt; ( 1, 4*3 )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24B1401E-49D8-4BDD-A4E0-97F7A20B1904}"/>
              </a:ext>
            </a:extLst>
          </p:cNvPr>
          <p:cNvSpPr txBox="1"/>
          <p:nvPr/>
        </p:nvSpPr>
        <p:spPr>
          <a:xfrm>
            <a:off x="6224073" y="198247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204C13BC-150F-424D-B4CD-D3AAE0623785}"/>
              </a:ext>
            </a:extLst>
          </p:cNvPr>
          <p:cNvSpPr/>
          <p:nvPr/>
        </p:nvSpPr>
        <p:spPr>
          <a:xfrm>
            <a:off x="4357971" y="1583449"/>
            <a:ext cx="177422" cy="169087"/>
          </a:xfrm>
          <a:prstGeom prst="rect">
            <a:avLst/>
          </a:prstGeom>
          <a:solidFill>
            <a:srgbClr val="FF66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898D49F-5586-4FB1-90FC-15088DD39E80}"/>
              </a:ext>
            </a:extLst>
          </p:cNvPr>
          <p:cNvSpPr/>
          <p:nvPr/>
        </p:nvSpPr>
        <p:spPr>
          <a:xfrm>
            <a:off x="4534919" y="1583449"/>
            <a:ext cx="177422" cy="169087"/>
          </a:xfrm>
          <a:prstGeom prst="rect">
            <a:avLst/>
          </a:prstGeom>
          <a:solidFill>
            <a:srgbClr val="FF66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852EEFC1-CD47-48C9-A769-102530077E86}"/>
              </a:ext>
            </a:extLst>
          </p:cNvPr>
          <p:cNvSpPr/>
          <p:nvPr/>
        </p:nvSpPr>
        <p:spPr>
          <a:xfrm>
            <a:off x="4711866" y="1583449"/>
            <a:ext cx="177422" cy="169087"/>
          </a:xfrm>
          <a:prstGeom prst="rect">
            <a:avLst/>
          </a:prstGeom>
          <a:solidFill>
            <a:srgbClr val="FF66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0956980-8AC0-4AD7-9A46-85F1D8AF955B}"/>
              </a:ext>
            </a:extLst>
          </p:cNvPr>
          <p:cNvSpPr/>
          <p:nvPr/>
        </p:nvSpPr>
        <p:spPr>
          <a:xfrm>
            <a:off x="4888814" y="1583449"/>
            <a:ext cx="177422" cy="169087"/>
          </a:xfrm>
          <a:prstGeom prst="rect">
            <a:avLst/>
          </a:prstGeom>
          <a:solidFill>
            <a:srgbClr val="FF66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9FEF0AA-130F-4D0A-991C-02E23B92BDE7}"/>
              </a:ext>
            </a:extLst>
          </p:cNvPr>
          <p:cNvSpPr/>
          <p:nvPr/>
        </p:nvSpPr>
        <p:spPr>
          <a:xfrm>
            <a:off x="5324649" y="1500684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1F054A65-BEC5-48FE-AF89-C874205451CE}"/>
              </a:ext>
            </a:extLst>
          </p:cNvPr>
          <p:cNvSpPr/>
          <p:nvPr/>
        </p:nvSpPr>
        <p:spPr>
          <a:xfrm>
            <a:off x="5501597" y="1500293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D4315B47-5D2D-4E6F-96A9-83CE5F1A2C06}"/>
              </a:ext>
            </a:extLst>
          </p:cNvPr>
          <p:cNvSpPr/>
          <p:nvPr/>
        </p:nvSpPr>
        <p:spPr>
          <a:xfrm>
            <a:off x="5678544" y="1499903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E4F1C11C-9ADF-4695-9C95-FB078C4D8BB9}"/>
              </a:ext>
            </a:extLst>
          </p:cNvPr>
          <p:cNvSpPr/>
          <p:nvPr/>
        </p:nvSpPr>
        <p:spPr>
          <a:xfrm>
            <a:off x="5324649" y="1669946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96F6AEE7-801D-42F7-B3D2-DA5B23827856}"/>
              </a:ext>
            </a:extLst>
          </p:cNvPr>
          <p:cNvSpPr/>
          <p:nvPr/>
        </p:nvSpPr>
        <p:spPr>
          <a:xfrm>
            <a:off x="5501597" y="1669555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C8FBD850-ACC8-4D85-9F82-64978B219F6E}"/>
              </a:ext>
            </a:extLst>
          </p:cNvPr>
          <p:cNvSpPr/>
          <p:nvPr/>
        </p:nvSpPr>
        <p:spPr>
          <a:xfrm>
            <a:off x="5678544" y="1669165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0BE4E82F-E60F-4241-AB8B-58D2307BFC70}"/>
              </a:ext>
            </a:extLst>
          </p:cNvPr>
          <p:cNvSpPr/>
          <p:nvPr/>
        </p:nvSpPr>
        <p:spPr>
          <a:xfrm>
            <a:off x="5324649" y="1839621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2F7EB11A-2691-4AD7-BD37-973A246A0480}"/>
              </a:ext>
            </a:extLst>
          </p:cNvPr>
          <p:cNvSpPr/>
          <p:nvPr/>
        </p:nvSpPr>
        <p:spPr>
          <a:xfrm>
            <a:off x="5501597" y="1839230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11AEF02C-591E-4CA4-B05F-0808EAC665C1}"/>
              </a:ext>
            </a:extLst>
          </p:cNvPr>
          <p:cNvSpPr/>
          <p:nvPr/>
        </p:nvSpPr>
        <p:spPr>
          <a:xfrm>
            <a:off x="5678544" y="1838840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24606819-2175-414D-997F-FFF66540E06D}"/>
              </a:ext>
            </a:extLst>
          </p:cNvPr>
          <p:cNvSpPr/>
          <p:nvPr/>
        </p:nvSpPr>
        <p:spPr>
          <a:xfrm>
            <a:off x="5859392" y="1500684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AD9C7F0A-6824-4BCC-AEEB-27F91B36E4F2}"/>
              </a:ext>
            </a:extLst>
          </p:cNvPr>
          <p:cNvSpPr/>
          <p:nvPr/>
        </p:nvSpPr>
        <p:spPr>
          <a:xfrm>
            <a:off x="6036340" y="1500293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92DE3247-65F7-476B-B75F-5690F1E20AA5}"/>
              </a:ext>
            </a:extLst>
          </p:cNvPr>
          <p:cNvSpPr/>
          <p:nvPr/>
        </p:nvSpPr>
        <p:spPr>
          <a:xfrm>
            <a:off x="6213287" y="1499903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68851A45-7BCB-4F0A-8D1E-81E70DDAE30A}"/>
              </a:ext>
            </a:extLst>
          </p:cNvPr>
          <p:cNvSpPr/>
          <p:nvPr/>
        </p:nvSpPr>
        <p:spPr>
          <a:xfrm>
            <a:off x="5859392" y="1669946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D9E49E61-A27B-438D-99F1-3A374B453AA4}"/>
              </a:ext>
            </a:extLst>
          </p:cNvPr>
          <p:cNvSpPr/>
          <p:nvPr/>
        </p:nvSpPr>
        <p:spPr>
          <a:xfrm>
            <a:off x="6036340" y="1669555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F1945849-1F95-40A6-8D42-B2292D5BC201}"/>
              </a:ext>
            </a:extLst>
          </p:cNvPr>
          <p:cNvSpPr/>
          <p:nvPr/>
        </p:nvSpPr>
        <p:spPr>
          <a:xfrm>
            <a:off x="6213287" y="1669165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D9E2AC83-FBFB-4CDF-AD4A-1DEC0F61ABB0}"/>
              </a:ext>
            </a:extLst>
          </p:cNvPr>
          <p:cNvSpPr/>
          <p:nvPr/>
        </p:nvSpPr>
        <p:spPr>
          <a:xfrm>
            <a:off x="5859392" y="1839621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A533807B-D123-4991-AFE2-4B398FB49069}"/>
              </a:ext>
            </a:extLst>
          </p:cNvPr>
          <p:cNvSpPr/>
          <p:nvPr/>
        </p:nvSpPr>
        <p:spPr>
          <a:xfrm>
            <a:off x="6036340" y="1839230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1772D5F-C88B-4076-AE77-E53858BF20B8}"/>
              </a:ext>
            </a:extLst>
          </p:cNvPr>
          <p:cNvSpPr/>
          <p:nvPr/>
        </p:nvSpPr>
        <p:spPr>
          <a:xfrm>
            <a:off x="6213287" y="1838840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45567462-FDE6-4EC5-812F-11EE389EBFA4}"/>
              </a:ext>
            </a:extLst>
          </p:cNvPr>
          <p:cNvSpPr/>
          <p:nvPr/>
        </p:nvSpPr>
        <p:spPr>
          <a:xfrm>
            <a:off x="6390234" y="1500684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1227C5C-87C1-4E8A-925C-09908BF01D42}"/>
              </a:ext>
            </a:extLst>
          </p:cNvPr>
          <p:cNvSpPr/>
          <p:nvPr/>
        </p:nvSpPr>
        <p:spPr>
          <a:xfrm>
            <a:off x="6567182" y="1500293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80360E86-3D4B-456E-B6E7-3CAE190CBA51}"/>
              </a:ext>
            </a:extLst>
          </p:cNvPr>
          <p:cNvSpPr/>
          <p:nvPr/>
        </p:nvSpPr>
        <p:spPr>
          <a:xfrm>
            <a:off x="6744129" y="1499903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B9729B4B-F7F9-4AD6-AA1C-B2857E3165B5}"/>
              </a:ext>
            </a:extLst>
          </p:cNvPr>
          <p:cNvSpPr/>
          <p:nvPr/>
        </p:nvSpPr>
        <p:spPr>
          <a:xfrm>
            <a:off x="6390234" y="1669946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0811A479-D0AE-4323-9FE1-7FFAE498A62E}"/>
              </a:ext>
            </a:extLst>
          </p:cNvPr>
          <p:cNvSpPr/>
          <p:nvPr/>
        </p:nvSpPr>
        <p:spPr>
          <a:xfrm>
            <a:off x="6567182" y="1669555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D410B81C-78D6-404C-B94D-F1C2561B9CB3}"/>
              </a:ext>
            </a:extLst>
          </p:cNvPr>
          <p:cNvSpPr/>
          <p:nvPr/>
        </p:nvSpPr>
        <p:spPr>
          <a:xfrm>
            <a:off x="6744129" y="1669165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C85F6E6E-EA4E-44E8-A700-017B91D0D34B}"/>
              </a:ext>
            </a:extLst>
          </p:cNvPr>
          <p:cNvSpPr/>
          <p:nvPr/>
        </p:nvSpPr>
        <p:spPr>
          <a:xfrm>
            <a:off x="6390234" y="1839621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E223B2B-D286-4E47-AB24-4693A965A816}"/>
              </a:ext>
            </a:extLst>
          </p:cNvPr>
          <p:cNvSpPr/>
          <p:nvPr/>
        </p:nvSpPr>
        <p:spPr>
          <a:xfrm>
            <a:off x="6567182" y="1839230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32D8E236-F3F7-44CF-9C3D-73CAD71403D8}"/>
              </a:ext>
            </a:extLst>
          </p:cNvPr>
          <p:cNvSpPr/>
          <p:nvPr/>
        </p:nvSpPr>
        <p:spPr>
          <a:xfrm>
            <a:off x="6744129" y="1838840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C16F9905-D53F-4D6F-8ECC-38E80D5BCF65}"/>
              </a:ext>
            </a:extLst>
          </p:cNvPr>
          <p:cNvSpPr/>
          <p:nvPr/>
        </p:nvSpPr>
        <p:spPr>
          <a:xfrm>
            <a:off x="5324649" y="1331009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6F58C5D-F320-4B09-B5AA-52F877DD813F}"/>
              </a:ext>
            </a:extLst>
          </p:cNvPr>
          <p:cNvSpPr/>
          <p:nvPr/>
        </p:nvSpPr>
        <p:spPr>
          <a:xfrm>
            <a:off x="5501597" y="1330618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FAA804E-8B35-41BA-ADAA-E1E6CF9EDDE1}"/>
              </a:ext>
            </a:extLst>
          </p:cNvPr>
          <p:cNvSpPr/>
          <p:nvPr/>
        </p:nvSpPr>
        <p:spPr>
          <a:xfrm>
            <a:off x="5678544" y="1330228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E119094-BC5A-44EF-A018-7CB13B8719F9}"/>
              </a:ext>
            </a:extLst>
          </p:cNvPr>
          <p:cNvSpPr/>
          <p:nvPr/>
        </p:nvSpPr>
        <p:spPr>
          <a:xfrm>
            <a:off x="5859392" y="1331009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87B1DB31-D537-45B0-B01B-2E251A7B525B}"/>
              </a:ext>
            </a:extLst>
          </p:cNvPr>
          <p:cNvSpPr/>
          <p:nvPr/>
        </p:nvSpPr>
        <p:spPr>
          <a:xfrm>
            <a:off x="6036340" y="1330618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973B1F50-8EE3-4725-AC12-7A2522FBE061}"/>
              </a:ext>
            </a:extLst>
          </p:cNvPr>
          <p:cNvSpPr/>
          <p:nvPr/>
        </p:nvSpPr>
        <p:spPr>
          <a:xfrm>
            <a:off x="6213287" y="1330228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381F81F8-D5FC-41E3-A3CD-78D7C5C082DF}"/>
              </a:ext>
            </a:extLst>
          </p:cNvPr>
          <p:cNvSpPr/>
          <p:nvPr/>
        </p:nvSpPr>
        <p:spPr>
          <a:xfrm>
            <a:off x="6390234" y="1331009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74206090-6EE5-416E-858B-2F97596138F8}"/>
              </a:ext>
            </a:extLst>
          </p:cNvPr>
          <p:cNvSpPr/>
          <p:nvPr/>
        </p:nvSpPr>
        <p:spPr>
          <a:xfrm>
            <a:off x="6567182" y="1330618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4C4D368-550D-4925-A7B1-25145AC26F51}"/>
              </a:ext>
            </a:extLst>
          </p:cNvPr>
          <p:cNvSpPr/>
          <p:nvPr/>
        </p:nvSpPr>
        <p:spPr>
          <a:xfrm>
            <a:off x="6744129" y="1330228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B388DD31-F144-422B-8829-0E7499E1C491}"/>
              </a:ext>
            </a:extLst>
          </p:cNvPr>
          <p:cNvSpPr/>
          <p:nvPr/>
        </p:nvSpPr>
        <p:spPr>
          <a:xfrm>
            <a:off x="6921076" y="1331009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67D13FC6-43E7-46E1-A201-0EA0B00372E7}"/>
              </a:ext>
            </a:extLst>
          </p:cNvPr>
          <p:cNvSpPr/>
          <p:nvPr/>
        </p:nvSpPr>
        <p:spPr>
          <a:xfrm>
            <a:off x="7098024" y="1330618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07250B1D-5723-42EB-9868-A8853A79BB19}"/>
              </a:ext>
            </a:extLst>
          </p:cNvPr>
          <p:cNvSpPr/>
          <p:nvPr/>
        </p:nvSpPr>
        <p:spPr>
          <a:xfrm>
            <a:off x="7274971" y="1330228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BC0AC51C-BECA-4171-B3FD-3E6DAE4D23E7}"/>
              </a:ext>
            </a:extLst>
          </p:cNvPr>
          <p:cNvSpPr/>
          <p:nvPr/>
        </p:nvSpPr>
        <p:spPr>
          <a:xfrm>
            <a:off x="6921076" y="1500684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F0319894-839B-4DE8-BE82-A4AFC09705B8}"/>
              </a:ext>
            </a:extLst>
          </p:cNvPr>
          <p:cNvSpPr/>
          <p:nvPr/>
        </p:nvSpPr>
        <p:spPr>
          <a:xfrm>
            <a:off x="7098024" y="1500293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C0C87541-B8BF-4D0F-9055-33DCD057D08F}"/>
              </a:ext>
            </a:extLst>
          </p:cNvPr>
          <p:cNvSpPr/>
          <p:nvPr/>
        </p:nvSpPr>
        <p:spPr>
          <a:xfrm>
            <a:off x="7274971" y="1499903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808F22CD-5A02-44E4-8F72-A807EB6FB055}"/>
              </a:ext>
            </a:extLst>
          </p:cNvPr>
          <p:cNvSpPr/>
          <p:nvPr/>
        </p:nvSpPr>
        <p:spPr>
          <a:xfrm>
            <a:off x="6921076" y="1669946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1312AC8E-3220-4BC5-B914-54B06F07C3DA}"/>
              </a:ext>
            </a:extLst>
          </p:cNvPr>
          <p:cNvSpPr/>
          <p:nvPr/>
        </p:nvSpPr>
        <p:spPr>
          <a:xfrm>
            <a:off x="7098024" y="1669555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AFD85CE2-469C-4B0E-BC29-94DDA991C9D6}"/>
              </a:ext>
            </a:extLst>
          </p:cNvPr>
          <p:cNvSpPr/>
          <p:nvPr/>
        </p:nvSpPr>
        <p:spPr>
          <a:xfrm>
            <a:off x="7274971" y="1669165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E84043F3-1BFA-4643-9579-65E1DB0781EA}"/>
              </a:ext>
            </a:extLst>
          </p:cNvPr>
          <p:cNvSpPr/>
          <p:nvPr/>
        </p:nvSpPr>
        <p:spPr>
          <a:xfrm>
            <a:off x="6921076" y="1839621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37967948-324B-4A35-A349-D16DA36CAB70}"/>
              </a:ext>
            </a:extLst>
          </p:cNvPr>
          <p:cNvSpPr/>
          <p:nvPr/>
        </p:nvSpPr>
        <p:spPr>
          <a:xfrm>
            <a:off x="7098024" y="1839230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95CF5F81-88ED-4572-BD18-3C58A6332C73}"/>
              </a:ext>
            </a:extLst>
          </p:cNvPr>
          <p:cNvSpPr/>
          <p:nvPr/>
        </p:nvSpPr>
        <p:spPr>
          <a:xfrm>
            <a:off x="7274971" y="1838840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DA6D3A86-6455-4E49-9E12-C955C4875931}"/>
              </a:ext>
            </a:extLst>
          </p:cNvPr>
          <p:cNvSpPr/>
          <p:nvPr/>
        </p:nvSpPr>
        <p:spPr>
          <a:xfrm>
            <a:off x="7739866" y="1527552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F34D7EC1-A000-4835-A755-F8D44C8764EF}"/>
              </a:ext>
            </a:extLst>
          </p:cNvPr>
          <p:cNvSpPr/>
          <p:nvPr/>
        </p:nvSpPr>
        <p:spPr>
          <a:xfrm>
            <a:off x="7916814" y="1527161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2EFAFB0B-9830-4AB6-9EF2-2F36A9E8C16D}"/>
              </a:ext>
            </a:extLst>
          </p:cNvPr>
          <p:cNvSpPr/>
          <p:nvPr/>
        </p:nvSpPr>
        <p:spPr>
          <a:xfrm>
            <a:off x="8093761" y="1526771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26F5FE5F-2A4B-43D6-BFAF-B126D29878A4}"/>
              </a:ext>
            </a:extLst>
          </p:cNvPr>
          <p:cNvSpPr/>
          <p:nvPr/>
        </p:nvSpPr>
        <p:spPr>
          <a:xfrm>
            <a:off x="8274609" y="1527552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2A0B62F2-8E1B-4301-810B-6CAFD71D1615}"/>
              </a:ext>
            </a:extLst>
          </p:cNvPr>
          <p:cNvSpPr/>
          <p:nvPr/>
        </p:nvSpPr>
        <p:spPr>
          <a:xfrm>
            <a:off x="8451557" y="1527161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7681CD53-C08D-4D80-A6B1-652202A3E048}"/>
              </a:ext>
            </a:extLst>
          </p:cNvPr>
          <p:cNvSpPr/>
          <p:nvPr/>
        </p:nvSpPr>
        <p:spPr>
          <a:xfrm>
            <a:off x="8628504" y="1526771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64DA9CF7-54C5-46EC-B21A-42D969066E42}"/>
              </a:ext>
            </a:extLst>
          </p:cNvPr>
          <p:cNvSpPr/>
          <p:nvPr/>
        </p:nvSpPr>
        <p:spPr>
          <a:xfrm>
            <a:off x="8805451" y="1527552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59B63563-950F-48B5-B450-D8B2C392DEAB}"/>
              </a:ext>
            </a:extLst>
          </p:cNvPr>
          <p:cNvSpPr/>
          <p:nvPr/>
        </p:nvSpPr>
        <p:spPr>
          <a:xfrm>
            <a:off x="8982399" y="1527161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210FCC5-2917-4DF2-A764-8A38ECD38509}"/>
              </a:ext>
            </a:extLst>
          </p:cNvPr>
          <p:cNvSpPr/>
          <p:nvPr/>
        </p:nvSpPr>
        <p:spPr>
          <a:xfrm>
            <a:off x="9159346" y="1526771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3EA9B6BE-7491-4731-AF3F-8CBE5074EE9D}"/>
              </a:ext>
            </a:extLst>
          </p:cNvPr>
          <p:cNvSpPr/>
          <p:nvPr/>
        </p:nvSpPr>
        <p:spPr>
          <a:xfrm>
            <a:off x="9336293" y="1527552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B231AE47-6DBF-4F67-A2CE-265A0D21F439}"/>
              </a:ext>
            </a:extLst>
          </p:cNvPr>
          <p:cNvSpPr/>
          <p:nvPr/>
        </p:nvSpPr>
        <p:spPr>
          <a:xfrm>
            <a:off x="9513241" y="1527161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FC3DB613-7861-4E14-BACC-B0433A01B4E6}"/>
              </a:ext>
            </a:extLst>
          </p:cNvPr>
          <p:cNvSpPr/>
          <p:nvPr/>
        </p:nvSpPr>
        <p:spPr>
          <a:xfrm>
            <a:off x="9690188" y="1526771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3465AE3-0F4C-4056-8234-43821FDA4044}"/>
              </a:ext>
            </a:extLst>
          </p:cNvPr>
          <p:cNvSpPr txBox="1"/>
          <p:nvPr/>
        </p:nvSpPr>
        <p:spPr>
          <a:xfrm>
            <a:off x="5053261" y="14689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9BA5A53D-6F25-4D33-AC01-6B7BDB23A1A4}"/>
              </a:ext>
            </a:extLst>
          </p:cNvPr>
          <p:cNvSpPr txBox="1"/>
          <p:nvPr/>
        </p:nvSpPr>
        <p:spPr>
          <a:xfrm>
            <a:off x="4599223" y="173524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DFE91A92-26E2-49F6-B65F-3C07CF2B4052}"/>
              </a:ext>
            </a:extLst>
          </p:cNvPr>
          <p:cNvSpPr txBox="1"/>
          <p:nvPr/>
        </p:nvSpPr>
        <p:spPr>
          <a:xfrm>
            <a:off x="7426857" y="14148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EBC5485A-D07C-4626-9C54-B128F9C6D5EC}"/>
              </a:ext>
            </a:extLst>
          </p:cNvPr>
          <p:cNvSpPr txBox="1"/>
          <p:nvPr/>
        </p:nvSpPr>
        <p:spPr>
          <a:xfrm>
            <a:off x="8667309" y="18490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+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5E8E4DD1-D3B9-4F9B-A7BC-210C08F9D934}"/>
              </a:ext>
            </a:extLst>
          </p:cNvPr>
          <p:cNvSpPr txBox="1"/>
          <p:nvPr/>
        </p:nvSpPr>
        <p:spPr>
          <a:xfrm>
            <a:off x="6214703" y="285442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Wh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FA248909-3B3D-4FA9-AA14-1BB32608CF12}"/>
              </a:ext>
            </a:extLst>
          </p:cNvPr>
          <p:cNvSpPr/>
          <p:nvPr/>
        </p:nvSpPr>
        <p:spPr>
          <a:xfrm>
            <a:off x="4357971" y="2621851"/>
            <a:ext cx="177422" cy="169087"/>
          </a:xfrm>
          <a:prstGeom prst="rect">
            <a:avLst/>
          </a:prstGeom>
          <a:solidFill>
            <a:srgbClr val="FF66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F27C1BEC-7F86-4BA2-A0D7-150D49F706C7}"/>
              </a:ext>
            </a:extLst>
          </p:cNvPr>
          <p:cNvSpPr/>
          <p:nvPr/>
        </p:nvSpPr>
        <p:spPr>
          <a:xfrm>
            <a:off x="4534919" y="2621851"/>
            <a:ext cx="177422" cy="169087"/>
          </a:xfrm>
          <a:prstGeom prst="rect">
            <a:avLst/>
          </a:prstGeom>
          <a:solidFill>
            <a:srgbClr val="FF66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9C4580E0-3698-402D-8C05-DB88C80DECC8}"/>
              </a:ext>
            </a:extLst>
          </p:cNvPr>
          <p:cNvSpPr/>
          <p:nvPr/>
        </p:nvSpPr>
        <p:spPr>
          <a:xfrm>
            <a:off x="4711866" y="2621851"/>
            <a:ext cx="177422" cy="169087"/>
          </a:xfrm>
          <a:prstGeom prst="rect">
            <a:avLst/>
          </a:prstGeom>
          <a:solidFill>
            <a:srgbClr val="FF66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AA505641-579E-4C3E-B050-0CEB1BB2EB2D}"/>
              </a:ext>
            </a:extLst>
          </p:cNvPr>
          <p:cNvSpPr/>
          <p:nvPr/>
        </p:nvSpPr>
        <p:spPr>
          <a:xfrm>
            <a:off x="5324649" y="2539086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ACB87D31-CA89-4D7B-87F0-F7BEA3EE7124}"/>
              </a:ext>
            </a:extLst>
          </p:cNvPr>
          <p:cNvSpPr/>
          <p:nvPr/>
        </p:nvSpPr>
        <p:spPr>
          <a:xfrm>
            <a:off x="5501597" y="2538695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D0C690AE-0C17-4D7C-B9C2-0E9A0F880B27}"/>
              </a:ext>
            </a:extLst>
          </p:cNvPr>
          <p:cNvSpPr/>
          <p:nvPr/>
        </p:nvSpPr>
        <p:spPr>
          <a:xfrm>
            <a:off x="5678544" y="2538305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B54BE1A7-D724-436A-AFAF-A2FFDD548E80}"/>
              </a:ext>
            </a:extLst>
          </p:cNvPr>
          <p:cNvSpPr/>
          <p:nvPr/>
        </p:nvSpPr>
        <p:spPr>
          <a:xfrm>
            <a:off x="5324649" y="2708348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A35D1D5E-3A32-4643-852F-57FD933D19D1}"/>
              </a:ext>
            </a:extLst>
          </p:cNvPr>
          <p:cNvSpPr/>
          <p:nvPr/>
        </p:nvSpPr>
        <p:spPr>
          <a:xfrm>
            <a:off x="5501597" y="2707957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C14E9A93-41EB-4E2C-B9EB-4AD9BB36F282}"/>
              </a:ext>
            </a:extLst>
          </p:cNvPr>
          <p:cNvSpPr/>
          <p:nvPr/>
        </p:nvSpPr>
        <p:spPr>
          <a:xfrm>
            <a:off x="5678544" y="2707567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5F512889-5D2C-4E77-BC79-BD10A2CE0816}"/>
              </a:ext>
            </a:extLst>
          </p:cNvPr>
          <p:cNvSpPr/>
          <p:nvPr/>
        </p:nvSpPr>
        <p:spPr>
          <a:xfrm>
            <a:off x="5859392" y="2539086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FCA3B953-5F4E-4BEE-A0BA-A20FFDE2520B}"/>
              </a:ext>
            </a:extLst>
          </p:cNvPr>
          <p:cNvSpPr/>
          <p:nvPr/>
        </p:nvSpPr>
        <p:spPr>
          <a:xfrm>
            <a:off x="6036340" y="2538695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BD56C4C3-E70C-48B7-8CF3-4C3F32225F22}"/>
              </a:ext>
            </a:extLst>
          </p:cNvPr>
          <p:cNvSpPr/>
          <p:nvPr/>
        </p:nvSpPr>
        <p:spPr>
          <a:xfrm>
            <a:off x="6213287" y="2538305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0C8856DB-7093-467E-B5BD-EE9A58A35EAB}"/>
              </a:ext>
            </a:extLst>
          </p:cNvPr>
          <p:cNvSpPr/>
          <p:nvPr/>
        </p:nvSpPr>
        <p:spPr>
          <a:xfrm>
            <a:off x="5859392" y="2708348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943E4E9E-E61C-429A-A2E3-9727D793ABD1}"/>
              </a:ext>
            </a:extLst>
          </p:cNvPr>
          <p:cNvSpPr/>
          <p:nvPr/>
        </p:nvSpPr>
        <p:spPr>
          <a:xfrm>
            <a:off x="6036340" y="2707957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DC1DCB0E-9EB8-47FE-B23B-2313DC60BB14}"/>
              </a:ext>
            </a:extLst>
          </p:cNvPr>
          <p:cNvSpPr/>
          <p:nvPr/>
        </p:nvSpPr>
        <p:spPr>
          <a:xfrm>
            <a:off x="6213287" y="2707567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517BD711-E69E-4894-8717-8397B39D55AD}"/>
              </a:ext>
            </a:extLst>
          </p:cNvPr>
          <p:cNvSpPr/>
          <p:nvPr/>
        </p:nvSpPr>
        <p:spPr>
          <a:xfrm>
            <a:off x="6390234" y="2539086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9C46988D-A3D3-4F90-977B-61E44CE08E3C}"/>
              </a:ext>
            </a:extLst>
          </p:cNvPr>
          <p:cNvSpPr/>
          <p:nvPr/>
        </p:nvSpPr>
        <p:spPr>
          <a:xfrm>
            <a:off x="6567182" y="2538695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844FB759-1694-49EB-A7B9-D4423F45A2C1}"/>
              </a:ext>
            </a:extLst>
          </p:cNvPr>
          <p:cNvSpPr/>
          <p:nvPr/>
        </p:nvSpPr>
        <p:spPr>
          <a:xfrm>
            <a:off x="6744129" y="2538305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F91B7237-67F3-4BAF-BC6E-17A4DA875361}"/>
              </a:ext>
            </a:extLst>
          </p:cNvPr>
          <p:cNvSpPr/>
          <p:nvPr/>
        </p:nvSpPr>
        <p:spPr>
          <a:xfrm>
            <a:off x="6390234" y="2708348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E483C67E-2211-43F3-9FF9-9C460EED20D5}"/>
              </a:ext>
            </a:extLst>
          </p:cNvPr>
          <p:cNvSpPr/>
          <p:nvPr/>
        </p:nvSpPr>
        <p:spPr>
          <a:xfrm>
            <a:off x="6567182" y="2707957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867E0305-AC18-4668-BC33-103D136CC8D1}"/>
              </a:ext>
            </a:extLst>
          </p:cNvPr>
          <p:cNvSpPr/>
          <p:nvPr/>
        </p:nvSpPr>
        <p:spPr>
          <a:xfrm>
            <a:off x="6744129" y="2707567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9C1A125A-06CB-4852-97F5-A6D6922ADAD6}"/>
              </a:ext>
            </a:extLst>
          </p:cNvPr>
          <p:cNvSpPr/>
          <p:nvPr/>
        </p:nvSpPr>
        <p:spPr>
          <a:xfrm>
            <a:off x="5324649" y="2369411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42CE7CED-43E1-4873-A6F2-FD06EE07C442}"/>
              </a:ext>
            </a:extLst>
          </p:cNvPr>
          <p:cNvSpPr/>
          <p:nvPr/>
        </p:nvSpPr>
        <p:spPr>
          <a:xfrm>
            <a:off x="5501597" y="2369020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FE807500-BCFC-4064-91C6-00A700354A74}"/>
              </a:ext>
            </a:extLst>
          </p:cNvPr>
          <p:cNvSpPr/>
          <p:nvPr/>
        </p:nvSpPr>
        <p:spPr>
          <a:xfrm>
            <a:off x="5678544" y="2368630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2394F63E-60B4-4286-8877-6D4E8454D290}"/>
              </a:ext>
            </a:extLst>
          </p:cNvPr>
          <p:cNvSpPr/>
          <p:nvPr/>
        </p:nvSpPr>
        <p:spPr>
          <a:xfrm>
            <a:off x="5859392" y="2369411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433F987E-9A22-4933-B1B8-60495D206870}"/>
              </a:ext>
            </a:extLst>
          </p:cNvPr>
          <p:cNvSpPr/>
          <p:nvPr/>
        </p:nvSpPr>
        <p:spPr>
          <a:xfrm>
            <a:off x="6036340" y="2369020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ED344E6F-60C1-44DD-8CC6-D6B70F632D7D}"/>
              </a:ext>
            </a:extLst>
          </p:cNvPr>
          <p:cNvSpPr/>
          <p:nvPr/>
        </p:nvSpPr>
        <p:spPr>
          <a:xfrm>
            <a:off x="6213287" y="2368630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674C5EF9-E821-4855-B385-EBFA54D9FD28}"/>
              </a:ext>
            </a:extLst>
          </p:cNvPr>
          <p:cNvSpPr/>
          <p:nvPr/>
        </p:nvSpPr>
        <p:spPr>
          <a:xfrm>
            <a:off x="6390234" y="2369411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43EC35B8-B465-486E-A9BC-BDF980FB598A}"/>
              </a:ext>
            </a:extLst>
          </p:cNvPr>
          <p:cNvSpPr/>
          <p:nvPr/>
        </p:nvSpPr>
        <p:spPr>
          <a:xfrm>
            <a:off x="6567182" y="2369020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BFC0ADD0-E15F-4EBD-BF25-34CDF384EAD5}"/>
              </a:ext>
            </a:extLst>
          </p:cNvPr>
          <p:cNvSpPr/>
          <p:nvPr/>
        </p:nvSpPr>
        <p:spPr>
          <a:xfrm>
            <a:off x="6744129" y="2368630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852A101D-C7E1-4FAF-8B96-A98CA39A284B}"/>
              </a:ext>
            </a:extLst>
          </p:cNvPr>
          <p:cNvSpPr/>
          <p:nvPr/>
        </p:nvSpPr>
        <p:spPr>
          <a:xfrm>
            <a:off x="6921076" y="2369411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7E384D8-EC5B-4C8C-9F93-ACE65A519095}"/>
              </a:ext>
            </a:extLst>
          </p:cNvPr>
          <p:cNvSpPr/>
          <p:nvPr/>
        </p:nvSpPr>
        <p:spPr>
          <a:xfrm>
            <a:off x="7098024" y="2369020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1EF0929F-67E7-4A2E-865A-C80EFD5B0F8A}"/>
              </a:ext>
            </a:extLst>
          </p:cNvPr>
          <p:cNvSpPr/>
          <p:nvPr/>
        </p:nvSpPr>
        <p:spPr>
          <a:xfrm>
            <a:off x="7274971" y="2368630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303CDCD1-5A08-43CC-8D97-8CA681AEFAAA}"/>
              </a:ext>
            </a:extLst>
          </p:cNvPr>
          <p:cNvSpPr/>
          <p:nvPr/>
        </p:nvSpPr>
        <p:spPr>
          <a:xfrm>
            <a:off x="6921076" y="2539086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975E87E2-3E57-4435-B9A4-066CE412BC57}"/>
              </a:ext>
            </a:extLst>
          </p:cNvPr>
          <p:cNvSpPr/>
          <p:nvPr/>
        </p:nvSpPr>
        <p:spPr>
          <a:xfrm>
            <a:off x="7098024" y="2538695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FDAC5E28-D005-41D3-AE09-DFC32FA1016E}"/>
              </a:ext>
            </a:extLst>
          </p:cNvPr>
          <p:cNvSpPr/>
          <p:nvPr/>
        </p:nvSpPr>
        <p:spPr>
          <a:xfrm>
            <a:off x="7274971" y="2538305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D03E7069-7F74-4A31-B94D-FBBD28149953}"/>
              </a:ext>
            </a:extLst>
          </p:cNvPr>
          <p:cNvSpPr/>
          <p:nvPr/>
        </p:nvSpPr>
        <p:spPr>
          <a:xfrm>
            <a:off x="6921076" y="2708348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89FD71FD-9363-4B59-9527-D0AEB249E76F}"/>
              </a:ext>
            </a:extLst>
          </p:cNvPr>
          <p:cNvSpPr/>
          <p:nvPr/>
        </p:nvSpPr>
        <p:spPr>
          <a:xfrm>
            <a:off x="7098024" y="2707957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5144103E-20EE-4899-B44D-D79A7AF9293A}"/>
              </a:ext>
            </a:extLst>
          </p:cNvPr>
          <p:cNvSpPr/>
          <p:nvPr/>
        </p:nvSpPr>
        <p:spPr>
          <a:xfrm>
            <a:off x="7274971" y="2707567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ED109AE-3A7A-4248-8068-8236606505CD}"/>
              </a:ext>
            </a:extLst>
          </p:cNvPr>
          <p:cNvGrpSpPr/>
          <p:nvPr/>
        </p:nvGrpSpPr>
        <p:grpSpPr>
          <a:xfrm>
            <a:off x="7739866" y="2858134"/>
            <a:ext cx="2127744" cy="169868"/>
            <a:chOff x="7739866" y="2565173"/>
            <a:chExt cx="2127744" cy="169868"/>
          </a:xfrm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39661029-0600-43D4-AEB4-02BC557EB7AC}"/>
                </a:ext>
              </a:extLst>
            </p:cNvPr>
            <p:cNvSpPr/>
            <p:nvPr/>
          </p:nvSpPr>
          <p:spPr>
            <a:xfrm>
              <a:off x="7739866" y="2565954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94578493-6009-4D0F-B8F6-AC5BCE19FCE7}"/>
                </a:ext>
              </a:extLst>
            </p:cNvPr>
            <p:cNvSpPr/>
            <p:nvPr/>
          </p:nvSpPr>
          <p:spPr>
            <a:xfrm>
              <a:off x="7916814" y="2565563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BB075A34-B0E6-4E6E-A55C-8DCF8B199594}"/>
                </a:ext>
              </a:extLst>
            </p:cNvPr>
            <p:cNvSpPr/>
            <p:nvPr/>
          </p:nvSpPr>
          <p:spPr>
            <a:xfrm>
              <a:off x="8093761" y="2565173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DD7CA405-99F8-46E0-87F0-77F1E2946120}"/>
                </a:ext>
              </a:extLst>
            </p:cNvPr>
            <p:cNvSpPr/>
            <p:nvPr/>
          </p:nvSpPr>
          <p:spPr>
            <a:xfrm>
              <a:off x="8274609" y="2565954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07DA2DE8-3ADD-401A-B347-7BBF1BE5169D}"/>
                </a:ext>
              </a:extLst>
            </p:cNvPr>
            <p:cNvSpPr/>
            <p:nvPr/>
          </p:nvSpPr>
          <p:spPr>
            <a:xfrm>
              <a:off x="8451557" y="2565563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38D89444-5B6E-43E8-AF40-E827216336C5}"/>
                </a:ext>
              </a:extLst>
            </p:cNvPr>
            <p:cNvSpPr/>
            <p:nvPr/>
          </p:nvSpPr>
          <p:spPr>
            <a:xfrm>
              <a:off x="8628504" y="2565173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B447D0A2-B737-45E5-8DFB-8B8BB00BB9A4}"/>
                </a:ext>
              </a:extLst>
            </p:cNvPr>
            <p:cNvSpPr/>
            <p:nvPr/>
          </p:nvSpPr>
          <p:spPr>
            <a:xfrm>
              <a:off x="8805451" y="2565954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20059E70-C942-4788-B34D-3198EF7CD966}"/>
                </a:ext>
              </a:extLst>
            </p:cNvPr>
            <p:cNvSpPr/>
            <p:nvPr/>
          </p:nvSpPr>
          <p:spPr>
            <a:xfrm>
              <a:off x="8982399" y="2565563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0D7BDAE0-664B-433D-927B-F0F2F0F3420A}"/>
                </a:ext>
              </a:extLst>
            </p:cNvPr>
            <p:cNvSpPr/>
            <p:nvPr/>
          </p:nvSpPr>
          <p:spPr>
            <a:xfrm>
              <a:off x="9159346" y="2565173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5E2FF85F-238E-4921-9C5F-3DACE8699323}"/>
                </a:ext>
              </a:extLst>
            </p:cNvPr>
            <p:cNvSpPr/>
            <p:nvPr/>
          </p:nvSpPr>
          <p:spPr>
            <a:xfrm>
              <a:off x="9336293" y="2565954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B26C0649-2EA9-4183-A3E9-529893D37013}"/>
                </a:ext>
              </a:extLst>
            </p:cNvPr>
            <p:cNvSpPr/>
            <p:nvPr/>
          </p:nvSpPr>
          <p:spPr>
            <a:xfrm>
              <a:off x="9513241" y="2565563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6F193984-7101-4F58-B53B-DD4E024A250A}"/>
                </a:ext>
              </a:extLst>
            </p:cNvPr>
            <p:cNvSpPr/>
            <p:nvPr/>
          </p:nvSpPr>
          <p:spPr>
            <a:xfrm>
              <a:off x="9690188" y="2565173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37" name="TextBox 336">
            <a:extLst>
              <a:ext uri="{FF2B5EF4-FFF2-40B4-BE49-F238E27FC236}">
                <a16:creationId xmlns:a16="http://schemas.microsoft.com/office/drawing/2014/main" id="{966B46B0-D474-449E-83DD-88235162C0C9}"/>
              </a:ext>
            </a:extLst>
          </p:cNvPr>
          <p:cNvSpPr txBox="1"/>
          <p:nvPr/>
        </p:nvSpPr>
        <p:spPr>
          <a:xfrm>
            <a:off x="5053261" y="250732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45BD1B36-F276-415F-9153-E77CAE44D4D1}"/>
              </a:ext>
            </a:extLst>
          </p:cNvPr>
          <p:cNvSpPr txBox="1"/>
          <p:nvPr/>
        </p:nvSpPr>
        <p:spPr>
          <a:xfrm>
            <a:off x="4519461" y="277120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96928271-A2F4-4247-9915-D57467EDC83C}"/>
              </a:ext>
            </a:extLst>
          </p:cNvPr>
          <p:cNvSpPr txBox="1"/>
          <p:nvPr/>
        </p:nvSpPr>
        <p:spPr>
          <a:xfrm>
            <a:off x="7426857" y="245326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DE9763D6-C5C0-4DB8-84AB-65A45B0B22DE}"/>
              </a:ext>
            </a:extLst>
          </p:cNvPr>
          <p:cNvSpPr txBox="1"/>
          <p:nvPr/>
        </p:nvSpPr>
        <p:spPr>
          <a:xfrm>
            <a:off x="8589833" y="3586352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F6679A96-30E8-4CDE-9763-7601DD85C494}"/>
              </a:ext>
            </a:extLst>
          </p:cNvPr>
          <p:cNvGrpSpPr/>
          <p:nvPr/>
        </p:nvGrpSpPr>
        <p:grpSpPr>
          <a:xfrm>
            <a:off x="7730394" y="2307497"/>
            <a:ext cx="2127744" cy="169868"/>
            <a:chOff x="7739866" y="2565173"/>
            <a:chExt cx="2127744" cy="169868"/>
          </a:xfrm>
        </p:grpSpPr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71379278-17DD-4C2F-BD35-0F81A8DDDB73}"/>
                </a:ext>
              </a:extLst>
            </p:cNvPr>
            <p:cNvSpPr/>
            <p:nvPr/>
          </p:nvSpPr>
          <p:spPr>
            <a:xfrm>
              <a:off x="7739866" y="2565954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54201A6D-92A6-4523-8078-10665063D839}"/>
                </a:ext>
              </a:extLst>
            </p:cNvPr>
            <p:cNvSpPr/>
            <p:nvPr/>
          </p:nvSpPr>
          <p:spPr>
            <a:xfrm>
              <a:off x="7916814" y="2565563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944AB109-50D7-4BE6-9485-0DA0D4D4B163}"/>
                </a:ext>
              </a:extLst>
            </p:cNvPr>
            <p:cNvSpPr/>
            <p:nvPr/>
          </p:nvSpPr>
          <p:spPr>
            <a:xfrm>
              <a:off x="8093761" y="2565173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5930E7C9-D745-42DE-8172-F9F2125DA2F6}"/>
                </a:ext>
              </a:extLst>
            </p:cNvPr>
            <p:cNvSpPr/>
            <p:nvPr/>
          </p:nvSpPr>
          <p:spPr>
            <a:xfrm>
              <a:off x="8274609" y="2565954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E1897F56-3800-4B85-BB93-076136BC7E0D}"/>
                </a:ext>
              </a:extLst>
            </p:cNvPr>
            <p:cNvSpPr/>
            <p:nvPr/>
          </p:nvSpPr>
          <p:spPr>
            <a:xfrm>
              <a:off x="8451557" y="2565563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5FB1484C-2D19-450B-9598-02F9993FF603}"/>
                </a:ext>
              </a:extLst>
            </p:cNvPr>
            <p:cNvSpPr/>
            <p:nvPr/>
          </p:nvSpPr>
          <p:spPr>
            <a:xfrm>
              <a:off x="8628504" y="2565173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1A3674C-21B1-4E38-8CDD-1B080393ADB7}"/>
                </a:ext>
              </a:extLst>
            </p:cNvPr>
            <p:cNvSpPr/>
            <p:nvPr/>
          </p:nvSpPr>
          <p:spPr>
            <a:xfrm>
              <a:off x="8805451" y="2565954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BE1A2CCB-4A0B-4F34-8065-97BC6618FE64}"/>
                </a:ext>
              </a:extLst>
            </p:cNvPr>
            <p:cNvSpPr/>
            <p:nvPr/>
          </p:nvSpPr>
          <p:spPr>
            <a:xfrm>
              <a:off x="8982399" y="2565563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E5F65BB4-5004-4F31-9DFB-09EC4685DB9C}"/>
                </a:ext>
              </a:extLst>
            </p:cNvPr>
            <p:cNvSpPr/>
            <p:nvPr/>
          </p:nvSpPr>
          <p:spPr>
            <a:xfrm>
              <a:off x="9159346" y="2565173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05F4A552-8D7D-490F-B211-BAB3B1EFCAD0}"/>
                </a:ext>
              </a:extLst>
            </p:cNvPr>
            <p:cNvSpPr/>
            <p:nvPr/>
          </p:nvSpPr>
          <p:spPr>
            <a:xfrm>
              <a:off x="9336293" y="2565954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B97DFD81-6CA7-4C21-B907-4DFA7D43DEF8}"/>
                </a:ext>
              </a:extLst>
            </p:cNvPr>
            <p:cNvSpPr/>
            <p:nvPr/>
          </p:nvSpPr>
          <p:spPr>
            <a:xfrm>
              <a:off x="9513241" y="2565563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372A7F2D-E19E-4C7B-8001-FB1069715AEC}"/>
                </a:ext>
              </a:extLst>
            </p:cNvPr>
            <p:cNvSpPr/>
            <p:nvPr/>
          </p:nvSpPr>
          <p:spPr>
            <a:xfrm>
              <a:off x="9690188" y="2565173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56" name="TextBox 355">
            <a:extLst>
              <a:ext uri="{FF2B5EF4-FFF2-40B4-BE49-F238E27FC236}">
                <a16:creationId xmlns:a16="http://schemas.microsoft.com/office/drawing/2014/main" id="{C398D623-9D5E-4374-9D4D-47418D16A749}"/>
              </a:ext>
            </a:extLst>
          </p:cNvPr>
          <p:cNvSpPr txBox="1"/>
          <p:nvPr/>
        </p:nvSpPr>
        <p:spPr>
          <a:xfrm>
            <a:off x="9778583" y="2760963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b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E1245D48-99B9-46EC-8A59-F4E709B2873E}"/>
              </a:ext>
            </a:extLst>
          </p:cNvPr>
          <p:cNvSpPr txBox="1"/>
          <p:nvPr/>
        </p:nvSpPr>
        <p:spPr>
          <a:xfrm>
            <a:off x="8667309" y="24883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+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58" name="그룹 357">
            <a:extLst>
              <a:ext uri="{FF2B5EF4-FFF2-40B4-BE49-F238E27FC236}">
                <a16:creationId xmlns:a16="http://schemas.microsoft.com/office/drawing/2014/main" id="{219F2CA8-DFE5-4C25-BDB7-379DE7D519CD}"/>
              </a:ext>
            </a:extLst>
          </p:cNvPr>
          <p:cNvGrpSpPr/>
          <p:nvPr/>
        </p:nvGrpSpPr>
        <p:grpSpPr>
          <a:xfrm>
            <a:off x="7739866" y="3177448"/>
            <a:ext cx="2127744" cy="169868"/>
            <a:chOff x="7739866" y="2565173"/>
            <a:chExt cx="2127744" cy="169868"/>
          </a:xfrm>
        </p:grpSpPr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69B84B6-B76F-493B-B7E3-5EB38807A0CB}"/>
                </a:ext>
              </a:extLst>
            </p:cNvPr>
            <p:cNvSpPr/>
            <p:nvPr/>
          </p:nvSpPr>
          <p:spPr>
            <a:xfrm>
              <a:off x="7739866" y="2565954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727A0136-D6AD-4BAC-A56B-2EB9613F4BF4}"/>
                </a:ext>
              </a:extLst>
            </p:cNvPr>
            <p:cNvSpPr/>
            <p:nvPr/>
          </p:nvSpPr>
          <p:spPr>
            <a:xfrm>
              <a:off x="7916814" y="2565563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EA7948D4-F3C3-4FF5-80C0-0BB5F2CEB9F3}"/>
                </a:ext>
              </a:extLst>
            </p:cNvPr>
            <p:cNvSpPr/>
            <p:nvPr/>
          </p:nvSpPr>
          <p:spPr>
            <a:xfrm>
              <a:off x="8093761" y="2565173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F579A37F-AD4A-47BE-9547-892460C93D52}"/>
                </a:ext>
              </a:extLst>
            </p:cNvPr>
            <p:cNvSpPr/>
            <p:nvPr/>
          </p:nvSpPr>
          <p:spPr>
            <a:xfrm>
              <a:off x="8274609" y="2565954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8BCB13D3-B85F-4969-BDAF-4EAF99405ACD}"/>
                </a:ext>
              </a:extLst>
            </p:cNvPr>
            <p:cNvSpPr/>
            <p:nvPr/>
          </p:nvSpPr>
          <p:spPr>
            <a:xfrm>
              <a:off x="8451557" y="2565563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3D55DD1-EC70-40C1-AFAB-6BA79CB67C1B}"/>
                </a:ext>
              </a:extLst>
            </p:cNvPr>
            <p:cNvSpPr/>
            <p:nvPr/>
          </p:nvSpPr>
          <p:spPr>
            <a:xfrm>
              <a:off x="8628504" y="2565173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78754A4E-7576-4469-B0F4-C5EF272F76C9}"/>
                </a:ext>
              </a:extLst>
            </p:cNvPr>
            <p:cNvSpPr/>
            <p:nvPr/>
          </p:nvSpPr>
          <p:spPr>
            <a:xfrm>
              <a:off x="8805451" y="2565954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9E8A3CE3-7487-4894-BB42-092FBDED2507}"/>
                </a:ext>
              </a:extLst>
            </p:cNvPr>
            <p:cNvSpPr/>
            <p:nvPr/>
          </p:nvSpPr>
          <p:spPr>
            <a:xfrm>
              <a:off x="8982399" y="2565563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05336982-B5B6-49FC-81FD-EF603F0B083F}"/>
                </a:ext>
              </a:extLst>
            </p:cNvPr>
            <p:cNvSpPr/>
            <p:nvPr/>
          </p:nvSpPr>
          <p:spPr>
            <a:xfrm>
              <a:off x="9159346" y="2565173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6DA74B03-2171-42C1-BB49-B0871DBBC217}"/>
                </a:ext>
              </a:extLst>
            </p:cNvPr>
            <p:cNvSpPr/>
            <p:nvPr/>
          </p:nvSpPr>
          <p:spPr>
            <a:xfrm>
              <a:off x="9336293" y="2565954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2B742581-9534-46B7-97E3-DD066CE01D6A}"/>
                </a:ext>
              </a:extLst>
            </p:cNvPr>
            <p:cNvSpPr/>
            <p:nvPr/>
          </p:nvSpPr>
          <p:spPr>
            <a:xfrm>
              <a:off x="9513241" y="2565563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F3898D62-890E-4B9B-9696-B308ECC9DDAD}"/>
                </a:ext>
              </a:extLst>
            </p:cNvPr>
            <p:cNvSpPr/>
            <p:nvPr/>
          </p:nvSpPr>
          <p:spPr>
            <a:xfrm>
              <a:off x="9690188" y="2565173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71" name="TextBox 370">
            <a:extLst>
              <a:ext uri="{FF2B5EF4-FFF2-40B4-BE49-F238E27FC236}">
                <a16:creationId xmlns:a16="http://schemas.microsoft.com/office/drawing/2014/main" id="{58D22DA9-BDCB-4202-9ABA-C6FECA6AC23C}"/>
              </a:ext>
            </a:extLst>
          </p:cNvPr>
          <p:cNvSpPr txBox="1"/>
          <p:nvPr/>
        </p:nvSpPr>
        <p:spPr>
          <a:xfrm>
            <a:off x="7778792" y="3274150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f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527021EA-F75C-4D40-B30F-EFD3B0A0D829}"/>
              </a:ext>
            </a:extLst>
          </p:cNvPr>
          <p:cNvSpPr txBox="1"/>
          <p:nvPr/>
        </p:nvSpPr>
        <p:spPr>
          <a:xfrm>
            <a:off x="8322649" y="327415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E25EE356-2698-4047-B39E-6E71E2B17D9D}"/>
              </a:ext>
            </a:extLst>
          </p:cNvPr>
          <p:cNvSpPr txBox="1"/>
          <p:nvPr/>
        </p:nvSpPr>
        <p:spPr>
          <a:xfrm>
            <a:off x="8909046" y="3274150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78409C20-3C21-4AAD-87B8-A6029F0B99D2}"/>
              </a:ext>
            </a:extLst>
          </p:cNvPr>
          <p:cNvSpPr txBox="1"/>
          <p:nvPr/>
        </p:nvSpPr>
        <p:spPr>
          <a:xfrm>
            <a:off x="9493094" y="327415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64183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6599316" y="4008024"/>
            <a:ext cx="3779019" cy="209860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backward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분석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8071676" y="4964163"/>
            <a:ext cx="721526" cy="2057387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50A3655-C03E-43C5-AAC0-37F762A8FEB8}"/>
              </a:ext>
            </a:extLst>
          </p:cNvPr>
          <p:cNvCxnSpPr>
            <a:cxnSpLocks/>
            <a:stCxn id="12" idx="0"/>
            <a:endCxn id="66" idx="4"/>
          </p:cNvCxnSpPr>
          <p:nvPr/>
        </p:nvCxnSpPr>
        <p:spPr>
          <a:xfrm rot="5400000" flipH="1" flipV="1">
            <a:off x="7616618" y="5445571"/>
            <a:ext cx="695176" cy="112092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4F572AD-E067-4DD6-9231-22A1A90431DF}"/>
              </a:ext>
            </a:extLst>
          </p:cNvPr>
          <p:cNvSpPr txBox="1"/>
          <p:nvPr/>
        </p:nvSpPr>
        <p:spPr>
          <a:xfrm>
            <a:off x="-2509282" y="1439401"/>
            <a:ext cx="7909538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def backward(self, dh_next, dc_next):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Wx, Wh, b = self.params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x, h_prev, c_prev, i, f, g, o, c_next = self.cache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tanh_c_next = np.tanh(c_next)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ds = dc_next + (dh_next * o) * (1 - tanh_c_next ** 2)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dc_prev = ds * f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di = ds * g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df = ds * c_prev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do = dh_next * tanh_c_next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dg = ds * i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6DBCD2A-87AC-4A94-92BA-E81CB3EE3F13}"/>
              </a:ext>
            </a:extLst>
          </p:cNvPr>
          <p:cNvSpPr txBox="1"/>
          <p:nvPr/>
        </p:nvSpPr>
        <p:spPr>
          <a:xfrm>
            <a:off x="7562693" y="63681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278FFDC-6FE5-4846-B16A-6AA5DB4176CF}"/>
              </a:ext>
            </a:extLst>
          </p:cNvPr>
          <p:cNvGrpSpPr/>
          <p:nvPr/>
        </p:nvGrpSpPr>
        <p:grpSpPr>
          <a:xfrm>
            <a:off x="9267963" y="5399020"/>
            <a:ext cx="275655" cy="237027"/>
            <a:chOff x="5798142" y="4110356"/>
            <a:chExt cx="248891" cy="21401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4F9187-B392-4914-8D52-A5291CC9A46E}"/>
                </a:ext>
              </a:extLst>
            </p:cNvPr>
            <p:cNvSpPr/>
            <p:nvPr/>
          </p:nvSpPr>
          <p:spPr>
            <a:xfrm>
              <a:off x="5798142" y="4110356"/>
              <a:ext cx="248891" cy="213256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9C2BB7-2C94-45CC-A16F-43D04DAA5388}"/>
                </a:ext>
              </a:extLst>
            </p:cNvPr>
            <p:cNvSpPr/>
            <p:nvPr/>
          </p:nvSpPr>
          <p:spPr>
            <a:xfrm>
              <a:off x="5823640" y="424149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AAF661-B920-4092-A106-3FAD67A3B7CF}"/>
                </a:ext>
              </a:extLst>
            </p:cNvPr>
            <p:cNvSpPr/>
            <p:nvPr/>
          </p:nvSpPr>
          <p:spPr>
            <a:xfrm>
              <a:off x="5922613" y="423792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148B13B-E641-45F4-9C99-6DAF404BB631}"/>
              </a:ext>
            </a:extLst>
          </p:cNvPr>
          <p:cNvSpPr/>
          <p:nvPr/>
        </p:nvSpPr>
        <p:spPr>
          <a:xfrm>
            <a:off x="7469862" y="5421900"/>
            <a:ext cx="275655" cy="236187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10623986" y="3406157"/>
                <a:ext cx="285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3986" y="3406157"/>
                <a:ext cx="285271" cy="276999"/>
              </a:xfrm>
              <a:prstGeom prst="rect">
                <a:avLst/>
              </a:prstGeom>
              <a:blipFill>
                <a:blip r:embed="rId3"/>
                <a:stretch>
                  <a:fillRect l="-19149" t="-4444" r="-4255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5770283" y="4059719"/>
                <a:ext cx="479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283" y="4059719"/>
                <a:ext cx="479234" cy="276999"/>
              </a:xfrm>
              <a:prstGeom prst="rect">
                <a:avLst/>
              </a:prstGeom>
              <a:blipFill>
                <a:blip r:embed="rId4"/>
                <a:stretch>
                  <a:fillRect l="-5128" r="-5128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10946568" y="4047900"/>
                <a:ext cx="2564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568" y="4047900"/>
                <a:ext cx="256416" cy="276999"/>
              </a:xfrm>
              <a:prstGeom prst="rect">
                <a:avLst/>
              </a:prstGeom>
              <a:blipFill>
                <a:blip r:embed="rId5"/>
                <a:stretch>
                  <a:fillRect l="-9524" r="-4762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5449953" y="4376444"/>
            <a:ext cx="1947022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7267074" y="6353619"/>
                <a:ext cx="273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074" y="6353619"/>
                <a:ext cx="273344" cy="276999"/>
              </a:xfrm>
              <a:prstGeom prst="rect">
                <a:avLst/>
              </a:prstGeom>
              <a:blipFill>
                <a:blip r:embed="rId6"/>
                <a:stretch>
                  <a:fillRect l="-8889" r="-4444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7679858" y="5664171"/>
            <a:ext cx="0" cy="32766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V="1">
            <a:off x="10578649" y="3683156"/>
            <a:ext cx="187973" cy="179707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10257692" y="4282883"/>
            <a:ext cx="167228" cy="138747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5770283" y="5523693"/>
                <a:ext cx="508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283" y="5523693"/>
                <a:ext cx="508088" cy="276999"/>
              </a:xfrm>
              <a:prstGeom prst="rect">
                <a:avLst/>
              </a:prstGeom>
              <a:blipFill>
                <a:blip r:embed="rId7"/>
                <a:stretch>
                  <a:fillRect l="-10843" t="-2174" r="-4819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10939697" y="5175893"/>
                <a:ext cx="285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697" y="5175893"/>
                <a:ext cx="285271" cy="276999"/>
              </a:xfrm>
              <a:prstGeom prst="rect">
                <a:avLst/>
              </a:prstGeom>
              <a:blipFill>
                <a:blip r:embed="rId8"/>
                <a:stretch>
                  <a:fillRect l="-19565" t="-2174" r="-6522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10400137" y="5483737"/>
            <a:ext cx="1071547" cy="560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10411421" y="5410859"/>
            <a:ext cx="167228" cy="138747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10161798" y="5230610"/>
            <a:ext cx="75275" cy="423974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8366863" y="4289297"/>
            <a:ext cx="167228" cy="138747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stCxn id="72" idx="6"/>
            <a:endCxn id="81" idx="0"/>
          </p:cNvCxnSpPr>
          <p:nvPr/>
        </p:nvCxnSpPr>
        <p:spPr>
          <a:xfrm>
            <a:off x="8568031" y="4380538"/>
            <a:ext cx="1422943" cy="222200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9317239" y="5307851"/>
                <a:ext cx="2645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239" y="5307851"/>
                <a:ext cx="264507" cy="369332"/>
              </a:xfrm>
              <a:prstGeom prst="rect">
                <a:avLst/>
              </a:prstGeom>
              <a:blipFill>
                <a:blip r:embed="rId9"/>
                <a:stretch>
                  <a:fillRect l="-11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7575730" y="5358415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7430372" y="5320850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9530016" y="5131615"/>
            <a:ext cx="143178" cy="39163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</p:cNvCxnSpPr>
          <p:nvPr/>
        </p:nvCxnSpPr>
        <p:spPr>
          <a:xfrm>
            <a:off x="9987448" y="4936118"/>
            <a:ext cx="0" cy="16205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5406308" y="5789375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5516934" y="5636046"/>
            <a:ext cx="3834580" cy="199222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3" idx="4"/>
          </p:cNvCxnSpPr>
          <p:nvPr/>
        </p:nvCxnSpPr>
        <p:spPr>
          <a:xfrm flipV="1">
            <a:off x="5516934" y="5658928"/>
            <a:ext cx="2036482" cy="176341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8568031" y="4380538"/>
            <a:ext cx="293562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CB35E02-9E5D-4632-8974-BE9468E15E6A}"/>
              </a:ext>
            </a:extLst>
          </p:cNvPr>
          <p:cNvSpPr/>
          <p:nvPr/>
        </p:nvSpPr>
        <p:spPr>
          <a:xfrm>
            <a:off x="7498104" y="5567142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622CC2-C348-4282-BD66-14377872109E}"/>
              </a:ext>
            </a:extLst>
          </p:cNvPr>
          <p:cNvSpPr/>
          <p:nvPr/>
        </p:nvSpPr>
        <p:spPr>
          <a:xfrm>
            <a:off x="7607719" y="5563188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/>
              <p:nvPr/>
            </p:nvSpPr>
            <p:spPr>
              <a:xfrm>
                <a:off x="7519138" y="5330732"/>
                <a:ext cx="2645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138" y="5330732"/>
                <a:ext cx="264507" cy="369332"/>
              </a:xfrm>
              <a:prstGeom prst="rect">
                <a:avLst/>
              </a:prstGeom>
              <a:blipFill>
                <a:blip r:embed="rId10"/>
                <a:stretch>
                  <a:fillRect l="-11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3709C1-0220-4981-84D7-2EF38BE09AE1}"/>
              </a:ext>
            </a:extLst>
          </p:cNvPr>
          <p:cNvCxnSpPr>
            <a:cxnSpLocks/>
            <a:stCxn id="50" idx="0"/>
            <a:endCxn id="5" idx="4"/>
          </p:cNvCxnSpPr>
          <p:nvPr/>
        </p:nvCxnSpPr>
        <p:spPr>
          <a:xfrm flipH="1" flipV="1">
            <a:off x="7602311" y="4564281"/>
            <a:ext cx="5379" cy="85761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/>
              <p:nvPr/>
            </p:nvSpPr>
            <p:spPr>
              <a:xfrm>
                <a:off x="7386160" y="4931729"/>
                <a:ext cx="166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160" y="4931729"/>
                <a:ext cx="166712" cy="276999"/>
              </a:xfrm>
              <a:prstGeom prst="rect">
                <a:avLst/>
              </a:prstGeom>
              <a:blipFill>
                <a:blip r:embed="rId11"/>
                <a:stretch>
                  <a:fillRect l="-29630" r="-3333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/>
              <p:nvPr/>
            </p:nvSpPr>
            <p:spPr>
              <a:xfrm>
                <a:off x="9413218" y="5012913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218" y="5012913"/>
                <a:ext cx="205184" cy="276999"/>
              </a:xfrm>
              <a:prstGeom prst="rect">
                <a:avLst/>
              </a:prstGeom>
              <a:blipFill>
                <a:blip r:embed="rId12"/>
                <a:stretch>
                  <a:fillRect l="-11765" r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EB4AD82-3B0C-45E2-AE2E-6C03E9662325}"/>
              </a:ext>
            </a:extLst>
          </p:cNvPr>
          <p:cNvSpPr/>
          <p:nvPr/>
        </p:nvSpPr>
        <p:spPr>
          <a:xfrm>
            <a:off x="7418567" y="4196794"/>
            <a:ext cx="367487" cy="367487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EE82E4C-846A-4567-B3B2-FA9E86AAA8E5}"/>
              </a:ext>
            </a:extLst>
          </p:cNvPr>
          <p:cNvSpPr/>
          <p:nvPr/>
        </p:nvSpPr>
        <p:spPr>
          <a:xfrm>
            <a:off x="8132191" y="5421900"/>
            <a:ext cx="525575" cy="236187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E5D5964-2A9D-45A9-B28A-3CB071018822}"/>
              </a:ext>
            </a:extLst>
          </p:cNvPr>
          <p:cNvSpPr/>
          <p:nvPr/>
        </p:nvSpPr>
        <p:spPr>
          <a:xfrm>
            <a:off x="8227924" y="5564517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5DD265-7930-4342-9A3E-0F626DBC0574}"/>
              </a:ext>
            </a:extLst>
          </p:cNvPr>
          <p:cNvSpPr/>
          <p:nvPr/>
        </p:nvSpPr>
        <p:spPr>
          <a:xfrm>
            <a:off x="8469353" y="5566658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E9FC715-8E85-439C-8A93-51FB17D2145E}"/>
              </a:ext>
            </a:extLst>
          </p:cNvPr>
          <p:cNvCxnSpPr>
            <a:cxnSpLocks/>
            <a:stCxn id="60" idx="6"/>
            <a:endCxn id="65" idx="4"/>
          </p:cNvCxnSpPr>
          <p:nvPr/>
        </p:nvCxnSpPr>
        <p:spPr>
          <a:xfrm flipV="1">
            <a:off x="5516934" y="5656302"/>
            <a:ext cx="2766303" cy="178965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1C29476-3861-412A-ADAB-59882CD1ECA3}"/>
              </a:ext>
            </a:extLst>
          </p:cNvPr>
          <p:cNvSpPr/>
          <p:nvPr/>
        </p:nvSpPr>
        <p:spPr>
          <a:xfrm>
            <a:off x="8200544" y="4196794"/>
            <a:ext cx="367487" cy="367487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5BCAA7-0AB9-4F4B-BC35-0B3ED39B95D6}"/>
              </a:ext>
            </a:extLst>
          </p:cNvPr>
          <p:cNvCxnSpPr>
            <a:cxnSpLocks/>
            <a:stCxn id="64" idx="0"/>
            <a:endCxn id="70" idx="4"/>
          </p:cNvCxnSpPr>
          <p:nvPr/>
        </p:nvCxnSpPr>
        <p:spPr>
          <a:xfrm flipH="1" flipV="1">
            <a:off x="8392836" y="5149696"/>
            <a:ext cx="2143" cy="2722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/>
              <p:nvPr/>
            </p:nvSpPr>
            <p:spPr>
              <a:xfrm>
                <a:off x="8128236" y="5092091"/>
                <a:ext cx="2148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236" y="5092091"/>
                <a:ext cx="214882" cy="276999"/>
              </a:xfrm>
              <a:prstGeom prst="rect">
                <a:avLst/>
              </a:prstGeom>
              <a:blipFill>
                <a:blip r:embed="rId13"/>
                <a:stretch>
                  <a:fillRect l="-19444" r="-16667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타원 80">
            <a:extLst>
              <a:ext uri="{FF2B5EF4-FFF2-40B4-BE49-F238E27FC236}">
                <a16:creationId xmlns:a16="http://schemas.microsoft.com/office/drawing/2014/main" id="{117CE9B6-D0D9-4FC5-8205-19FBA08143CB}"/>
              </a:ext>
            </a:extLst>
          </p:cNvPr>
          <p:cNvSpPr/>
          <p:nvPr/>
        </p:nvSpPr>
        <p:spPr>
          <a:xfrm>
            <a:off x="9832869" y="4602738"/>
            <a:ext cx="316209" cy="31621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39E071A-97E7-45CF-A6C6-F8A08829493A}"/>
              </a:ext>
            </a:extLst>
          </p:cNvPr>
          <p:cNvSpPr/>
          <p:nvPr/>
        </p:nvSpPr>
        <p:spPr>
          <a:xfrm>
            <a:off x="9830734" y="5113371"/>
            <a:ext cx="316209" cy="31621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ADF154-FC7E-42E2-A800-A06ADE548CAE}"/>
              </a:ext>
            </a:extLst>
          </p:cNvPr>
          <p:cNvCxnSpPr>
            <a:cxnSpLocks/>
            <a:stCxn id="5" idx="6"/>
            <a:endCxn id="72" idx="2"/>
          </p:cNvCxnSpPr>
          <p:nvPr/>
        </p:nvCxnSpPr>
        <p:spPr>
          <a:xfrm>
            <a:off x="7786054" y="4380538"/>
            <a:ext cx="414490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9757665" y="4638874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9780185" y="5084875"/>
                <a:ext cx="4203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185" y="5084875"/>
                <a:ext cx="42030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/>
              <p:nvPr/>
            </p:nvSpPr>
            <p:spPr>
              <a:xfrm>
                <a:off x="7407583" y="4196793"/>
                <a:ext cx="4203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583" y="4196793"/>
                <a:ext cx="42030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/>
              <p:nvPr/>
            </p:nvSpPr>
            <p:spPr>
              <a:xfrm>
                <a:off x="8165556" y="4190441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556" y="4190441"/>
                <a:ext cx="42832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타원 69">
            <a:extLst>
              <a:ext uri="{FF2B5EF4-FFF2-40B4-BE49-F238E27FC236}">
                <a16:creationId xmlns:a16="http://schemas.microsoft.com/office/drawing/2014/main" id="{D56FC862-F354-4940-9847-FD45680032E3}"/>
              </a:ext>
            </a:extLst>
          </p:cNvPr>
          <p:cNvSpPr/>
          <p:nvPr/>
        </p:nvSpPr>
        <p:spPr>
          <a:xfrm>
            <a:off x="8209092" y="4782209"/>
            <a:ext cx="367487" cy="367487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/>
              <p:nvPr/>
            </p:nvSpPr>
            <p:spPr>
              <a:xfrm>
                <a:off x="8148081" y="4783260"/>
                <a:ext cx="4203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081" y="4783260"/>
                <a:ext cx="42030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79A9827-8F9A-45F7-9F3E-C31CDC34C0EB}"/>
              </a:ext>
            </a:extLst>
          </p:cNvPr>
          <p:cNvCxnSpPr>
            <a:cxnSpLocks/>
            <a:stCxn id="70" idx="0"/>
            <a:endCxn id="92" idx="2"/>
          </p:cNvCxnSpPr>
          <p:nvPr/>
        </p:nvCxnSpPr>
        <p:spPr>
          <a:xfrm flipH="1" flipV="1">
            <a:off x="8379717" y="4559773"/>
            <a:ext cx="13119" cy="22243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2A60A86-3A1F-4855-A3CD-292D1F6C3D05}"/>
              </a:ext>
            </a:extLst>
          </p:cNvPr>
          <p:cNvSpPr/>
          <p:nvPr/>
        </p:nvSpPr>
        <p:spPr>
          <a:xfrm>
            <a:off x="8834243" y="5409702"/>
            <a:ext cx="275655" cy="236187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E4DFD0E-1AE9-4B5B-B44A-4054AB838538}"/>
              </a:ext>
            </a:extLst>
          </p:cNvPr>
          <p:cNvSpPr/>
          <p:nvPr/>
        </p:nvSpPr>
        <p:spPr>
          <a:xfrm>
            <a:off x="8862482" y="5554943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B13E747-8F12-411C-9601-96E53460485D}"/>
              </a:ext>
            </a:extLst>
          </p:cNvPr>
          <p:cNvSpPr/>
          <p:nvPr/>
        </p:nvSpPr>
        <p:spPr>
          <a:xfrm>
            <a:off x="8972098" y="5550989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5C119553-8469-4BA9-86B6-5004FCD01F62}"/>
              </a:ext>
            </a:extLst>
          </p:cNvPr>
          <p:cNvCxnSpPr>
            <a:cxnSpLocks/>
            <a:stCxn id="60" idx="6"/>
            <a:endCxn id="78" idx="4"/>
          </p:cNvCxnSpPr>
          <p:nvPr/>
        </p:nvCxnSpPr>
        <p:spPr>
          <a:xfrm flipV="1">
            <a:off x="5516934" y="5646728"/>
            <a:ext cx="3400861" cy="188539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/>
              <p:nvPr/>
            </p:nvSpPr>
            <p:spPr>
              <a:xfrm>
                <a:off x="8879247" y="5322807"/>
                <a:ext cx="2645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247" y="5322807"/>
                <a:ext cx="264507" cy="369332"/>
              </a:xfrm>
              <a:prstGeom prst="rect">
                <a:avLst/>
              </a:prstGeom>
              <a:blipFill>
                <a:blip r:embed="rId18"/>
                <a:stretch>
                  <a:fillRect l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12322159-9E65-4F24-B7BD-CF137B5049D4}"/>
              </a:ext>
            </a:extLst>
          </p:cNvPr>
          <p:cNvCxnSpPr>
            <a:cxnSpLocks/>
            <a:stCxn id="77" idx="0"/>
            <a:endCxn id="70" idx="6"/>
          </p:cNvCxnSpPr>
          <p:nvPr/>
        </p:nvCxnSpPr>
        <p:spPr>
          <a:xfrm rot="16200000" flipV="1">
            <a:off x="8552450" y="4990081"/>
            <a:ext cx="443750" cy="395491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/>
              <p:nvPr/>
            </p:nvSpPr>
            <p:spPr>
              <a:xfrm>
                <a:off x="8658872" y="4710535"/>
                <a:ext cx="2148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872" y="4710535"/>
                <a:ext cx="214882" cy="276999"/>
              </a:xfrm>
              <a:prstGeom prst="rect">
                <a:avLst/>
              </a:prstGeom>
              <a:blipFill>
                <a:blip r:embed="rId19"/>
                <a:stretch>
                  <a:fillRect l="-5556" r="-5556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8080B322-57AC-4AB5-A440-0DFF2D47DF4E}"/>
              </a:ext>
            </a:extLst>
          </p:cNvPr>
          <p:cNvSpPr txBox="1"/>
          <p:nvPr/>
        </p:nvSpPr>
        <p:spPr>
          <a:xfrm>
            <a:off x="10946568" y="3826183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c_next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2ACE99F-A111-40F2-8F1D-C9EC6D16F60C}"/>
              </a:ext>
            </a:extLst>
          </p:cNvPr>
          <p:cNvSpPr txBox="1"/>
          <p:nvPr/>
        </p:nvSpPr>
        <p:spPr>
          <a:xfrm>
            <a:off x="6289014" y="4070416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c_prev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9A98368-CF7B-4EEF-895C-9BD75C7B2F41}"/>
              </a:ext>
            </a:extLst>
          </p:cNvPr>
          <p:cNvSpPr txBox="1"/>
          <p:nvPr/>
        </p:nvSpPr>
        <p:spPr>
          <a:xfrm>
            <a:off x="5877169" y="586945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h_prev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BCD2375-88AA-4FE4-B24E-0604EC2ADB31}"/>
              </a:ext>
            </a:extLst>
          </p:cNvPr>
          <p:cNvCxnSpPr>
            <a:cxnSpLocks/>
          </p:cNvCxnSpPr>
          <p:nvPr/>
        </p:nvCxnSpPr>
        <p:spPr>
          <a:xfrm flipH="1">
            <a:off x="10035841" y="4428044"/>
            <a:ext cx="150175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DBCC457D-C350-4D2F-BE6D-556CFF3B3CB7}"/>
              </a:ext>
            </a:extLst>
          </p:cNvPr>
          <p:cNvSpPr txBox="1"/>
          <p:nvPr/>
        </p:nvSpPr>
        <p:spPr>
          <a:xfrm>
            <a:off x="10102626" y="435677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dc_next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id="{89FF92DD-0595-4AC5-BA07-0D1C62B54EED}"/>
              </a:ext>
            </a:extLst>
          </p:cNvPr>
          <p:cNvCxnSpPr>
            <a:cxnSpLocks/>
          </p:cNvCxnSpPr>
          <p:nvPr/>
        </p:nvCxnSpPr>
        <p:spPr>
          <a:xfrm flipH="1">
            <a:off x="10039887" y="5584609"/>
            <a:ext cx="72673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9E09884B-0510-4CB3-B36D-0C9874E0268F}"/>
              </a:ext>
            </a:extLst>
          </p:cNvPr>
          <p:cNvSpPr txBox="1"/>
          <p:nvPr/>
        </p:nvSpPr>
        <p:spPr>
          <a:xfrm>
            <a:off x="9971236" y="5617426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dh_next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B7153FC-DD09-4FBD-9753-D76AF01AB2C9}"/>
              </a:ext>
            </a:extLst>
          </p:cNvPr>
          <p:cNvSpPr txBox="1"/>
          <p:nvPr/>
        </p:nvSpPr>
        <p:spPr>
          <a:xfrm>
            <a:off x="6230469" y="4424709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dc_prev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7192D271-8124-40F5-8A36-DBBD3F2D677A}"/>
              </a:ext>
            </a:extLst>
          </p:cNvPr>
          <p:cNvSpPr txBox="1"/>
          <p:nvPr/>
        </p:nvSpPr>
        <p:spPr>
          <a:xfrm>
            <a:off x="5722531" y="6132353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dh_prev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E4D357D8-B49B-4B30-B577-9FCF2E3B0FD2}"/>
              </a:ext>
            </a:extLst>
          </p:cNvPr>
          <p:cNvSpPr txBox="1"/>
          <p:nvPr/>
        </p:nvSpPr>
        <p:spPr>
          <a:xfrm>
            <a:off x="7893956" y="6403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dx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07CECAAD-2BD4-4AF6-AA21-6DF20E61FE98}"/>
              </a:ext>
            </a:extLst>
          </p:cNvPr>
          <p:cNvCxnSpPr>
            <a:cxnSpLocks/>
          </p:cNvCxnSpPr>
          <p:nvPr/>
        </p:nvCxnSpPr>
        <p:spPr>
          <a:xfrm flipH="1">
            <a:off x="8593878" y="4428044"/>
            <a:ext cx="13474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FEC117FC-7F0A-435F-8A8B-D1D41E6F2B4C}"/>
              </a:ext>
            </a:extLst>
          </p:cNvPr>
          <p:cNvCxnSpPr>
            <a:cxnSpLocks/>
          </p:cNvCxnSpPr>
          <p:nvPr/>
        </p:nvCxnSpPr>
        <p:spPr>
          <a:xfrm flipV="1">
            <a:off x="10068242" y="4919566"/>
            <a:ext cx="0" cy="17242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4598F850-A645-4708-B1CE-40D9A7F854FA}"/>
              </a:ext>
            </a:extLst>
          </p:cNvPr>
          <p:cNvCxnSpPr>
            <a:cxnSpLocks/>
          </p:cNvCxnSpPr>
          <p:nvPr/>
        </p:nvCxnSpPr>
        <p:spPr>
          <a:xfrm flipH="1">
            <a:off x="9428420" y="5305683"/>
            <a:ext cx="32811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DC882698-474D-4363-A79A-8E9853EA8816}"/>
              </a:ext>
            </a:extLst>
          </p:cNvPr>
          <p:cNvCxnSpPr>
            <a:cxnSpLocks/>
          </p:cNvCxnSpPr>
          <p:nvPr/>
        </p:nvCxnSpPr>
        <p:spPr>
          <a:xfrm>
            <a:off x="9449492" y="5274104"/>
            <a:ext cx="0" cy="14449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타원 293">
            <a:extLst>
              <a:ext uri="{FF2B5EF4-FFF2-40B4-BE49-F238E27FC236}">
                <a16:creationId xmlns:a16="http://schemas.microsoft.com/office/drawing/2014/main" id="{08E11999-44B5-4005-929E-E6452D7A5223}"/>
              </a:ext>
            </a:extLst>
          </p:cNvPr>
          <p:cNvSpPr/>
          <p:nvPr/>
        </p:nvSpPr>
        <p:spPr>
          <a:xfrm>
            <a:off x="4263875" y="5620517"/>
            <a:ext cx="316209" cy="31621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5A52576B-4E4D-40A2-83D6-EC3EFA2F93F9}"/>
                  </a:ext>
                </a:extLst>
              </p:cNvPr>
              <p:cNvSpPr txBox="1"/>
              <p:nvPr/>
            </p:nvSpPr>
            <p:spPr>
              <a:xfrm>
                <a:off x="4213326" y="5592021"/>
                <a:ext cx="4203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5A52576B-4E4D-40A2-83D6-EC3EFA2F9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326" y="5592021"/>
                <a:ext cx="42030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2" name="직선 화살표 연결선 301">
            <a:extLst>
              <a:ext uri="{FF2B5EF4-FFF2-40B4-BE49-F238E27FC236}">
                <a16:creationId xmlns:a16="http://schemas.microsoft.com/office/drawing/2014/main" id="{BA76B573-C84C-4342-84E0-9458940EBDEC}"/>
              </a:ext>
            </a:extLst>
          </p:cNvPr>
          <p:cNvCxnSpPr>
            <a:cxnSpLocks/>
          </p:cNvCxnSpPr>
          <p:nvPr/>
        </p:nvCxnSpPr>
        <p:spPr>
          <a:xfrm>
            <a:off x="3962400" y="5409702"/>
            <a:ext cx="376610" cy="2544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14151232-1A23-4B87-B731-DF6AC4A06340}"/>
              </a:ext>
            </a:extLst>
          </p:cNvPr>
          <p:cNvCxnSpPr>
            <a:cxnSpLocks/>
          </p:cNvCxnSpPr>
          <p:nvPr/>
        </p:nvCxnSpPr>
        <p:spPr>
          <a:xfrm flipV="1">
            <a:off x="3994628" y="5869454"/>
            <a:ext cx="327756" cy="229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직선 화살표 연결선 321">
            <a:extLst>
              <a:ext uri="{FF2B5EF4-FFF2-40B4-BE49-F238E27FC236}">
                <a16:creationId xmlns:a16="http://schemas.microsoft.com/office/drawing/2014/main" id="{8E3539FE-1445-4C7C-BD3C-ECFF847C055D}"/>
              </a:ext>
            </a:extLst>
          </p:cNvPr>
          <p:cNvCxnSpPr>
            <a:cxnSpLocks/>
          </p:cNvCxnSpPr>
          <p:nvPr/>
        </p:nvCxnSpPr>
        <p:spPr>
          <a:xfrm flipV="1">
            <a:off x="4578580" y="5776687"/>
            <a:ext cx="379710" cy="96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직선 화살표 연결선 323">
            <a:extLst>
              <a:ext uri="{FF2B5EF4-FFF2-40B4-BE49-F238E27FC236}">
                <a16:creationId xmlns:a16="http://schemas.microsoft.com/office/drawing/2014/main" id="{678F2081-9DE1-45B3-A91B-45102CAF4BCB}"/>
              </a:ext>
            </a:extLst>
          </p:cNvPr>
          <p:cNvCxnSpPr>
            <a:cxnSpLocks/>
          </p:cNvCxnSpPr>
          <p:nvPr/>
        </p:nvCxnSpPr>
        <p:spPr>
          <a:xfrm flipH="1">
            <a:off x="4599223" y="5869251"/>
            <a:ext cx="72673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직선 화살표 연결선 354">
            <a:extLst>
              <a:ext uri="{FF2B5EF4-FFF2-40B4-BE49-F238E27FC236}">
                <a16:creationId xmlns:a16="http://schemas.microsoft.com/office/drawing/2014/main" id="{7009879E-FBB7-4B31-ADAE-A1C1D4A3F691}"/>
              </a:ext>
            </a:extLst>
          </p:cNvPr>
          <p:cNvCxnSpPr>
            <a:cxnSpLocks/>
          </p:cNvCxnSpPr>
          <p:nvPr/>
        </p:nvCxnSpPr>
        <p:spPr>
          <a:xfrm flipH="1" flipV="1">
            <a:off x="3840480" y="5442597"/>
            <a:ext cx="423395" cy="284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8611FF59-201A-413E-8972-00FA1929E26C}"/>
              </a:ext>
            </a:extLst>
          </p:cNvPr>
          <p:cNvCxnSpPr>
            <a:cxnSpLocks/>
          </p:cNvCxnSpPr>
          <p:nvPr/>
        </p:nvCxnSpPr>
        <p:spPr>
          <a:xfrm flipH="1">
            <a:off x="3990705" y="5999173"/>
            <a:ext cx="317066" cy="2509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TextBox 375">
            <a:extLst>
              <a:ext uri="{FF2B5EF4-FFF2-40B4-BE49-F238E27FC236}">
                <a16:creationId xmlns:a16="http://schemas.microsoft.com/office/drawing/2014/main" id="{D879CACA-5350-44B2-834B-085D506B8DA9}"/>
              </a:ext>
            </a:extLst>
          </p:cNvPr>
          <p:cNvSpPr txBox="1"/>
          <p:nvPr/>
        </p:nvSpPr>
        <p:spPr>
          <a:xfrm>
            <a:off x="4462409" y="596363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dh_next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82FE07CD-9C61-432C-A775-E79BC2E4C2D6}"/>
              </a:ext>
            </a:extLst>
          </p:cNvPr>
          <p:cNvCxnSpPr>
            <a:cxnSpLocks/>
          </p:cNvCxnSpPr>
          <p:nvPr/>
        </p:nvCxnSpPr>
        <p:spPr>
          <a:xfrm flipV="1">
            <a:off x="10068242" y="4417817"/>
            <a:ext cx="0" cy="17242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Box 377">
            <a:extLst>
              <a:ext uri="{FF2B5EF4-FFF2-40B4-BE49-F238E27FC236}">
                <a16:creationId xmlns:a16="http://schemas.microsoft.com/office/drawing/2014/main" id="{DCCE9A2B-B916-4B8D-81FB-C25CFE2F8FAF}"/>
              </a:ext>
            </a:extLst>
          </p:cNvPr>
          <p:cNvSpPr txBox="1"/>
          <p:nvPr/>
        </p:nvSpPr>
        <p:spPr>
          <a:xfrm>
            <a:off x="10107443" y="4828533"/>
            <a:ext cx="14503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dh_next * o</a:t>
            </a:r>
            <a:endParaRPr lang="ko-KR" altLang="en-US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DEE092DC-390A-460C-B0EC-B4687F4BD7B0}"/>
              </a:ext>
            </a:extLst>
          </p:cNvPr>
          <p:cNvSpPr txBox="1"/>
          <p:nvPr/>
        </p:nvSpPr>
        <p:spPr>
          <a:xfrm>
            <a:off x="9083390" y="435677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C3C11A7-8DF7-4DF6-ACC8-92560AAE6F4F}"/>
              </a:ext>
            </a:extLst>
          </p:cNvPr>
          <p:cNvSpPr txBox="1"/>
          <p:nvPr/>
        </p:nvSpPr>
        <p:spPr>
          <a:xfrm>
            <a:off x="7725095" y="43917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D9FB2B8E-0F58-405D-A8D2-204C36324D31}"/>
              </a:ext>
            </a:extLst>
          </p:cNvPr>
          <p:cNvSpPr txBox="1"/>
          <p:nvPr/>
        </p:nvSpPr>
        <p:spPr>
          <a:xfrm>
            <a:off x="8412541" y="450519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65788EB3-C6DA-4C4D-9B11-397D89FD7079}"/>
              </a:ext>
            </a:extLst>
          </p:cNvPr>
          <p:cNvCxnSpPr>
            <a:cxnSpLocks/>
          </p:cNvCxnSpPr>
          <p:nvPr/>
        </p:nvCxnSpPr>
        <p:spPr>
          <a:xfrm flipH="1">
            <a:off x="7776450" y="4428044"/>
            <a:ext cx="38910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714E35A1-7C7C-4B6A-88B1-1D8DC444D52E}"/>
              </a:ext>
            </a:extLst>
          </p:cNvPr>
          <p:cNvCxnSpPr>
            <a:cxnSpLocks/>
          </p:cNvCxnSpPr>
          <p:nvPr/>
        </p:nvCxnSpPr>
        <p:spPr>
          <a:xfrm>
            <a:off x="8450477" y="4590244"/>
            <a:ext cx="0" cy="1919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직선 화살표 연결선 383">
            <a:extLst>
              <a:ext uri="{FF2B5EF4-FFF2-40B4-BE49-F238E27FC236}">
                <a16:creationId xmlns:a16="http://schemas.microsoft.com/office/drawing/2014/main" id="{CF1268F9-4E66-454B-8476-E8BC863FBC34}"/>
              </a:ext>
            </a:extLst>
          </p:cNvPr>
          <p:cNvCxnSpPr>
            <a:cxnSpLocks/>
          </p:cNvCxnSpPr>
          <p:nvPr/>
        </p:nvCxnSpPr>
        <p:spPr>
          <a:xfrm flipH="1">
            <a:off x="5501597" y="4449551"/>
            <a:ext cx="192526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화살표 연결선 384">
            <a:extLst>
              <a:ext uri="{FF2B5EF4-FFF2-40B4-BE49-F238E27FC236}">
                <a16:creationId xmlns:a16="http://schemas.microsoft.com/office/drawing/2014/main" id="{B61F9ECA-B0BF-4E0E-9BD1-B346F4779036}"/>
              </a:ext>
            </a:extLst>
          </p:cNvPr>
          <p:cNvCxnSpPr>
            <a:cxnSpLocks/>
          </p:cNvCxnSpPr>
          <p:nvPr/>
        </p:nvCxnSpPr>
        <p:spPr>
          <a:xfrm>
            <a:off x="8628504" y="5012913"/>
            <a:ext cx="32042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직선 화살표 연결선 385">
            <a:extLst>
              <a:ext uri="{FF2B5EF4-FFF2-40B4-BE49-F238E27FC236}">
                <a16:creationId xmlns:a16="http://schemas.microsoft.com/office/drawing/2014/main" id="{474EBBA1-8BAC-400C-9752-A929F30FC5F5}"/>
              </a:ext>
            </a:extLst>
          </p:cNvPr>
          <p:cNvCxnSpPr>
            <a:cxnSpLocks/>
          </p:cNvCxnSpPr>
          <p:nvPr/>
        </p:nvCxnSpPr>
        <p:spPr>
          <a:xfrm>
            <a:off x="9037741" y="5030102"/>
            <a:ext cx="1" cy="30989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7" name="TextBox 386">
                <a:extLst>
                  <a:ext uri="{FF2B5EF4-FFF2-40B4-BE49-F238E27FC236}">
                    <a16:creationId xmlns:a16="http://schemas.microsoft.com/office/drawing/2014/main" id="{22E4B2F0-8EF5-439B-BE3D-289DDFF50418}"/>
                  </a:ext>
                </a:extLst>
              </p:cNvPr>
              <p:cNvSpPr txBox="1"/>
              <p:nvPr/>
            </p:nvSpPr>
            <p:spPr>
              <a:xfrm>
                <a:off x="8668695" y="5007016"/>
                <a:ext cx="2148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87" name="TextBox 386">
                <a:extLst>
                  <a:ext uri="{FF2B5EF4-FFF2-40B4-BE49-F238E27FC236}">
                    <a16:creationId xmlns:a16="http://schemas.microsoft.com/office/drawing/2014/main" id="{22E4B2F0-8EF5-439B-BE3D-289DDFF50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695" y="5007016"/>
                <a:ext cx="214882" cy="276999"/>
              </a:xfrm>
              <a:prstGeom prst="rect">
                <a:avLst/>
              </a:prstGeom>
              <a:blipFill>
                <a:blip r:embed="rId21"/>
                <a:stretch>
                  <a:fillRect l="-40000" t="-2174" r="-42857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D20D9433-4F5E-4E43-BB2A-899716F3F698}"/>
              </a:ext>
            </a:extLst>
          </p:cNvPr>
          <p:cNvCxnSpPr>
            <a:cxnSpLocks/>
          </p:cNvCxnSpPr>
          <p:nvPr/>
        </p:nvCxnSpPr>
        <p:spPr>
          <a:xfrm>
            <a:off x="7663032" y="4584317"/>
            <a:ext cx="511" cy="8498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id="{3FA0518D-5C92-4AF6-B83C-5C9E25D52892}"/>
                  </a:ext>
                </a:extLst>
              </p:cNvPr>
              <p:cNvSpPr txBox="1"/>
              <p:nvPr/>
            </p:nvSpPr>
            <p:spPr>
              <a:xfrm>
                <a:off x="7691494" y="4914273"/>
                <a:ext cx="3077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id="{3FA0518D-5C92-4AF6-B83C-5C9E25D52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494" y="4914273"/>
                <a:ext cx="307777" cy="276999"/>
              </a:xfrm>
              <a:prstGeom prst="rect">
                <a:avLst/>
              </a:prstGeom>
              <a:blipFill>
                <a:blip r:embed="rId22"/>
                <a:stretch>
                  <a:fillRect l="-18000" t="-2174" r="-18000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A2AB9354-6051-498A-9E3C-0539A0CFE51B}"/>
                  </a:ext>
                </a:extLst>
              </p:cNvPr>
              <p:cNvSpPr txBox="1"/>
              <p:nvPr/>
            </p:nvSpPr>
            <p:spPr>
              <a:xfrm>
                <a:off x="9527207" y="5266650"/>
                <a:ext cx="346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A2AB9354-6051-498A-9E3C-0539A0CFE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207" y="5266650"/>
                <a:ext cx="346249" cy="276999"/>
              </a:xfrm>
              <a:prstGeom prst="rect">
                <a:avLst/>
              </a:prstGeom>
              <a:blipFill>
                <a:blip r:embed="rId23"/>
                <a:stretch>
                  <a:fillRect l="-15789" t="-4444" r="-701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95E9D3CD-1D72-48B2-B1C9-1DBE349D6582}"/>
              </a:ext>
            </a:extLst>
          </p:cNvPr>
          <p:cNvCxnSpPr>
            <a:cxnSpLocks/>
          </p:cNvCxnSpPr>
          <p:nvPr/>
        </p:nvCxnSpPr>
        <p:spPr>
          <a:xfrm>
            <a:off x="8445241" y="5161153"/>
            <a:ext cx="1" cy="30989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14A2A146-0310-41E2-A238-057D3F9BDA6F}"/>
                  </a:ext>
                </a:extLst>
              </p:cNvPr>
              <p:cNvSpPr txBox="1"/>
              <p:nvPr/>
            </p:nvSpPr>
            <p:spPr>
              <a:xfrm>
                <a:off x="8450981" y="5162283"/>
                <a:ext cx="2148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14A2A146-0310-41E2-A238-057D3F9BD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981" y="5162283"/>
                <a:ext cx="214882" cy="276999"/>
              </a:xfrm>
              <a:prstGeom prst="rect">
                <a:avLst/>
              </a:prstGeom>
              <a:blipFill>
                <a:blip r:embed="rId24"/>
                <a:stretch>
                  <a:fillRect l="-38889" t="-4444" r="-61111" b="-2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F74381DC-7D3D-4D95-BCEB-6AC1779B338C}"/>
              </a:ext>
            </a:extLst>
          </p:cNvPr>
          <p:cNvCxnSpPr>
            <a:cxnSpLocks/>
            <a:stCxn id="12" idx="0"/>
            <a:endCxn id="79" idx="4"/>
          </p:cNvCxnSpPr>
          <p:nvPr/>
        </p:nvCxnSpPr>
        <p:spPr>
          <a:xfrm rot="5400000" flipH="1" flipV="1">
            <a:off x="7860156" y="5186365"/>
            <a:ext cx="710845" cy="1623665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65740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50517B7B-E5C3-4718-A97A-573A046D4723}"/>
              </a:ext>
            </a:extLst>
          </p:cNvPr>
          <p:cNvGrpSpPr/>
          <p:nvPr/>
        </p:nvGrpSpPr>
        <p:grpSpPr>
          <a:xfrm>
            <a:off x="7947715" y="1445315"/>
            <a:ext cx="2127744" cy="855126"/>
            <a:chOff x="7904606" y="2377185"/>
            <a:chExt cx="2127744" cy="855126"/>
          </a:xfrm>
        </p:grpSpPr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5E8E4DD1-D3B9-4F9B-A7BC-210C08F9D934}"/>
                </a:ext>
              </a:extLst>
            </p:cNvPr>
            <p:cNvSpPr txBox="1"/>
            <p:nvPr/>
          </p:nvSpPr>
          <p:spPr>
            <a:xfrm>
              <a:off x="8794660" y="2862979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  <a:ea typeface="고도 M" panose="02000503000000020004" pitchFamily="2" charset="-127"/>
                </a:rPr>
                <a:t>dWh</a:t>
              </a:r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AA505641-579E-4C3E-B050-0CEB1BB2EB2D}"/>
                </a:ext>
              </a:extLst>
            </p:cNvPr>
            <p:cNvSpPr/>
            <p:nvPr/>
          </p:nvSpPr>
          <p:spPr>
            <a:xfrm>
              <a:off x="7904606" y="2547641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ACB87D31-CA89-4D7B-87F0-F7BEA3EE7124}"/>
                </a:ext>
              </a:extLst>
            </p:cNvPr>
            <p:cNvSpPr/>
            <p:nvPr/>
          </p:nvSpPr>
          <p:spPr>
            <a:xfrm>
              <a:off x="8081554" y="2547250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D0C690AE-0C17-4D7C-B9C2-0E9A0F880B27}"/>
                </a:ext>
              </a:extLst>
            </p:cNvPr>
            <p:cNvSpPr/>
            <p:nvPr/>
          </p:nvSpPr>
          <p:spPr>
            <a:xfrm>
              <a:off x="8258501" y="2546860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B54BE1A7-D724-436A-AFAF-A2FFDD548E80}"/>
                </a:ext>
              </a:extLst>
            </p:cNvPr>
            <p:cNvSpPr/>
            <p:nvPr/>
          </p:nvSpPr>
          <p:spPr>
            <a:xfrm>
              <a:off x="7904606" y="2716903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A35D1D5E-3A32-4643-852F-57FD933D19D1}"/>
                </a:ext>
              </a:extLst>
            </p:cNvPr>
            <p:cNvSpPr/>
            <p:nvPr/>
          </p:nvSpPr>
          <p:spPr>
            <a:xfrm>
              <a:off x="8081554" y="2716512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C14E9A93-41EB-4E2C-B9EB-4AD9BB36F282}"/>
                </a:ext>
              </a:extLst>
            </p:cNvPr>
            <p:cNvSpPr/>
            <p:nvPr/>
          </p:nvSpPr>
          <p:spPr>
            <a:xfrm>
              <a:off x="8258501" y="2716122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5F512889-5D2C-4E77-BC79-BD10A2CE0816}"/>
                </a:ext>
              </a:extLst>
            </p:cNvPr>
            <p:cNvSpPr/>
            <p:nvPr/>
          </p:nvSpPr>
          <p:spPr>
            <a:xfrm>
              <a:off x="8439349" y="2547641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FCA3B953-5F4E-4BEE-A0BA-A20FFDE2520B}"/>
                </a:ext>
              </a:extLst>
            </p:cNvPr>
            <p:cNvSpPr/>
            <p:nvPr/>
          </p:nvSpPr>
          <p:spPr>
            <a:xfrm>
              <a:off x="8616297" y="2547250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BD56C4C3-E70C-48B7-8CF3-4C3F32225F22}"/>
                </a:ext>
              </a:extLst>
            </p:cNvPr>
            <p:cNvSpPr/>
            <p:nvPr/>
          </p:nvSpPr>
          <p:spPr>
            <a:xfrm>
              <a:off x="8793244" y="2546860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0C8856DB-7093-467E-B5BD-EE9A58A35EAB}"/>
                </a:ext>
              </a:extLst>
            </p:cNvPr>
            <p:cNvSpPr/>
            <p:nvPr/>
          </p:nvSpPr>
          <p:spPr>
            <a:xfrm>
              <a:off x="8439349" y="2716903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943E4E9E-E61C-429A-A2E3-9727D793ABD1}"/>
                </a:ext>
              </a:extLst>
            </p:cNvPr>
            <p:cNvSpPr/>
            <p:nvPr/>
          </p:nvSpPr>
          <p:spPr>
            <a:xfrm>
              <a:off x="8616297" y="2716512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DC1DCB0E-9EB8-47FE-B23B-2313DC60BB14}"/>
                </a:ext>
              </a:extLst>
            </p:cNvPr>
            <p:cNvSpPr/>
            <p:nvPr/>
          </p:nvSpPr>
          <p:spPr>
            <a:xfrm>
              <a:off x="8793244" y="2716122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517BD711-E69E-4894-8717-8397B39D55AD}"/>
                </a:ext>
              </a:extLst>
            </p:cNvPr>
            <p:cNvSpPr/>
            <p:nvPr/>
          </p:nvSpPr>
          <p:spPr>
            <a:xfrm>
              <a:off x="8970191" y="2547641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9C46988D-A3D3-4F90-977B-61E44CE08E3C}"/>
                </a:ext>
              </a:extLst>
            </p:cNvPr>
            <p:cNvSpPr/>
            <p:nvPr/>
          </p:nvSpPr>
          <p:spPr>
            <a:xfrm>
              <a:off x="9147139" y="2547250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844FB759-1694-49EB-A7B9-D4423F45A2C1}"/>
                </a:ext>
              </a:extLst>
            </p:cNvPr>
            <p:cNvSpPr/>
            <p:nvPr/>
          </p:nvSpPr>
          <p:spPr>
            <a:xfrm>
              <a:off x="9324086" y="2546860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F91B7237-67F3-4BAF-BC6E-17A4DA875361}"/>
                </a:ext>
              </a:extLst>
            </p:cNvPr>
            <p:cNvSpPr/>
            <p:nvPr/>
          </p:nvSpPr>
          <p:spPr>
            <a:xfrm>
              <a:off x="8970191" y="2716903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E483C67E-2211-43F3-9FF9-9C460EED20D5}"/>
                </a:ext>
              </a:extLst>
            </p:cNvPr>
            <p:cNvSpPr/>
            <p:nvPr/>
          </p:nvSpPr>
          <p:spPr>
            <a:xfrm>
              <a:off x="9147139" y="2716512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867E0305-AC18-4668-BC33-103D136CC8D1}"/>
                </a:ext>
              </a:extLst>
            </p:cNvPr>
            <p:cNvSpPr/>
            <p:nvPr/>
          </p:nvSpPr>
          <p:spPr>
            <a:xfrm>
              <a:off x="9324086" y="2716122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9C1A125A-06CB-4852-97F5-A6D6922ADAD6}"/>
                </a:ext>
              </a:extLst>
            </p:cNvPr>
            <p:cNvSpPr/>
            <p:nvPr/>
          </p:nvSpPr>
          <p:spPr>
            <a:xfrm>
              <a:off x="7904606" y="2377966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42CE7CED-43E1-4873-A6F2-FD06EE07C442}"/>
                </a:ext>
              </a:extLst>
            </p:cNvPr>
            <p:cNvSpPr/>
            <p:nvPr/>
          </p:nvSpPr>
          <p:spPr>
            <a:xfrm>
              <a:off x="8081554" y="2377575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FE807500-BCFC-4064-91C6-00A700354A74}"/>
                </a:ext>
              </a:extLst>
            </p:cNvPr>
            <p:cNvSpPr/>
            <p:nvPr/>
          </p:nvSpPr>
          <p:spPr>
            <a:xfrm>
              <a:off x="8258501" y="2377185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2394F63E-60B4-4286-8877-6D4E8454D290}"/>
                </a:ext>
              </a:extLst>
            </p:cNvPr>
            <p:cNvSpPr/>
            <p:nvPr/>
          </p:nvSpPr>
          <p:spPr>
            <a:xfrm>
              <a:off x="8439349" y="2377966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433F987E-9A22-4933-B1B8-60495D206870}"/>
                </a:ext>
              </a:extLst>
            </p:cNvPr>
            <p:cNvSpPr/>
            <p:nvPr/>
          </p:nvSpPr>
          <p:spPr>
            <a:xfrm>
              <a:off x="8616297" y="2377575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ED344E6F-60C1-44DD-8CC6-D6B70F632D7D}"/>
                </a:ext>
              </a:extLst>
            </p:cNvPr>
            <p:cNvSpPr/>
            <p:nvPr/>
          </p:nvSpPr>
          <p:spPr>
            <a:xfrm>
              <a:off x="8793244" y="2377185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674C5EF9-E821-4855-B385-EBFA54D9FD28}"/>
                </a:ext>
              </a:extLst>
            </p:cNvPr>
            <p:cNvSpPr/>
            <p:nvPr/>
          </p:nvSpPr>
          <p:spPr>
            <a:xfrm>
              <a:off x="8970191" y="2377966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43EC35B8-B465-486E-A9BC-BDF980FB598A}"/>
                </a:ext>
              </a:extLst>
            </p:cNvPr>
            <p:cNvSpPr/>
            <p:nvPr/>
          </p:nvSpPr>
          <p:spPr>
            <a:xfrm>
              <a:off x="9147139" y="2377575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BFC0ADD0-E15F-4EBD-BF25-34CDF384EAD5}"/>
                </a:ext>
              </a:extLst>
            </p:cNvPr>
            <p:cNvSpPr/>
            <p:nvPr/>
          </p:nvSpPr>
          <p:spPr>
            <a:xfrm>
              <a:off x="9324086" y="2377185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852A101D-C7E1-4FAF-8B96-A98CA39A284B}"/>
                </a:ext>
              </a:extLst>
            </p:cNvPr>
            <p:cNvSpPr/>
            <p:nvPr/>
          </p:nvSpPr>
          <p:spPr>
            <a:xfrm>
              <a:off x="9501033" y="2377966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F7E384D8-EC5B-4C8C-9F93-ACE65A519095}"/>
                </a:ext>
              </a:extLst>
            </p:cNvPr>
            <p:cNvSpPr/>
            <p:nvPr/>
          </p:nvSpPr>
          <p:spPr>
            <a:xfrm>
              <a:off x="9677981" y="2377575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1EF0929F-67E7-4A2E-865A-C80EFD5B0F8A}"/>
                </a:ext>
              </a:extLst>
            </p:cNvPr>
            <p:cNvSpPr/>
            <p:nvPr/>
          </p:nvSpPr>
          <p:spPr>
            <a:xfrm>
              <a:off x="9854928" y="2377185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303CDCD1-5A08-43CC-8D97-8CA681AEFAAA}"/>
                </a:ext>
              </a:extLst>
            </p:cNvPr>
            <p:cNvSpPr/>
            <p:nvPr/>
          </p:nvSpPr>
          <p:spPr>
            <a:xfrm>
              <a:off x="9501033" y="2547641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975E87E2-3E57-4435-B9A4-066CE412BC57}"/>
                </a:ext>
              </a:extLst>
            </p:cNvPr>
            <p:cNvSpPr/>
            <p:nvPr/>
          </p:nvSpPr>
          <p:spPr>
            <a:xfrm>
              <a:off x="9677981" y="2547250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FDAC5E28-D005-41D3-AE09-DFC32FA1016E}"/>
                </a:ext>
              </a:extLst>
            </p:cNvPr>
            <p:cNvSpPr/>
            <p:nvPr/>
          </p:nvSpPr>
          <p:spPr>
            <a:xfrm>
              <a:off x="9854928" y="2546860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D03E7069-7F74-4A31-B94D-FBBD28149953}"/>
                </a:ext>
              </a:extLst>
            </p:cNvPr>
            <p:cNvSpPr/>
            <p:nvPr/>
          </p:nvSpPr>
          <p:spPr>
            <a:xfrm>
              <a:off x="9501033" y="2716903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89FD71FD-9363-4B59-9527-D0AEB249E76F}"/>
                </a:ext>
              </a:extLst>
            </p:cNvPr>
            <p:cNvSpPr/>
            <p:nvPr/>
          </p:nvSpPr>
          <p:spPr>
            <a:xfrm>
              <a:off x="9677981" y="2716512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5144103E-20EE-4899-B44D-D79A7AF9293A}"/>
                </a:ext>
              </a:extLst>
            </p:cNvPr>
            <p:cNvSpPr/>
            <p:nvPr/>
          </p:nvSpPr>
          <p:spPr>
            <a:xfrm>
              <a:off x="9854928" y="2716122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6599316" y="4008024"/>
            <a:ext cx="3779019" cy="209860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backward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분석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8071676" y="4964163"/>
            <a:ext cx="721526" cy="2057387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50A3655-C03E-43C5-AAC0-37F762A8FEB8}"/>
              </a:ext>
            </a:extLst>
          </p:cNvPr>
          <p:cNvCxnSpPr>
            <a:cxnSpLocks/>
            <a:stCxn id="12" idx="0"/>
            <a:endCxn id="66" idx="4"/>
          </p:cNvCxnSpPr>
          <p:nvPr/>
        </p:nvCxnSpPr>
        <p:spPr>
          <a:xfrm rot="5400000" flipH="1" flipV="1">
            <a:off x="7616618" y="5445571"/>
            <a:ext cx="695176" cy="112092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4F572AD-E067-4DD6-9231-22A1A90431DF}"/>
              </a:ext>
            </a:extLst>
          </p:cNvPr>
          <p:cNvSpPr txBox="1"/>
          <p:nvPr/>
        </p:nvSpPr>
        <p:spPr>
          <a:xfrm>
            <a:off x="-2336394" y="1110433"/>
            <a:ext cx="525015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di *= i * (1 - i)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df *= f * (1 - f)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do *= o * (1 - o)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dg *= (1 - g ** 2)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dA = np.hstack((df, dg, di, do))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dWh = np.dot(h_prev.T, dA)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dWx = np.dot(x.T, dA)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db = dA.sum(axis=0)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self.grads[0][...] = dWx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self.grads[1][...] = dWh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self.grads[2][...] = db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dx = np.dot(dA, Wx.T)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dh_prev = np.dot(dA, Wh.T)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return dx, dh_prev, dc_prev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6DBCD2A-87AC-4A94-92BA-E81CB3EE3F13}"/>
              </a:ext>
            </a:extLst>
          </p:cNvPr>
          <p:cNvSpPr txBox="1"/>
          <p:nvPr/>
        </p:nvSpPr>
        <p:spPr>
          <a:xfrm>
            <a:off x="7405883" y="607079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278FFDC-6FE5-4846-B16A-6AA5DB4176CF}"/>
              </a:ext>
            </a:extLst>
          </p:cNvPr>
          <p:cNvGrpSpPr/>
          <p:nvPr/>
        </p:nvGrpSpPr>
        <p:grpSpPr>
          <a:xfrm>
            <a:off x="9267963" y="5399020"/>
            <a:ext cx="275655" cy="237027"/>
            <a:chOff x="5798142" y="4110356"/>
            <a:chExt cx="248891" cy="21401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4F9187-B392-4914-8D52-A5291CC9A46E}"/>
                </a:ext>
              </a:extLst>
            </p:cNvPr>
            <p:cNvSpPr/>
            <p:nvPr/>
          </p:nvSpPr>
          <p:spPr>
            <a:xfrm>
              <a:off x="5798142" y="4110356"/>
              <a:ext cx="248891" cy="213256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9C2BB7-2C94-45CC-A16F-43D04DAA5388}"/>
                </a:ext>
              </a:extLst>
            </p:cNvPr>
            <p:cNvSpPr/>
            <p:nvPr/>
          </p:nvSpPr>
          <p:spPr>
            <a:xfrm>
              <a:off x="5823640" y="424149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AAF661-B920-4092-A106-3FAD67A3B7CF}"/>
                </a:ext>
              </a:extLst>
            </p:cNvPr>
            <p:cNvSpPr/>
            <p:nvPr/>
          </p:nvSpPr>
          <p:spPr>
            <a:xfrm>
              <a:off x="5922613" y="423792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148B13B-E641-45F4-9C99-6DAF404BB631}"/>
              </a:ext>
            </a:extLst>
          </p:cNvPr>
          <p:cNvSpPr/>
          <p:nvPr/>
        </p:nvSpPr>
        <p:spPr>
          <a:xfrm>
            <a:off x="7469862" y="5421900"/>
            <a:ext cx="275655" cy="236187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10623986" y="3406157"/>
                <a:ext cx="285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3986" y="3406157"/>
                <a:ext cx="285271" cy="276999"/>
              </a:xfrm>
              <a:prstGeom prst="rect">
                <a:avLst/>
              </a:prstGeom>
              <a:blipFill>
                <a:blip r:embed="rId3"/>
                <a:stretch>
                  <a:fillRect l="-19149" t="-4444" r="-4255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5770283" y="4059719"/>
                <a:ext cx="479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283" y="4059719"/>
                <a:ext cx="479234" cy="276999"/>
              </a:xfrm>
              <a:prstGeom prst="rect">
                <a:avLst/>
              </a:prstGeom>
              <a:blipFill>
                <a:blip r:embed="rId4"/>
                <a:stretch>
                  <a:fillRect l="-5128" r="-5128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10946568" y="4047900"/>
                <a:ext cx="2564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568" y="4047900"/>
                <a:ext cx="256416" cy="276999"/>
              </a:xfrm>
              <a:prstGeom prst="rect">
                <a:avLst/>
              </a:prstGeom>
              <a:blipFill>
                <a:blip r:embed="rId5"/>
                <a:stretch>
                  <a:fillRect l="-9524" r="-4762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5449953" y="4376444"/>
            <a:ext cx="1947022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7267074" y="6353619"/>
                <a:ext cx="273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074" y="6353619"/>
                <a:ext cx="273344" cy="276999"/>
              </a:xfrm>
              <a:prstGeom prst="rect">
                <a:avLst/>
              </a:prstGeom>
              <a:blipFill>
                <a:blip r:embed="rId6"/>
                <a:stretch>
                  <a:fillRect l="-8889" r="-4444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7679858" y="5664171"/>
            <a:ext cx="0" cy="32766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V="1">
            <a:off x="10578649" y="3683156"/>
            <a:ext cx="187973" cy="179707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10257692" y="4282883"/>
            <a:ext cx="167228" cy="138747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5770283" y="5523693"/>
                <a:ext cx="508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283" y="5523693"/>
                <a:ext cx="508088" cy="276999"/>
              </a:xfrm>
              <a:prstGeom prst="rect">
                <a:avLst/>
              </a:prstGeom>
              <a:blipFill>
                <a:blip r:embed="rId7"/>
                <a:stretch>
                  <a:fillRect l="-10843" t="-2174" r="-4819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10939697" y="5175893"/>
                <a:ext cx="285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697" y="5175893"/>
                <a:ext cx="285271" cy="276999"/>
              </a:xfrm>
              <a:prstGeom prst="rect">
                <a:avLst/>
              </a:prstGeom>
              <a:blipFill>
                <a:blip r:embed="rId8"/>
                <a:stretch>
                  <a:fillRect l="-19565" t="-2174" r="-6522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10400137" y="5483737"/>
            <a:ext cx="1071547" cy="560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10411421" y="5410859"/>
            <a:ext cx="167228" cy="138747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10161798" y="5230610"/>
            <a:ext cx="75275" cy="423974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8366863" y="4289297"/>
            <a:ext cx="167228" cy="138747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stCxn id="72" idx="6"/>
            <a:endCxn id="81" idx="0"/>
          </p:cNvCxnSpPr>
          <p:nvPr/>
        </p:nvCxnSpPr>
        <p:spPr>
          <a:xfrm>
            <a:off x="8568031" y="4380538"/>
            <a:ext cx="1422943" cy="222200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9317239" y="5307851"/>
                <a:ext cx="2645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239" y="5307851"/>
                <a:ext cx="264507" cy="369332"/>
              </a:xfrm>
              <a:prstGeom prst="rect">
                <a:avLst/>
              </a:prstGeom>
              <a:blipFill>
                <a:blip r:embed="rId9"/>
                <a:stretch>
                  <a:fillRect l="-11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7575730" y="5358415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7430372" y="5320850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9530016" y="5131615"/>
            <a:ext cx="143178" cy="39163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</p:cNvCxnSpPr>
          <p:nvPr/>
        </p:nvCxnSpPr>
        <p:spPr>
          <a:xfrm>
            <a:off x="9987448" y="4936118"/>
            <a:ext cx="0" cy="16205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5406308" y="5789375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5516934" y="5636046"/>
            <a:ext cx="3834580" cy="199222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3" idx="4"/>
          </p:cNvCxnSpPr>
          <p:nvPr/>
        </p:nvCxnSpPr>
        <p:spPr>
          <a:xfrm flipV="1">
            <a:off x="5516934" y="5658928"/>
            <a:ext cx="2036482" cy="176341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8568031" y="4380538"/>
            <a:ext cx="293562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CB35E02-9E5D-4632-8974-BE9468E15E6A}"/>
              </a:ext>
            </a:extLst>
          </p:cNvPr>
          <p:cNvSpPr/>
          <p:nvPr/>
        </p:nvSpPr>
        <p:spPr>
          <a:xfrm>
            <a:off x="7498104" y="5567142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622CC2-C348-4282-BD66-14377872109E}"/>
              </a:ext>
            </a:extLst>
          </p:cNvPr>
          <p:cNvSpPr/>
          <p:nvPr/>
        </p:nvSpPr>
        <p:spPr>
          <a:xfrm>
            <a:off x="7607719" y="5563188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/>
              <p:nvPr/>
            </p:nvSpPr>
            <p:spPr>
              <a:xfrm>
                <a:off x="7519138" y="5330732"/>
                <a:ext cx="2645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138" y="5330732"/>
                <a:ext cx="264507" cy="369332"/>
              </a:xfrm>
              <a:prstGeom prst="rect">
                <a:avLst/>
              </a:prstGeom>
              <a:blipFill>
                <a:blip r:embed="rId10"/>
                <a:stretch>
                  <a:fillRect l="-11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3709C1-0220-4981-84D7-2EF38BE09AE1}"/>
              </a:ext>
            </a:extLst>
          </p:cNvPr>
          <p:cNvCxnSpPr>
            <a:cxnSpLocks/>
            <a:stCxn id="50" idx="0"/>
            <a:endCxn id="5" idx="4"/>
          </p:cNvCxnSpPr>
          <p:nvPr/>
        </p:nvCxnSpPr>
        <p:spPr>
          <a:xfrm flipH="1" flipV="1">
            <a:off x="7602311" y="4564281"/>
            <a:ext cx="5379" cy="85761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/>
              <p:nvPr/>
            </p:nvSpPr>
            <p:spPr>
              <a:xfrm>
                <a:off x="7386160" y="4931729"/>
                <a:ext cx="166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160" y="4931729"/>
                <a:ext cx="166712" cy="276999"/>
              </a:xfrm>
              <a:prstGeom prst="rect">
                <a:avLst/>
              </a:prstGeom>
              <a:blipFill>
                <a:blip r:embed="rId11"/>
                <a:stretch>
                  <a:fillRect l="-29630" r="-3333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/>
              <p:nvPr/>
            </p:nvSpPr>
            <p:spPr>
              <a:xfrm>
                <a:off x="9413218" y="5012913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218" y="5012913"/>
                <a:ext cx="205184" cy="276999"/>
              </a:xfrm>
              <a:prstGeom prst="rect">
                <a:avLst/>
              </a:prstGeom>
              <a:blipFill>
                <a:blip r:embed="rId12"/>
                <a:stretch>
                  <a:fillRect l="-11765" r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EB4AD82-3B0C-45E2-AE2E-6C03E9662325}"/>
              </a:ext>
            </a:extLst>
          </p:cNvPr>
          <p:cNvSpPr/>
          <p:nvPr/>
        </p:nvSpPr>
        <p:spPr>
          <a:xfrm>
            <a:off x="7418567" y="4196794"/>
            <a:ext cx="367487" cy="367487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EE82E4C-846A-4567-B3B2-FA9E86AAA8E5}"/>
              </a:ext>
            </a:extLst>
          </p:cNvPr>
          <p:cNvSpPr/>
          <p:nvPr/>
        </p:nvSpPr>
        <p:spPr>
          <a:xfrm>
            <a:off x="8132191" y="5421900"/>
            <a:ext cx="525575" cy="236187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E5D5964-2A9D-45A9-B28A-3CB071018822}"/>
              </a:ext>
            </a:extLst>
          </p:cNvPr>
          <p:cNvSpPr/>
          <p:nvPr/>
        </p:nvSpPr>
        <p:spPr>
          <a:xfrm>
            <a:off x="8227924" y="5564517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5DD265-7930-4342-9A3E-0F626DBC0574}"/>
              </a:ext>
            </a:extLst>
          </p:cNvPr>
          <p:cNvSpPr/>
          <p:nvPr/>
        </p:nvSpPr>
        <p:spPr>
          <a:xfrm>
            <a:off x="8469353" y="5566658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E9FC715-8E85-439C-8A93-51FB17D2145E}"/>
              </a:ext>
            </a:extLst>
          </p:cNvPr>
          <p:cNvCxnSpPr>
            <a:cxnSpLocks/>
            <a:stCxn id="60" idx="6"/>
            <a:endCxn id="65" idx="4"/>
          </p:cNvCxnSpPr>
          <p:nvPr/>
        </p:nvCxnSpPr>
        <p:spPr>
          <a:xfrm flipV="1">
            <a:off x="5516934" y="5656302"/>
            <a:ext cx="2766303" cy="178965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1C29476-3861-412A-ADAB-59882CD1ECA3}"/>
              </a:ext>
            </a:extLst>
          </p:cNvPr>
          <p:cNvSpPr/>
          <p:nvPr/>
        </p:nvSpPr>
        <p:spPr>
          <a:xfrm>
            <a:off x="8200544" y="4196794"/>
            <a:ext cx="367487" cy="367487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5BCAA7-0AB9-4F4B-BC35-0B3ED39B95D6}"/>
              </a:ext>
            </a:extLst>
          </p:cNvPr>
          <p:cNvCxnSpPr>
            <a:cxnSpLocks/>
            <a:stCxn id="64" idx="0"/>
            <a:endCxn id="70" idx="4"/>
          </p:cNvCxnSpPr>
          <p:nvPr/>
        </p:nvCxnSpPr>
        <p:spPr>
          <a:xfrm flipH="1" flipV="1">
            <a:off x="8392836" y="5149696"/>
            <a:ext cx="2143" cy="2722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/>
              <p:nvPr/>
            </p:nvSpPr>
            <p:spPr>
              <a:xfrm>
                <a:off x="8128236" y="5092091"/>
                <a:ext cx="2148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236" y="5092091"/>
                <a:ext cx="214882" cy="276999"/>
              </a:xfrm>
              <a:prstGeom prst="rect">
                <a:avLst/>
              </a:prstGeom>
              <a:blipFill>
                <a:blip r:embed="rId13"/>
                <a:stretch>
                  <a:fillRect l="-19444" r="-16667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타원 80">
            <a:extLst>
              <a:ext uri="{FF2B5EF4-FFF2-40B4-BE49-F238E27FC236}">
                <a16:creationId xmlns:a16="http://schemas.microsoft.com/office/drawing/2014/main" id="{117CE9B6-D0D9-4FC5-8205-19FBA08143CB}"/>
              </a:ext>
            </a:extLst>
          </p:cNvPr>
          <p:cNvSpPr/>
          <p:nvPr/>
        </p:nvSpPr>
        <p:spPr>
          <a:xfrm>
            <a:off x="9832869" y="4602738"/>
            <a:ext cx="316209" cy="31621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39E071A-97E7-45CF-A6C6-F8A08829493A}"/>
              </a:ext>
            </a:extLst>
          </p:cNvPr>
          <p:cNvSpPr/>
          <p:nvPr/>
        </p:nvSpPr>
        <p:spPr>
          <a:xfrm>
            <a:off x="9830734" y="5113371"/>
            <a:ext cx="316209" cy="31621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ADF154-FC7E-42E2-A800-A06ADE548CAE}"/>
              </a:ext>
            </a:extLst>
          </p:cNvPr>
          <p:cNvCxnSpPr>
            <a:cxnSpLocks/>
            <a:stCxn id="5" idx="6"/>
            <a:endCxn id="72" idx="2"/>
          </p:cNvCxnSpPr>
          <p:nvPr/>
        </p:nvCxnSpPr>
        <p:spPr>
          <a:xfrm>
            <a:off x="7786054" y="4380538"/>
            <a:ext cx="414490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9757665" y="4638874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9780185" y="5084875"/>
                <a:ext cx="4203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185" y="5084875"/>
                <a:ext cx="42030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/>
              <p:nvPr/>
            </p:nvSpPr>
            <p:spPr>
              <a:xfrm>
                <a:off x="7407583" y="4196793"/>
                <a:ext cx="4203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583" y="4196793"/>
                <a:ext cx="42030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/>
              <p:nvPr/>
            </p:nvSpPr>
            <p:spPr>
              <a:xfrm>
                <a:off x="8165556" y="4190441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556" y="4190441"/>
                <a:ext cx="42832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타원 69">
            <a:extLst>
              <a:ext uri="{FF2B5EF4-FFF2-40B4-BE49-F238E27FC236}">
                <a16:creationId xmlns:a16="http://schemas.microsoft.com/office/drawing/2014/main" id="{D56FC862-F354-4940-9847-FD45680032E3}"/>
              </a:ext>
            </a:extLst>
          </p:cNvPr>
          <p:cNvSpPr/>
          <p:nvPr/>
        </p:nvSpPr>
        <p:spPr>
          <a:xfrm>
            <a:off x="8209092" y="4782209"/>
            <a:ext cx="367487" cy="367487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/>
              <p:nvPr/>
            </p:nvSpPr>
            <p:spPr>
              <a:xfrm>
                <a:off x="8148081" y="4783260"/>
                <a:ext cx="4203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081" y="4783260"/>
                <a:ext cx="42030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79A9827-8F9A-45F7-9F3E-C31CDC34C0EB}"/>
              </a:ext>
            </a:extLst>
          </p:cNvPr>
          <p:cNvCxnSpPr>
            <a:cxnSpLocks/>
            <a:stCxn id="70" idx="0"/>
            <a:endCxn id="92" idx="2"/>
          </p:cNvCxnSpPr>
          <p:nvPr/>
        </p:nvCxnSpPr>
        <p:spPr>
          <a:xfrm flipH="1" flipV="1">
            <a:off x="8379717" y="4559773"/>
            <a:ext cx="13119" cy="22243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2A60A86-3A1F-4855-A3CD-292D1F6C3D05}"/>
              </a:ext>
            </a:extLst>
          </p:cNvPr>
          <p:cNvSpPr/>
          <p:nvPr/>
        </p:nvSpPr>
        <p:spPr>
          <a:xfrm>
            <a:off x="8834243" y="5409702"/>
            <a:ext cx="275655" cy="236187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E4DFD0E-1AE9-4B5B-B44A-4054AB838538}"/>
              </a:ext>
            </a:extLst>
          </p:cNvPr>
          <p:cNvSpPr/>
          <p:nvPr/>
        </p:nvSpPr>
        <p:spPr>
          <a:xfrm>
            <a:off x="8862482" y="5554943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B13E747-8F12-411C-9601-96E53460485D}"/>
              </a:ext>
            </a:extLst>
          </p:cNvPr>
          <p:cNvSpPr/>
          <p:nvPr/>
        </p:nvSpPr>
        <p:spPr>
          <a:xfrm>
            <a:off x="8972098" y="5550989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5C119553-8469-4BA9-86B6-5004FCD01F62}"/>
              </a:ext>
            </a:extLst>
          </p:cNvPr>
          <p:cNvCxnSpPr>
            <a:cxnSpLocks/>
            <a:stCxn id="60" idx="6"/>
            <a:endCxn id="78" idx="4"/>
          </p:cNvCxnSpPr>
          <p:nvPr/>
        </p:nvCxnSpPr>
        <p:spPr>
          <a:xfrm flipV="1">
            <a:off x="5516934" y="5646728"/>
            <a:ext cx="3400861" cy="188539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/>
              <p:nvPr/>
            </p:nvSpPr>
            <p:spPr>
              <a:xfrm>
                <a:off x="8879247" y="5322807"/>
                <a:ext cx="2645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247" y="5322807"/>
                <a:ext cx="264507" cy="369332"/>
              </a:xfrm>
              <a:prstGeom prst="rect">
                <a:avLst/>
              </a:prstGeom>
              <a:blipFill>
                <a:blip r:embed="rId18"/>
                <a:stretch>
                  <a:fillRect l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12322159-9E65-4F24-B7BD-CF137B5049D4}"/>
              </a:ext>
            </a:extLst>
          </p:cNvPr>
          <p:cNvCxnSpPr>
            <a:cxnSpLocks/>
            <a:stCxn id="77" idx="0"/>
            <a:endCxn id="70" idx="6"/>
          </p:cNvCxnSpPr>
          <p:nvPr/>
        </p:nvCxnSpPr>
        <p:spPr>
          <a:xfrm rot="16200000" flipV="1">
            <a:off x="8552450" y="4990081"/>
            <a:ext cx="443750" cy="395491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/>
              <p:nvPr/>
            </p:nvSpPr>
            <p:spPr>
              <a:xfrm>
                <a:off x="8658872" y="4710535"/>
                <a:ext cx="2148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872" y="4710535"/>
                <a:ext cx="214882" cy="276999"/>
              </a:xfrm>
              <a:prstGeom prst="rect">
                <a:avLst/>
              </a:prstGeom>
              <a:blipFill>
                <a:blip r:embed="rId19"/>
                <a:stretch>
                  <a:fillRect l="-5556" r="-5556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8080B322-57AC-4AB5-A440-0DFF2D47DF4E}"/>
              </a:ext>
            </a:extLst>
          </p:cNvPr>
          <p:cNvSpPr txBox="1"/>
          <p:nvPr/>
        </p:nvSpPr>
        <p:spPr>
          <a:xfrm>
            <a:off x="10946568" y="3826183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c_next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2ACE99F-A111-40F2-8F1D-C9EC6D16F60C}"/>
              </a:ext>
            </a:extLst>
          </p:cNvPr>
          <p:cNvSpPr txBox="1"/>
          <p:nvPr/>
        </p:nvSpPr>
        <p:spPr>
          <a:xfrm>
            <a:off x="6289014" y="4070416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c_prev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9A98368-CF7B-4EEF-895C-9BD75C7B2F41}"/>
              </a:ext>
            </a:extLst>
          </p:cNvPr>
          <p:cNvSpPr txBox="1"/>
          <p:nvPr/>
        </p:nvSpPr>
        <p:spPr>
          <a:xfrm>
            <a:off x="5877169" y="586945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h_prev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5735CD-A9E1-40E2-8742-F7F192DF38EF}"/>
              </a:ext>
            </a:extLst>
          </p:cNvPr>
          <p:cNvSpPr txBox="1"/>
          <p:nvPr/>
        </p:nvSpPr>
        <p:spPr>
          <a:xfrm>
            <a:off x="4992679" y="887767"/>
            <a:ext cx="2536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 1)(1, 4*3) =&gt; ( 3, 4*3 )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24B1401E-49D8-4BDD-A4E0-97F7A20B1904}"/>
              </a:ext>
            </a:extLst>
          </p:cNvPr>
          <p:cNvSpPr txBox="1"/>
          <p:nvPr/>
        </p:nvSpPr>
        <p:spPr>
          <a:xfrm>
            <a:off x="8829467" y="303491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dWx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D56C6E-3A81-4919-8CAA-C3524512B08B}"/>
              </a:ext>
            </a:extLst>
          </p:cNvPr>
          <p:cNvGrpSpPr/>
          <p:nvPr/>
        </p:nvGrpSpPr>
        <p:grpSpPr>
          <a:xfrm rot="5400000">
            <a:off x="4537377" y="2671614"/>
            <a:ext cx="708265" cy="169087"/>
            <a:chOff x="3239341" y="2679055"/>
            <a:chExt cx="708265" cy="169087"/>
          </a:xfrm>
        </p:grpSpPr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204C13BC-150F-424D-B4CD-D3AAE0623785}"/>
                </a:ext>
              </a:extLst>
            </p:cNvPr>
            <p:cNvSpPr/>
            <p:nvPr/>
          </p:nvSpPr>
          <p:spPr>
            <a:xfrm>
              <a:off x="3239341" y="2679055"/>
              <a:ext cx="177422" cy="16908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898D49F-5586-4FB1-90FC-15088DD39E80}"/>
                </a:ext>
              </a:extLst>
            </p:cNvPr>
            <p:cNvSpPr/>
            <p:nvPr/>
          </p:nvSpPr>
          <p:spPr>
            <a:xfrm>
              <a:off x="3416289" y="2679055"/>
              <a:ext cx="177422" cy="16908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852EEFC1-CD47-48C9-A769-102530077E86}"/>
                </a:ext>
              </a:extLst>
            </p:cNvPr>
            <p:cNvSpPr/>
            <p:nvPr/>
          </p:nvSpPr>
          <p:spPr>
            <a:xfrm>
              <a:off x="3593236" y="2679055"/>
              <a:ext cx="177422" cy="16908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D0956980-8AC0-4AD7-9A46-85F1D8AF955B}"/>
                </a:ext>
              </a:extLst>
            </p:cNvPr>
            <p:cNvSpPr/>
            <p:nvPr/>
          </p:nvSpPr>
          <p:spPr>
            <a:xfrm>
              <a:off x="3770184" y="2679055"/>
              <a:ext cx="177422" cy="16908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1FFB2CC-F574-48CD-B6B1-819B0108AE6E}"/>
              </a:ext>
            </a:extLst>
          </p:cNvPr>
          <p:cNvGrpSpPr/>
          <p:nvPr/>
        </p:nvGrpSpPr>
        <p:grpSpPr>
          <a:xfrm>
            <a:off x="7947715" y="2360741"/>
            <a:ext cx="2127744" cy="678480"/>
            <a:chOff x="7904606" y="1338783"/>
            <a:chExt cx="2127744" cy="678480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79FEF0AA-130F-4D0A-991C-02E23B92BDE7}"/>
                </a:ext>
              </a:extLst>
            </p:cNvPr>
            <p:cNvSpPr/>
            <p:nvPr/>
          </p:nvSpPr>
          <p:spPr>
            <a:xfrm>
              <a:off x="7904606" y="1509239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1F054A65-BEC5-48FE-AF89-C874205451CE}"/>
                </a:ext>
              </a:extLst>
            </p:cNvPr>
            <p:cNvSpPr/>
            <p:nvPr/>
          </p:nvSpPr>
          <p:spPr>
            <a:xfrm>
              <a:off x="8081554" y="1508848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D4315B47-5D2D-4E6F-96A9-83CE5F1A2C06}"/>
                </a:ext>
              </a:extLst>
            </p:cNvPr>
            <p:cNvSpPr/>
            <p:nvPr/>
          </p:nvSpPr>
          <p:spPr>
            <a:xfrm>
              <a:off x="8258501" y="1508458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4F1C11C-9ADF-4695-9C95-FB078C4D8BB9}"/>
                </a:ext>
              </a:extLst>
            </p:cNvPr>
            <p:cNvSpPr/>
            <p:nvPr/>
          </p:nvSpPr>
          <p:spPr>
            <a:xfrm>
              <a:off x="7904606" y="1678501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96F6AEE7-801D-42F7-B3D2-DA5B23827856}"/>
                </a:ext>
              </a:extLst>
            </p:cNvPr>
            <p:cNvSpPr/>
            <p:nvPr/>
          </p:nvSpPr>
          <p:spPr>
            <a:xfrm>
              <a:off x="8081554" y="1678110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C8FBD850-ACC8-4D85-9F82-64978B219F6E}"/>
                </a:ext>
              </a:extLst>
            </p:cNvPr>
            <p:cNvSpPr/>
            <p:nvPr/>
          </p:nvSpPr>
          <p:spPr>
            <a:xfrm>
              <a:off x="8258501" y="1677720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0BE4E82F-E60F-4241-AB8B-58D2307BFC70}"/>
                </a:ext>
              </a:extLst>
            </p:cNvPr>
            <p:cNvSpPr/>
            <p:nvPr/>
          </p:nvSpPr>
          <p:spPr>
            <a:xfrm>
              <a:off x="7904606" y="1848176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2F7EB11A-2691-4AD7-BD37-973A246A0480}"/>
                </a:ext>
              </a:extLst>
            </p:cNvPr>
            <p:cNvSpPr/>
            <p:nvPr/>
          </p:nvSpPr>
          <p:spPr>
            <a:xfrm>
              <a:off x="8081554" y="1847785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11AEF02C-591E-4CA4-B05F-0808EAC665C1}"/>
                </a:ext>
              </a:extLst>
            </p:cNvPr>
            <p:cNvSpPr/>
            <p:nvPr/>
          </p:nvSpPr>
          <p:spPr>
            <a:xfrm>
              <a:off x="8258501" y="1847395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24606819-2175-414D-997F-FFF66540E06D}"/>
                </a:ext>
              </a:extLst>
            </p:cNvPr>
            <p:cNvSpPr/>
            <p:nvPr/>
          </p:nvSpPr>
          <p:spPr>
            <a:xfrm>
              <a:off x="8439349" y="1509239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AD9C7F0A-6824-4BCC-AEEB-27F91B36E4F2}"/>
                </a:ext>
              </a:extLst>
            </p:cNvPr>
            <p:cNvSpPr/>
            <p:nvPr/>
          </p:nvSpPr>
          <p:spPr>
            <a:xfrm>
              <a:off x="8616297" y="1508848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92DE3247-65F7-476B-B75F-5690F1E20AA5}"/>
                </a:ext>
              </a:extLst>
            </p:cNvPr>
            <p:cNvSpPr/>
            <p:nvPr/>
          </p:nvSpPr>
          <p:spPr>
            <a:xfrm>
              <a:off x="8793244" y="1508458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68851A45-7BCB-4F0A-8D1E-81E70DDAE30A}"/>
                </a:ext>
              </a:extLst>
            </p:cNvPr>
            <p:cNvSpPr/>
            <p:nvPr/>
          </p:nvSpPr>
          <p:spPr>
            <a:xfrm>
              <a:off x="8439349" y="1678501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E49E61-A27B-438D-99F1-3A374B453AA4}"/>
                </a:ext>
              </a:extLst>
            </p:cNvPr>
            <p:cNvSpPr/>
            <p:nvPr/>
          </p:nvSpPr>
          <p:spPr>
            <a:xfrm>
              <a:off x="8616297" y="1678110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F1945849-1F95-40A6-8D42-B2292D5BC201}"/>
                </a:ext>
              </a:extLst>
            </p:cNvPr>
            <p:cNvSpPr/>
            <p:nvPr/>
          </p:nvSpPr>
          <p:spPr>
            <a:xfrm>
              <a:off x="8793244" y="1677720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D9E2AC83-FBFB-4CDF-AD4A-1DEC0F61ABB0}"/>
                </a:ext>
              </a:extLst>
            </p:cNvPr>
            <p:cNvSpPr/>
            <p:nvPr/>
          </p:nvSpPr>
          <p:spPr>
            <a:xfrm>
              <a:off x="8439349" y="1848176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A533807B-D123-4991-AFE2-4B398FB49069}"/>
                </a:ext>
              </a:extLst>
            </p:cNvPr>
            <p:cNvSpPr/>
            <p:nvPr/>
          </p:nvSpPr>
          <p:spPr>
            <a:xfrm>
              <a:off x="8616297" y="1847785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81772D5F-C88B-4076-AE77-E53858BF20B8}"/>
                </a:ext>
              </a:extLst>
            </p:cNvPr>
            <p:cNvSpPr/>
            <p:nvPr/>
          </p:nvSpPr>
          <p:spPr>
            <a:xfrm>
              <a:off x="8793244" y="1847395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45567462-FDE6-4EC5-812F-11EE389EBFA4}"/>
                </a:ext>
              </a:extLst>
            </p:cNvPr>
            <p:cNvSpPr/>
            <p:nvPr/>
          </p:nvSpPr>
          <p:spPr>
            <a:xfrm>
              <a:off x="8970191" y="1509239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1227C5C-87C1-4E8A-925C-09908BF01D42}"/>
                </a:ext>
              </a:extLst>
            </p:cNvPr>
            <p:cNvSpPr/>
            <p:nvPr/>
          </p:nvSpPr>
          <p:spPr>
            <a:xfrm>
              <a:off x="9147139" y="1508848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80360E86-3D4B-456E-B6E7-3CAE190CBA51}"/>
                </a:ext>
              </a:extLst>
            </p:cNvPr>
            <p:cNvSpPr/>
            <p:nvPr/>
          </p:nvSpPr>
          <p:spPr>
            <a:xfrm>
              <a:off x="9324086" y="1508458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B9729B4B-F7F9-4AD6-AA1C-B2857E3165B5}"/>
                </a:ext>
              </a:extLst>
            </p:cNvPr>
            <p:cNvSpPr/>
            <p:nvPr/>
          </p:nvSpPr>
          <p:spPr>
            <a:xfrm>
              <a:off x="8970191" y="1678501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0811A479-D0AE-4323-9FE1-7FFAE498A62E}"/>
                </a:ext>
              </a:extLst>
            </p:cNvPr>
            <p:cNvSpPr/>
            <p:nvPr/>
          </p:nvSpPr>
          <p:spPr>
            <a:xfrm>
              <a:off x="9147139" y="1678110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D410B81C-78D6-404C-B94D-F1C2561B9CB3}"/>
                </a:ext>
              </a:extLst>
            </p:cNvPr>
            <p:cNvSpPr/>
            <p:nvPr/>
          </p:nvSpPr>
          <p:spPr>
            <a:xfrm>
              <a:off x="9324086" y="1677720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C85F6E6E-EA4E-44E8-A700-017B91D0D34B}"/>
                </a:ext>
              </a:extLst>
            </p:cNvPr>
            <p:cNvSpPr/>
            <p:nvPr/>
          </p:nvSpPr>
          <p:spPr>
            <a:xfrm>
              <a:off x="8970191" y="1848176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DE223B2B-D286-4E47-AB24-4693A965A816}"/>
                </a:ext>
              </a:extLst>
            </p:cNvPr>
            <p:cNvSpPr/>
            <p:nvPr/>
          </p:nvSpPr>
          <p:spPr>
            <a:xfrm>
              <a:off x="9147139" y="1847785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32D8E236-F3F7-44CF-9C3D-73CAD71403D8}"/>
                </a:ext>
              </a:extLst>
            </p:cNvPr>
            <p:cNvSpPr/>
            <p:nvPr/>
          </p:nvSpPr>
          <p:spPr>
            <a:xfrm>
              <a:off x="9324086" y="1847395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C16F9905-D53F-4D6F-8ECC-38E80D5BCF65}"/>
                </a:ext>
              </a:extLst>
            </p:cNvPr>
            <p:cNvSpPr/>
            <p:nvPr/>
          </p:nvSpPr>
          <p:spPr>
            <a:xfrm>
              <a:off x="7904606" y="1339564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66F58C5D-F320-4B09-B5AA-52F877DD813F}"/>
                </a:ext>
              </a:extLst>
            </p:cNvPr>
            <p:cNvSpPr/>
            <p:nvPr/>
          </p:nvSpPr>
          <p:spPr>
            <a:xfrm>
              <a:off x="8081554" y="1339173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FAA804E-8B35-41BA-ADAA-E1E6CF9EDDE1}"/>
                </a:ext>
              </a:extLst>
            </p:cNvPr>
            <p:cNvSpPr/>
            <p:nvPr/>
          </p:nvSpPr>
          <p:spPr>
            <a:xfrm>
              <a:off x="8258501" y="1338783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1E119094-BC5A-44EF-A018-7CB13B8719F9}"/>
                </a:ext>
              </a:extLst>
            </p:cNvPr>
            <p:cNvSpPr/>
            <p:nvPr/>
          </p:nvSpPr>
          <p:spPr>
            <a:xfrm>
              <a:off x="8439349" y="1339564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87B1DB31-D537-45B0-B01B-2E251A7B525B}"/>
                </a:ext>
              </a:extLst>
            </p:cNvPr>
            <p:cNvSpPr/>
            <p:nvPr/>
          </p:nvSpPr>
          <p:spPr>
            <a:xfrm>
              <a:off x="8616297" y="1339173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973B1F50-8EE3-4725-AC12-7A2522FBE061}"/>
                </a:ext>
              </a:extLst>
            </p:cNvPr>
            <p:cNvSpPr/>
            <p:nvPr/>
          </p:nvSpPr>
          <p:spPr>
            <a:xfrm>
              <a:off x="8793244" y="1338783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381F81F8-D5FC-41E3-A3CD-78D7C5C082DF}"/>
                </a:ext>
              </a:extLst>
            </p:cNvPr>
            <p:cNvSpPr/>
            <p:nvPr/>
          </p:nvSpPr>
          <p:spPr>
            <a:xfrm>
              <a:off x="8970191" y="1339564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74206090-6EE5-416E-858B-2F97596138F8}"/>
                </a:ext>
              </a:extLst>
            </p:cNvPr>
            <p:cNvSpPr/>
            <p:nvPr/>
          </p:nvSpPr>
          <p:spPr>
            <a:xfrm>
              <a:off x="9147139" y="1339173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A4C4D368-550D-4925-A7B1-25145AC26F51}"/>
                </a:ext>
              </a:extLst>
            </p:cNvPr>
            <p:cNvSpPr/>
            <p:nvPr/>
          </p:nvSpPr>
          <p:spPr>
            <a:xfrm>
              <a:off x="9324086" y="1338783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B388DD31-F144-422B-8829-0E7499E1C491}"/>
                </a:ext>
              </a:extLst>
            </p:cNvPr>
            <p:cNvSpPr/>
            <p:nvPr/>
          </p:nvSpPr>
          <p:spPr>
            <a:xfrm>
              <a:off x="9501033" y="1339564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67D13FC6-43E7-46E1-A201-0EA0B00372E7}"/>
                </a:ext>
              </a:extLst>
            </p:cNvPr>
            <p:cNvSpPr/>
            <p:nvPr/>
          </p:nvSpPr>
          <p:spPr>
            <a:xfrm>
              <a:off x="9677981" y="1339173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07250B1D-5723-42EB-9868-A8853A79BB19}"/>
                </a:ext>
              </a:extLst>
            </p:cNvPr>
            <p:cNvSpPr/>
            <p:nvPr/>
          </p:nvSpPr>
          <p:spPr>
            <a:xfrm>
              <a:off x="9854928" y="1338783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BC0AC51C-BECA-4171-B3FD-3E6DAE4D23E7}"/>
                </a:ext>
              </a:extLst>
            </p:cNvPr>
            <p:cNvSpPr/>
            <p:nvPr/>
          </p:nvSpPr>
          <p:spPr>
            <a:xfrm>
              <a:off x="9501033" y="1509239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F0319894-839B-4DE8-BE82-A4AFC09705B8}"/>
                </a:ext>
              </a:extLst>
            </p:cNvPr>
            <p:cNvSpPr/>
            <p:nvPr/>
          </p:nvSpPr>
          <p:spPr>
            <a:xfrm>
              <a:off x="9677981" y="1508848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C0C87541-B8BF-4D0F-9055-33DCD057D08F}"/>
                </a:ext>
              </a:extLst>
            </p:cNvPr>
            <p:cNvSpPr/>
            <p:nvPr/>
          </p:nvSpPr>
          <p:spPr>
            <a:xfrm>
              <a:off x="9854928" y="1508458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808F22CD-5A02-44E4-8F72-A807EB6FB055}"/>
                </a:ext>
              </a:extLst>
            </p:cNvPr>
            <p:cNvSpPr/>
            <p:nvPr/>
          </p:nvSpPr>
          <p:spPr>
            <a:xfrm>
              <a:off x="9501033" y="1678501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1312AC8E-3220-4BC5-B914-54B06F07C3DA}"/>
                </a:ext>
              </a:extLst>
            </p:cNvPr>
            <p:cNvSpPr/>
            <p:nvPr/>
          </p:nvSpPr>
          <p:spPr>
            <a:xfrm>
              <a:off x="9677981" y="1678110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AFD85CE2-469C-4B0E-BC29-94DDA991C9D6}"/>
                </a:ext>
              </a:extLst>
            </p:cNvPr>
            <p:cNvSpPr/>
            <p:nvPr/>
          </p:nvSpPr>
          <p:spPr>
            <a:xfrm>
              <a:off x="9854928" y="1677720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E84043F3-1BFA-4643-9579-65E1DB0781EA}"/>
                </a:ext>
              </a:extLst>
            </p:cNvPr>
            <p:cNvSpPr/>
            <p:nvPr/>
          </p:nvSpPr>
          <p:spPr>
            <a:xfrm>
              <a:off x="9501033" y="1848176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37967948-324B-4A35-A349-D16DA36CAB70}"/>
                </a:ext>
              </a:extLst>
            </p:cNvPr>
            <p:cNvSpPr/>
            <p:nvPr/>
          </p:nvSpPr>
          <p:spPr>
            <a:xfrm>
              <a:off x="9677981" y="1847785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95CF5F81-88ED-4572-BD18-3C58A6332C73}"/>
                </a:ext>
              </a:extLst>
            </p:cNvPr>
            <p:cNvSpPr/>
            <p:nvPr/>
          </p:nvSpPr>
          <p:spPr>
            <a:xfrm>
              <a:off x="9854928" y="1847395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67" name="TextBox 266">
            <a:extLst>
              <a:ext uri="{FF2B5EF4-FFF2-40B4-BE49-F238E27FC236}">
                <a16:creationId xmlns:a16="http://schemas.microsoft.com/office/drawing/2014/main" id="{23465AE3-0F4C-4056-8234-43821FDA4044}"/>
              </a:ext>
            </a:extLst>
          </p:cNvPr>
          <p:cNvSpPr txBox="1"/>
          <p:nvPr/>
        </p:nvSpPr>
        <p:spPr>
          <a:xfrm>
            <a:off x="5009579" y="13641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9BA5A53D-6F25-4D33-AC01-6B7BDB23A1A4}"/>
              </a:ext>
            </a:extLst>
          </p:cNvPr>
          <p:cNvSpPr txBox="1"/>
          <p:nvPr/>
        </p:nvSpPr>
        <p:spPr>
          <a:xfrm>
            <a:off x="4744268" y="30416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DFE91A92-26E2-49F6-B65F-3C07CF2B4052}"/>
              </a:ext>
            </a:extLst>
          </p:cNvPr>
          <p:cNvSpPr txBox="1"/>
          <p:nvPr/>
        </p:nvSpPr>
        <p:spPr>
          <a:xfrm>
            <a:off x="7426857" y="14148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090E65-8253-44A0-BCD4-270A1FC29619}"/>
              </a:ext>
            </a:extLst>
          </p:cNvPr>
          <p:cNvGrpSpPr/>
          <p:nvPr/>
        </p:nvGrpSpPr>
        <p:grpSpPr>
          <a:xfrm rot="5400000">
            <a:off x="4640395" y="1541857"/>
            <a:ext cx="531317" cy="169087"/>
            <a:chOff x="3519794" y="1469804"/>
            <a:chExt cx="531317" cy="169087"/>
          </a:xfrm>
        </p:grpSpPr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FA248909-3B3D-4FA9-AA14-1BB32608CF12}"/>
                </a:ext>
              </a:extLst>
            </p:cNvPr>
            <p:cNvSpPr/>
            <p:nvPr/>
          </p:nvSpPr>
          <p:spPr>
            <a:xfrm>
              <a:off x="3519794" y="1469804"/>
              <a:ext cx="177422" cy="16908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F27C1BEC-7F86-4BA2-A0D7-150D49F706C7}"/>
                </a:ext>
              </a:extLst>
            </p:cNvPr>
            <p:cNvSpPr/>
            <p:nvPr/>
          </p:nvSpPr>
          <p:spPr>
            <a:xfrm>
              <a:off x="3696742" y="1469804"/>
              <a:ext cx="177422" cy="16908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9C4580E0-3698-402D-8C05-DB88C80DECC8}"/>
                </a:ext>
              </a:extLst>
            </p:cNvPr>
            <p:cNvSpPr/>
            <p:nvPr/>
          </p:nvSpPr>
          <p:spPr>
            <a:xfrm>
              <a:off x="3873689" y="1469804"/>
              <a:ext cx="177422" cy="16908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37" name="TextBox 336">
            <a:extLst>
              <a:ext uri="{FF2B5EF4-FFF2-40B4-BE49-F238E27FC236}">
                <a16:creationId xmlns:a16="http://schemas.microsoft.com/office/drawing/2014/main" id="{966B46B0-D474-449E-83DD-88235162C0C9}"/>
              </a:ext>
            </a:extLst>
          </p:cNvPr>
          <p:cNvSpPr txBox="1"/>
          <p:nvPr/>
        </p:nvSpPr>
        <p:spPr>
          <a:xfrm>
            <a:off x="5053261" y="250732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45BD1B36-F276-415F-9153-E77CAE44D4D1}"/>
              </a:ext>
            </a:extLst>
          </p:cNvPr>
          <p:cNvSpPr txBox="1"/>
          <p:nvPr/>
        </p:nvSpPr>
        <p:spPr>
          <a:xfrm>
            <a:off x="4760704" y="186248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96928271-A2F4-4247-9915-D57467EDC83C}"/>
              </a:ext>
            </a:extLst>
          </p:cNvPr>
          <p:cNvSpPr txBox="1"/>
          <p:nvPr/>
        </p:nvSpPr>
        <p:spPr>
          <a:xfrm>
            <a:off x="7426857" y="245326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DE9763D6-C5C0-4DB8-84AB-65A45B0B22DE}"/>
              </a:ext>
            </a:extLst>
          </p:cNvPr>
          <p:cNvSpPr txBox="1"/>
          <p:nvPr/>
        </p:nvSpPr>
        <p:spPr>
          <a:xfrm>
            <a:off x="5146071" y="3784924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58" name="그룹 357">
            <a:extLst>
              <a:ext uri="{FF2B5EF4-FFF2-40B4-BE49-F238E27FC236}">
                <a16:creationId xmlns:a16="http://schemas.microsoft.com/office/drawing/2014/main" id="{219F2CA8-DFE5-4C25-BDB7-379DE7D519CD}"/>
              </a:ext>
            </a:extLst>
          </p:cNvPr>
          <p:cNvGrpSpPr/>
          <p:nvPr/>
        </p:nvGrpSpPr>
        <p:grpSpPr>
          <a:xfrm>
            <a:off x="4278906" y="3380091"/>
            <a:ext cx="2127744" cy="169868"/>
            <a:chOff x="7739866" y="2565173"/>
            <a:chExt cx="2127744" cy="169868"/>
          </a:xfrm>
        </p:grpSpPr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69B84B6-B76F-493B-B7E3-5EB38807A0CB}"/>
                </a:ext>
              </a:extLst>
            </p:cNvPr>
            <p:cNvSpPr/>
            <p:nvPr/>
          </p:nvSpPr>
          <p:spPr>
            <a:xfrm>
              <a:off x="7739866" y="2565954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727A0136-D6AD-4BAC-A56B-2EB9613F4BF4}"/>
                </a:ext>
              </a:extLst>
            </p:cNvPr>
            <p:cNvSpPr/>
            <p:nvPr/>
          </p:nvSpPr>
          <p:spPr>
            <a:xfrm>
              <a:off x="7916814" y="2565563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EA7948D4-F3C3-4FF5-80C0-0BB5F2CEB9F3}"/>
                </a:ext>
              </a:extLst>
            </p:cNvPr>
            <p:cNvSpPr/>
            <p:nvPr/>
          </p:nvSpPr>
          <p:spPr>
            <a:xfrm>
              <a:off x="8093761" y="2565173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F579A37F-AD4A-47BE-9547-892460C93D52}"/>
                </a:ext>
              </a:extLst>
            </p:cNvPr>
            <p:cNvSpPr/>
            <p:nvPr/>
          </p:nvSpPr>
          <p:spPr>
            <a:xfrm>
              <a:off x="8274609" y="2565954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8BCB13D3-B85F-4969-BDAF-4EAF99405ACD}"/>
                </a:ext>
              </a:extLst>
            </p:cNvPr>
            <p:cNvSpPr/>
            <p:nvPr/>
          </p:nvSpPr>
          <p:spPr>
            <a:xfrm>
              <a:off x="8451557" y="2565563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3D55DD1-EC70-40C1-AFAB-6BA79CB67C1B}"/>
                </a:ext>
              </a:extLst>
            </p:cNvPr>
            <p:cNvSpPr/>
            <p:nvPr/>
          </p:nvSpPr>
          <p:spPr>
            <a:xfrm>
              <a:off x="8628504" y="2565173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78754A4E-7576-4469-B0F4-C5EF272F76C9}"/>
                </a:ext>
              </a:extLst>
            </p:cNvPr>
            <p:cNvSpPr/>
            <p:nvPr/>
          </p:nvSpPr>
          <p:spPr>
            <a:xfrm>
              <a:off x="8805451" y="2565954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9E8A3CE3-7487-4894-BB42-092FBDED2507}"/>
                </a:ext>
              </a:extLst>
            </p:cNvPr>
            <p:cNvSpPr/>
            <p:nvPr/>
          </p:nvSpPr>
          <p:spPr>
            <a:xfrm>
              <a:off x="8982399" y="2565563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05336982-B5B6-49FC-81FD-EF603F0B083F}"/>
                </a:ext>
              </a:extLst>
            </p:cNvPr>
            <p:cNvSpPr/>
            <p:nvPr/>
          </p:nvSpPr>
          <p:spPr>
            <a:xfrm>
              <a:off x="9159346" y="2565173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6DA74B03-2171-42C1-BB49-B0871DBBC217}"/>
                </a:ext>
              </a:extLst>
            </p:cNvPr>
            <p:cNvSpPr/>
            <p:nvPr/>
          </p:nvSpPr>
          <p:spPr>
            <a:xfrm>
              <a:off x="9336293" y="2565954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2B742581-9534-46B7-97E3-DD066CE01D6A}"/>
                </a:ext>
              </a:extLst>
            </p:cNvPr>
            <p:cNvSpPr/>
            <p:nvPr/>
          </p:nvSpPr>
          <p:spPr>
            <a:xfrm>
              <a:off x="9513241" y="2565563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F3898D62-890E-4B9B-9696-B308ECC9DDAD}"/>
                </a:ext>
              </a:extLst>
            </p:cNvPr>
            <p:cNvSpPr/>
            <p:nvPr/>
          </p:nvSpPr>
          <p:spPr>
            <a:xfrm>
              <a:off x="9690188" y="2565173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71" name="TextBox 370">
            <a:extLst>
              <a:ext uri="{FF2B5EF4-FFF2-40B4-BE49-F238E27FC236}">
                <a16:creationId xmlns:a16="http://schemas.microsoft.com/office/drawing/2014/main" id="{58D22DA9-BDCB-4202-9ABA-C6FECA6AC23C}"/>
              </a:ext>
            </a:extLst>
          </p:cNvPr>
          <p:cNvSpPr txBox="1"/>
          <p:nvPr/>
        </p:nvSpPr>
        <p:spPr>
          <a:xfrm>
            <a:off x="4317832" y="3476793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df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527021EA-F75C-4D40-B30F-EFD3B0A0D829}"/>
              </a:ext>
            </a:extLst>
          </p:cNvPr>
          <p:cNvSpPr txBox="1"/>
          <p:nvPr/>
        </p:nvSpPr>
        <p:spPr>
          <a:xfrm>
            <a:off x="4861689" y="3476793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dg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E25EE356-2698-4047-B39E-6E71E2B17D9D}"/>
              </a:ext>
            </a:extLst>
          </p:cNvPr>
          <p:cNvSpPr txBox="1"/>
          <p:nvPr/>
        </p:nvSpPr>
        <p:spPr>
          <a:xfrm>
            <a:off x="5448086" y="347679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di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78409C20-3C21-4AAD-87B8-A6029F0B99D2}"/>
              </a:ext>
            </a:extLst>
          </p:cNvPr>
          <p:cNvSpPr txBox="1"/>
          <p:nvPr/>
        </p:nvSpPr>
        <p:spPr>
          <a:xfrm>
            <a:off x="6032134" y="3476793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BCD2375-88AA-4FE4-B24E-0604EC2ADB31}"/>
              </a:ext>
            </a:extLst>
          </p:cNvPr>
          <p:cNvCxnSpPr>
            <a:cxnSpLocks/>
          </p:cNvCxnSpPr>
          <p:nvPr/>
        </p:nvCxnSpPr>
        <p:spPr>
          <a:xfrm flipH="1">
            <a:off x="10035841" y="4428044"/>
            <a:ext cx="150175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DBCC457D-C350-4D2F-BE6D-556CFF3B3CB7}"/>
              </a:ext>
            </a:extLst>
          </p:cNvPr>
          <p:cNvSpPr txBox="1"/>
          <p:nvPr/>
        </p:nvSpPr>
        <p:spPr>
          <a:xfrm>
            <a:off x="10102626" y="435677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dc_next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id="{89FF92DD-0595-4AC5-BA07-0D1C62B54EED}"/>
              </a:ext>
            </a:extLst>
          </p:cNvPr>
          <p:cNvCxnSpPr>
            <a:cxnSpLocks/>
          </p:cNvCxnSpPr>
          <p:nvPr/>
        </p:nvCxnSpPr>
        <p:spPr>
          <a:xfrm flipH="1">
            <a:off x="10039887" y="5584609"/>
            <a:ext cx="72673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9E09884B-0510-4CB3-B36D-0C9874E0268F}"/>
              </a:ext>
            </a:extLst>
          </p:cNvPr>
          <p:cNvSpPr txBox="1"/>
          <p:nvPr/>
        </p:nvSpPr>
        <p:spPr>
          <a:xfrm>
            <a:off x="9971236" y="5617426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dh_next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B7153FC-DD09-4FBD-9753-D76AF01AB2C9}"/>
              </a:ext>
            </a:extLst>
          </p:cNvPr>
          <p:cNvSpPr txBox="1"/>
          <p:nvPr/>
        </p:nvSpPr>
        <p:spPr>
          <a:xfrm>
            <a:off x="6230469" y="4424709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dc_prev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7192D271-8124-40F5-8A36-DBBD3F2D677A}"/>
              </a:ext>
            </a:extLst>
          </p:cNvPr>
          <p:cNvSpPr txBox="1"/>
          <p:nvPr/>
        </p:nvSpPr>
        <p:spPr>
          <a:xfrm>
            <a:off x="5722531" y="6132353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dh_prev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E4D357D8-B49B-4B30-B577-9FCF2E3B0FD2}"/>
              </a:ext>
            </a:extLst>
          </p:cNvPr>
          <p:cNvSpPr txBox="1"/>
          <p:nvPr/>
        </p:nvSpPr>
        <p:spPr>
          <a:xfrm>
            <a:off x="7893956" y="6403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dx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07CECAAD-2BD4-4AF6-AA21-6DF20E61FE98}"/>
              </a:ext>
            </a:extLst>
          </p:cNvPr>
          <p:cNvCxnSpPr>
            <a:cxnSpLocks/>
          </p:cNvCxnSpPr>
          <p:nvPr/>
        </p:nvCxnSpPr>
        <p:spPr>
          <a:xfrm flipH="1">
            <a:off x="8593878" y="4428044"/>
            <a:ext cx="13474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FEC117FC-7F0A-435F-8A8B-D1D41E6F2B4C}"/>
              </a:ext>
            </a:extLst>
          </p:cNvPr>
          <p:cNvCxnSpPr>
            <a:cxnSpLocks/>
          </p:cNvCxnSpPr>
          <p:nvPr/>
        </p:nvCxnSpPr>
        <p:spPr>
          <a:xfrm flipV="1">
            <a:off x="10068242" y="4919566"/>
            <a:ext cx="0" cy="17242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4598F850-A645-4708-B1CE-40D9A7F854FA}"/>
              </a:ext>
            </a:extLst>
          </p:cNvPr>
          <p:cNvCxnSpPr>
            <a:cxnSpLocks/>
          </p:cNvCxnSpPr>
          <p:nvPr/>
        </p:nvCxnSpPr>
        <p:spPr>
          <a:xfrm flipH="1">
            <a:off x="9428420" y="5305683"/>
            <a:ext cx="32811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DC882698-474D-4363-A79A-8E9853EA8816}"/>
              </a:ext>
            </a:extLst>
          </p:cNvPr>
          <p:cNvCxnSpPr>
            <a:cxnSpLocks/>
          </p:cNvCxnSpPr>
          <p:nvPr/>
        </p:nvCxnSpPr>
        <p:spPr>
          <a:xfrm>
            <a:off x="9449492" y="5274104"/>
            <a:ext cx="0" cy="14449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타원 293">
            <a:extLst>
              <a:ext uri="{FF2B5EF4-FFF2-40B4-BE49-F238E27FC236}">
                <a16:creationId xmlns:a16="http://schemas.microsoft.com/office/drawing/2014/main" id="{08E11999-44B5-4005-929E-E6452D7A5223}"/>
              </a:ext>
            </a:extLst>
          </p:cNvPr>
          <p:cNvSpPr/>
          <p:nvPr/>
        </p:nvSpPr>
        <p:spPr>
          <a:xfrm>
            <a:off x="4263875" y="5620517"/>
            <a:ext cx="316209" cy="31621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5A52576B-4E4D-40A2-83D6-EC3EFA2F93F9}"/>
                  </a:ext>
                </a:extLst>
              </p:cNvPr>
              <p:cNvSpPr txBox="1"/>
              <p:nvPr/>
            </p:nvSpPr>
            <p:spPr>
              <a:xfrm>
                <a:off x="4213326" y="5592021"/>
                <a:ext cx="4203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5A52576B-4E4D-40A2-83D6-EC3EFA2F9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326" y="5592021"/>
                <a:ext cx="42030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2" name="직선 화살표 연결선 301">
            <a:extLst>
              <a:ext uri="{FF2B5EF4-FFF2-40B4-BE49-F238E27FC236}">
                <a16:creationId xmlns:a16="http://schemas.microsoft.com/office/drawing/2014/main" id="{BA76B573-C84C-4342-84E0-9458940EBDEC}"/>
              </a:ext>
            </a:extLst>
          </p:cNvPr>
          <p:cNvCxnSpPr>
            <a:cxnSpLocks/>
          </p:cNvCxnSpPr>
          <p:nvPr/>
        </p:nvCxnSpPr>
        <p:spPr>
          <a:xfrm>
            <a:off x="3962400" y="5409702"/>
            <a:ext cx="376610" cy="2544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14151232-1A23-4B87-B731-DF6AC4A06340}"/>
              </a:ext>
            </a:extLst>
          </p:cNvPr>
          <p:cNvCxnSpPr>
            <a:cxnSpLocks/>
          </p:cNvCxnSpPr>
          <p:nvPr/>
        </p:nvCxnSpPr>
        <p:spPr>
          <a:xfrm flipV="1">
            <a:off x="3994628" y="5869454"/>
            <a:ext cx="327756" cy="229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직선 화살표 연결선 321">
            <a:extLst>
              <a:ext uri="{FF2B5EF4-FFF2-40B4-BE49-F238E27FC236}">
                <a16:creationId xmlns:a16="http://schemas.microsoft.com/office/drawing/2014/main" id="{8E3539FE-1445-4C7C-BD3C-ECFF847C055D}"/>
              </a:ext>
            </a:extLst>
          </p:cNvPr>
          <p:cNvCxnSpPr>
            <a:cxnSpLocks/>
          </p:cNvCxnSpPr>
          <p:nvPr/>
        </p:nvCxnSpPr>
        <p:spPr>
          <a:xfrm flipV="1">
            <a:off x="4578580" y="5776687"/>
            <a:ext cx="379710" cy="96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직선 화살표 연결선 323">
            <a:extLst>
              <a:ext uri="{FF2B5EF4-FFF2-40B4-BE49-F238E27FC236}">
                <a16:creationId xmlns:a16="http://schemas.microsoft.com/office/drawing/2014/main" id="{678F2081-9DE1-45B3-A91B-45102CAF4BCB}"/>
              </a:ext>
            </a:extLst>
          </p:cNvPr>
          <p:cNvCxnSpPr>
            <a:cxnSpLocks/>
          </p:cNvCxnSpPr>
          <p:nvPr/>
        </p:nvCxnSpPr>
        <p:spPr>
          <a:xfrm flipH="1">
            <a:off x="4599223" y="5869251"/>
            <a:ext cx="72673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직선 화살표 연결선 354">
            <a:extLst>
              <a:ext uri="{FF2B5EF4-FFF2-40B4-BE49-F238E27FC236}">
                <a16:creationId xmlns:a16="http://schemas.microsoft.com/office/drawing/2014/main" id="{7009879E-FBB7-4B31-ADAE-A1C1D4A3F691}"/>
              </a:ext>
            </a:extLst>
          </p:cNvPr>
          <p:cNvCxnSpPr>
            <a:cxnSpLocks/>
          </p:cNvCxnSpPr>
          <p:nvPr/>
        </p:nvCxnSpPr>
        <p:spPr>
          <a:xfrm flipH="1" flipV="1">
            <a:off x="3840480" y="5442597"/>
            <a:ext cx="423395" cy="284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8611FF59-201A-413E-8972-00FA1929E26C}"/>
              </a:ext>
            </a:extLst>
          </p:cNvPr>
          <p:cNvCxnSpPr>
            <a:cxnSpLocks/>
          </p:cNvCxnSpPr>
          <p:nvPr/>
        </p:nvCxnSpPr>
        <p:spPr>
          <a:xfrm flipH="1">
            <a:off x="3990705" y="5999173"/>
            <a:ext cx="317066" cy="2509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TextBox 375">
            <a:extLst>
              <a:ext uri="{FF2B5EF4-FFF2-40B4-BE49-F238E27FC236}">
                <a16:creationId xmlns:a16="http://schemas.microsoft.com/office/drawing/2014/main" id="{D879CACA-5350-44B2-834B-085D506B8DA9}"/>
              </a:ext>
            </a:extLst>
          </p:cNvPr>
          <p:cNvSpPr txBox="1"/>
          <p:nvPr/>
        </p:nvSpPr>
        <p:spPr>
          <a:xfrm>
            <a:off x="4462409" y="596363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dh_next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82FE07CD-9C61-432C-A775-E79BC2E4C2D6}"/>
              </a:ext>
            </a:extLst>
          </p:cNvPr>
          <p:cNvCxnSpPr>
            <a:cxnSpLocks/>
          </p:cNvCxnSpPr>
          <p:nvPr/>
        </p:nvCxnSpPr>
        <p:spPr>
          <a:xfrm flipV="1">
            <a:off x="10068242" y="4417817"/>
            <a:ext cx="0" cy="17242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Box 377">
            <a:extLst>
              <a:ext uri="{FF2B5EF4-FFF2-40B4-BE49-F238E27FC236}">
                <a16:creationId xmlns:a16="http://schemas.microsoft.com/office/drawing/2014/main" id="{DCCE9A2B-B916-4B8D-81FB-C25CFE2F8FAF}"/>
              </a:ext>
            </a:extLst>
          </p:cNvPr>
          <p:cNvSpPr txBox="1"/>
          <p:nvPr/>
        </p:nvSpPr>
        <p:spPr>
          <a:xfrm>
            <a:off x="10107443" y="4828533"/>
            <a:ext cx="14503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dh_next * o</a:t>
            </a:r>
            <a:endParaRPr lang="ko-KR" altLang="en-US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DEE092DC-390A-460C-B0EC-B4687F4BD7B0}"/>
              </a:ext>
            </a:extLst>
          </p:cNvPr>
          <p:cNvSpPr txBox="1"/>
          <p:nvPr/>
        </p:nvSpPr>
        <p:spPr>
          <a:xfrm>
            <a:off x="9083390" y="435677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C3C11A7-8DF7-4DF6-ACC8-92560AAE6F4F}"/>
              </a:ext>
            </a:extLst>
          </p:cNvPr>
          <p:cNvSpPr txBox="1"/>
          <p:nvPr/>
        </p:nvSpPr>
        <p:spPr>
          <a:xfrm>
            <a:off x="7725095" y="43917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D9FB2B8E-0F58-405D-A8D2-204C36324D31}"/>
              </a:ext>
            </a:extLst>
          </p:cNvPr>
          <p:cNvSpPr txBox="1"/>
          <p:nvPr/>
        </p:nvSpPr>
        <p:spPr>
          <a:xfrm>
            <a:off x="8412541" y="450519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65788EB3-C6DA-4C4D-9B11-397D89FD7079}"/>
              </a:ext>
            </a:extLst>
          </p:cNvPr>
          <p:cNvCxnSpPr>
            <a:cxnSpLocks/>
          </p:cNvCxnSpPr>
          <p:nvPr/>
        </p:nvCxnSpPr>
        <p:spPr>
          <a:xfrm flipH="1">
            <a:off x="7776450" y="4428044"/>
            <a:ext cx="38910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714E35A1-7C7C-4B6A-88B1-1D8DC444D52E}"/>
              </a:ext>
            </a:extLst>
          </p:cNvPr>
          <p:cNvCxnSpPr>
            <a:cxnSpLocks/>
          </p:cNvCxnSpPr>
          <p:nvPr/>
        </p:nvCxnSpPr>
        <p:spPr>
          <a:xfrm>
            <a:off x="8450477" y="4590244"/>
            <a:ext cx="0" cy="1919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직선 화살표 연결선 383">
            <a:extLst>
              <a:ext uri="{FF2B5EF4-FFF2-40B4-BE49-F238E27FC236}">
                <a16:creationId xmlns:a16="http://schemas.microsoft.com/office/drawing/2014/main" id="{CF1268F9-4E66-454B-8476-E8BC863FBC34}"/>
              </a:ext>
            </a:extLst>
          </p:cNvPr>
          <p:cNvCxnSpPr>
            <a:cxnSpLocks/>
          </p:cNvCxnSpPr>
          <p:nvPr/>
        </p:nvCxnSpPr>
        <p:spPr>
          <a:xfrm flipH="1">
            <a:off x="5501597" y="4449551"/>
            <a:ext cx="192526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화살표 연결선 384">
            <a:extLst>
              <a:ext uri="{FF2B5EF4-FFF2-40B4-BE49-F238E27FC236}">
                <a16:creationId xmlns:a16="http://schemas.microsoft.com/office/drawing/2014/main" id="{B61F9ECA-B0BF-4E0E-9BD1-B346F4779036}"/>
              </a:ext>
            </a:extLst>
          </p:cNvPr>
          <p:cNvCxnSpPr>
            <a:cxnSpLocks/>
          </p:cNvCxnSpPr>
          <p:nvPr/>
        </p:nvCxnSpPr>
        <p:spPr>
          <a:xfrm>
            <a:off x="8628504" y="5012913"/>
            <a:ext cx="32042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직선 화살표 연결선 385">
            <a:extLst>
              <a:ext uri="{FF2B5EF4-FFF2-40B4-BE49-F238E27FC236}">
                <a16:creationId xmlns:a16="http://schemas.microsoft.com/office/drawing/2014/main" id="{474EBBA1-8BAC-400C-9752-A929F30FC5F5}"/>
              </a:ext>
            </a:extLst>
          </p:cNvPr>
          <p:cNvCxnSpPr>
            <a:cxnSpLocks/>
          </p:cNvCxnSpPr>
          <p:nvPr/>
        </p:nvCxnSpPr>
        <p:spPr>
          <a:xfrm>
            <a:off x="9037741" y="5030102"/>
            <a:ext cx="1" cy="30989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7" name="TextBox 386">
                <a:extLst>
                  <a:ext uri="{FF2B5EF4-FFF2-40B4-BE49-F238E27FC236}">
                    <a16:creationId xmlns:a16="http://schemas.microsoft.com/office/drawing/2014/main" id="{22E4B2F0-8EF5-439B-BE3D-289DDFF50418}"/>
                  </a:ext>
                </a:extLst>
              </p:cNvPr>
              <p:cNvSpPr txBox="1"/>
              <p:nvPr/>
            </p:nvSpPr>
            <p:spPr>
              <a:xfrm>
                <a:off x="8668695" y="5007016"/>
                <a:ext cx="2148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87" name="TextBox 386">
                <a:extLst>
                  <a:ext uri="{FF2B5EF4-FFF2-40B4-BE49-F238E27FC236}">
                    <a16:creationId xmlns:a16="http://schemas.microsoft.com/office/drawing/2014/main" id="{22E4B2F0-8EF5-439B-BE3D-289DDFF50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695" y="5007016"/>
                <a:ext cx="214882" cy="276999"/>
              </a:xfrm>
              <a:prstGeom prst="rect">
                <a:avLst/>
              </a:prstGeom>
              <a:blipFill>
                <a:blip r:embed="rId21"/>
                <a:stretch>
                  <a:fillRect l="-40000" t="-2174" r="-42857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D20D9433-4F5E-4E43-BB2A-899716F3F698}"/>
              </a:ext>
            </a:extLst>
          </p:cNvPr>
          <p:cNvCxnSpPr>
            <a:cxnSpLocks/>
          </p:cNvCxnSpPr>
          <p:nvPr/>
        </p:nvCxnSpPr>
        <p:spPr>
          <a:xfrm>
            <a:off x="7663032" y="4584317"/>
            <a:ext cx="511" cy="8498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id="{3FA0518D-5C92-4AF6-B83C-5C9E25D52892}"/>
                  </a:ext>
                </a:extLst>
              </p:cNvPr>
              <p:cNvSpPr txBox="1"/>
              <p:nvPr/>
            </p:nvSpPr>
            <p:spPr>
              <a:xfrm>
                <a:off x="7691494" y="4914273"/>
                <a:ext cx="3077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id="{3FA0518D-5C92-4AF6-B83C-5C9E25D52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494" y="4914273"/>
                <a:ext cx="307777" cy="276999"/>
              </a:xfrm>
              <a:prstGeom prst="rect">
                <a:avLst/>
              </a:prstGeom>
              <a:blipFill>
                <a:blip r:embed="rId22"/>
                <a:stretch>
                  <a:fillRect l="-18000" t="-2174" r="-18000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A2AB9354-6051-498A-9E3C-0539A0CFE51B}"/>
                  </a:ext>
                </a:extLst>
              </p:cNvPr>
              <p:cNvSpPr txBox="1"/>
              <p:nvPr/>
            </p:nvSpPr>
            <p:spPr>
              <a:xfrm>
                <a:off x="9527207" y="5266650"/>
                <a:ext cx="346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A2AB9354-6051-498A-9E3C-0539A0CFE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207" y="5266650"/>
                <a:ext cx="346249" cy="276999"/>
              </a:xfrm>
              <a:prstGeom prst="rect">
                <a:avLst/>
              </a:prstGeom>
              <a:blipFill>
                <a:blip r:embed="rId23"/>
                <a:stretch>
                  <a:fillRect l="-15789" t="-4444" r="-701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95E9D3CD-1D72-48B2-B1C9-1DBE349D6582}"/>
              </a:ext>
            </a:extLst>
          </p:cNvPr>
          <p:cNvCxnSpPr>
            <a:cxnSpLocks/>
          </p:cNvCxnSpPr>
          <p:nvPr/>
        </p:nvCxnSpPr>
        <p:spPr>
          <a:xfrm>
            <a:off x="8445241" y="5161153"/>
            <a:ext cx="1" cy="30989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14A2A146-0310-41E2-A238-057D3F9BDA6F}"/>
                  </a:ext>
                </a:extLst>
              </p:cNvPr>
              <p:cNvSpPr txBox="1"/>
              <p:nvPr/>
            </p:nvSpPr>
            <p:spPr>
              <a:xfrm>
                <a:off x="8450981" y="5162283"/>
                <a:ext cx="2148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14A2A146-0310-41E2-A238-057D3F9BD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981" y="5162283"/>
                <a:ext cx="214882" cy="276999"/>
              </a:xfrm>
              <a:prstGeom prst="rect">
                <a:avLst/>
              </a:prstGeom>
              <a:blipFill>
                <a:blip r:embed="rId24"/>
                <a:stretch>
                  <a:fillRect l="-38889" t="-4444" r="-61111" b="-2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F74381DC-7D3D-4D95-BCEB-6AC1779B338C}"/>
              </a:ext>
            </a:extLst>
          </p:cNvPr>
          <p:cNvCxnSpPr>
            <a:cxnSpLocks/>
            <a:stCxn id="12" idx="0"/>
            <a:endCxn id="79" idx="4"/>
          </p:cNvCxnSpPr>
          <p:nvPr/>
        </p:nvCxnSpPr>
        <p:spPr>
          <a:xfrm rot="5400000" flipH="1" flipV="1">
            <a:off x="7860156" y="5186365"/>
            <a:ext cx="710845" cy="1623665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EE6220A2-C8D0-455C-94E8-06C343CB5CCB}"/>
                  </a:ext>
                </a:extLst>
              </p:cNvPr>
              <p:cNvSpPr txBox="1"/>
              <p:nvPr/>
            </p:nvSpPr>
            <p:spPr>
              <a:xfrm>
                <a:off x="7726001" y="5417024"/>
                <a:ext cx="3077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EE6220A2-C8D0-455C-94E8-06C343CB5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001" y="5417024"/>
                <a:ext cx="307777" cy="276999"/>
              </a:xfrm>
              <a:prstGeom prst="rect">
                <a:avLst/>
              </a:prstGeom>
              <a:blipFill>
                <a:blip r:embed="rId25"/>
                <a:stretch>
                  <a:fillRect l="-15686" t="-4444" r="-156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A056D906-05E8-4A27-A012-1952AF304870}"/>
                  </a:ext>
                </a:extLst>
              </p:cNvPr>
              <p:cNvSpPr txBox="1"/>
              <p:nvPr/>
            </p:nvSpPr>
            <p:spPr>
              <a:xfrm>
                <a:off x="8511679" y="5440121"/>
                <a:ext cx="2148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A056D906-05E8-4A27-A012-1952AF304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679" y="5440121"/>
                <a:ext cx="214882" cy="276999"/>
              </a:xfrm>
              <a:prstGeom prst="rect">
                <a:avLst/>
              </a:prstGeom>
              <a:blipFill>
                <a:blip r:embed="rId26"/>
                <a:stretch>
                  <a:fillRect l="-38889" t="-2174" r="-61111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664F9100-B894-4135-92A6-86820661C9C0}"/>
                  </a:ext>
                </a:extLst>
              </p:cNvPr>
              <p:cNvSpPr txBox="1"/>
              <p:nvPr/>
            </p:nvSpPr>
            <p:spPr>
              <a:xfrm>
                <a:off x="8972707" y="5468785"/>
                <a:ext cx="2148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664F9100-B894-4135-92A6-86820661C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707" y="5468785"/>
                <a:ext cx="214882" cy="276999"/>
              </a:xfrm>
              <a:prstGeom prst="rect">
                <a:avLst/>
              </a:prstGeom>
              <a:blipFill>
                <a:blip r:embed="rId27"/>
                <a:stretch>
                  <a:fillRect l="-42857" t="-2174" r="-40000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D4583765-4CFA-4642-8F74-CD65F7AE08F9}"/>
                  </a:ext>
                </a:extLst>
              </p:cNvPr>
              <p:cNvSpPr txBox="1"/>
              <p:nvPr/>
            </p:nvSpPr>
            <p:spPr>
              <a:xfrm>
                <a:off x="9415024" y="5466014"/>
                <a:ext cx="346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D4583765-4CFA-4642-8F74-CD65F7AE0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024" y="5466014"/>
                <a:ext cx="346249" cy="276999"/>
              </a:xfrm>
              <a:prstGeom prst="rect">
                <a:avLst/>
              </a:prstGeom>
              <a:blipFill>
                <a:blip r:embed="rId28"/>
                <a:stretch>
                  <a:fillRect l="-14035" t="-4444" r="-701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6" name="그룹 395">
            <a:extLst>
              <a:ext uri="{FF2B5EF4-FFF2-40B4-BE49-F238E27FC236}">
                <a16:creationId xmlns:a16="http://schemas.microsoft.com/office/drawing/2014/main" id="{D8488E08-86BC-44A6-A3C0-745D0A98E8E0}"/>
              </a:ext>
            </a:extLst>
          </p:cNvPr>
          <p:cNvGrpSpPr/>
          <p:nvPr/>
        </p:nvGrpSpPr>
        <p:grpSpPr>
          <a:xfrm>
            <a:off x="5306480" y="1526948"/>
            <a:ext cx="2127744" cy="169868"/>
            <a:chOff x="7739866" y="2565173"/>
            <a:chExt cx="2127744" cy="169868"/>
          </a:xfrm>
        </p:grpSpPr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6CC27535-FA48-4088-B121-625DCCDF74AA}"/>
                </a:ext>
              </a:extLst>
            </p:cNvPr>
            <p:cNvSpPr/>
            <p:nvPr/>
          </p:nvSpPr>
          <p:spPr>
            <a:xfrm>
              <a:off x="7739866" y="2565954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7360B326-8620-414B-81A1-CF89E7D109AD}"/>
                </a:ext>
              </a:extLst>
            </p:cNvPr>
            <p:cNvSpPr/>
            <p:nvPr/>
          </p:nvSpPr>
          <p:spPr>
            <a:xfrm>
              <a:off x="7916814" y="2565563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5F4AEEA5-D45F-4609-9592-96B6F5138F55}"/>
                </a:ext>
              </a:extLst>
            </p:cNvPr>
            <p:cNvSpPr/>
            <p:nvPr/>
          </p:nvSpPr>
          <p:spPr>
            <a:xfrm>
              <a:off x="8093761" y="2565173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8D617345-BDCB-484B-81BB-BF1D89CA1F1E}"/>
                </a:ext>
              </a:extLst>
            </p:cNvPr>
            <p:cNvSpPr/>
            <p:nvPr/>
          </p:nvSpPr>
          <p:spPr>
            <a:xfrm>
              <a:off x="8274609" y="2565954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76446BBE-3249-4A5D-8A3A-6A8D97D1AE93}"/>
                </a:ext>
              </a:extLst>
            </p:cNvPr>
            <p:cNvSpPr/>
            <p:nvPr/>
          </p:nvSpPr>
          <p:spPr>
            <a:xfrm>
              <a:off x="8451557" y="2565563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433B82D4-C8CC-4B5E-90A4-AACEC284D438}"/>
                </a:ext>
              </a:extLst>
            </p:cNvPr>
            <p:cNvSpPr/>
            <p:nvPr/>
          </p:nvSpPr>
          <p:spPr>
            <a:xfrm>
              <a:off x="8628504" y="2565173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7F98BCB8-BC5D-46D4-9297-13DDD7794393}"/>
                </a:ext>
              </a:extLst>
            </p:cNvPr>
            <p:cNvSpPr/>
            <p:nvPr/>
          </p:nvSpPr>
          <p:spPr>
            <a:xfrm>
              <a:off x="8805451" y="2565954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F097B33D-80FE-48BB-B590-387FFC96F929}"/>
                </a:ext>
              </a:extLst>
            </p:cNvPr>
            <p:cNvSpPr/>
            <p:nvPr/>
          </p:nvSpPr>
          <p:spPr>
            <a:xfrm>
              <a:off x="8982399" y="2565563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B0DEF80D-13D6-43CC-817A-C6965C21B282}"/>
                </a:ext>
              </a:extLst>
            </p:cNvPr>
            <p:cNvSpPr/>
            <p:nvPr/>
          </p:nvSpPr>
          <p:spPr>
            <a:xfrm>
              <a:off x="9159346" y="2565173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A2223EAE-94C1-4181-8B2F-9FE98089C976}"/>
                </a:ext>
              </a:extLst>
            </p:cNvPr>
            <p:cNvSpPr/>
            <p:nvPr/>
          </p:nvSpPr>
          <p:spPr>
            <a:xfrm>
              <a:off x="9336293" y="2565954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7" name="직사각형 406">
              <a:extLst>
                <a:ext uri="{FF2B5EF4-FFF2-40B4-BE49-F238E27FC236}">
                  <a16:creationId xmlns:a16="http://schemas.microsoft.com/office/drawing/2014/main" id="{30AC9099-629D-4CB1-9A03-8962AF0EFE81}"/>
                </a:ext>
              </a:extLst>
            </p:cNvPr>
            <p:cNvSpPr/>
            <p:nvPr/>
          </p:nvSpPr>
          <p:spPr>
            <a:xfrm>
              <a:off x="9513241" y="2565563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8" name="직사각형 407">
              <a:extLst>
                <a:ext uri="{FF2B5EF4-FFF2-40B4-BE49-F238E27FC236}">
                  <a16:creationId xmlns:a16="http://schemas.microsoft.com/office/drawing/2014/main" id="{0316B278-A38A-450B-86F2-BB156A8DDAAA}"/>
                </a:ext>
              </a:extLst>
            </p:cNvPr>
            <p:cNvSpPr/>
            <p:nvPr/>
          </p:nvSpPr>
          <p:spPr>
            <a:xfrm>
              <a:off x="9690188" y="2565173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09" name="그룹 408">
            <a:extLst>
              <a:ext uri="{FF2B5EF4-FFF2-40B4-BE49-F238E27FC236}">
                <a16:creationId xmlns:a16="http://schemas.microsoft.com/office/drawing/2014/main" id="{4240FD4C-D4A5-49D9-84DA-0D951703A35C}"/>
              </a:ext>
            </a:extLst>
          </p:cNvPr>
          <p:cNvGrpSpPr/>
          <p:nvPr/>
        </p:nvGrpSpPr>
        <p:grpSpPr>
          <a:xfrm>
            <a:off x="5319102" y="2600460"/>
            <a:ext cx="2127744" cy="169868"/>
            <a:chOff x="7739866" y="2565173"/>
            <a:chExt cx="2127744" cy="169868"/>
          </a:xfrm>
        </p:grpSpPr>
        <p:sp>
          <p:nvSpPr>
            <p:cNvPr id="410" name="직사각형 409">
              <a:extLst>
                <a:ext uri="{FF2B5EF4-FFF2-40B4-BE49-F238E27FC236}">
                  <a16:creationId xmlns:a16="http://schemas.microsoft.com/office/drawing/2014/main" id="{A5301BD7-9154-4C6A-B83B-15B72F109F22}"/>
                </a:ext>
              </a:extLst>
            </p:cNvPr>
            <p:cNvSpPr/>
            <p:nvPr/>
          </p:nvSpPr>
          <p:spPr>
            <a:xfrm>
              <a:off x="7739866" y="2565954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1" name="직사각형 410">
              <a:extLst>
                <a:ext uri="{FF2B5EF4-FFF2-40B4-BE49-F238E27FC236}">
                  <a16:creationId xmlns:a16="http://schemas.microsoft.com/office/drawing/2014/main" id="{62638457-ECCC-489E-88C8-D89C92F37D9C}"/>
                </a:ext>
              </a:extLst>
            </p:cNvPr>
            <p:cNvSpPr/>
            <p:nvPr/>
          </p:nvSpPr>
          <p:spPr>
            <a:xfrm>
              <a:off x="7916814" y="2565563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5DE46A2C-9B99-48A9-9D8B-15D5DE8BA55D}"/>
                </a:ext>
              </a:extLst>
            </p:cNvPr>
            <p:cNvSpPr/>
            <p:nvPr/>
          </p:nvSpPr>
          <p:spPr>
            <a:xfrm>
              <a:off x="8093761" y="2565173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D5A49557-2EAE-4D33-A9B4-32B74DB40A30}"/>
                </a:ext>
              </a:extLst>
            </p:cNvPr>
            <p:cNvSpPr/>
            <p:nvPr/>
          </p:nvSpPr>
          <p:spPr>
            <a:xfrm>
              <a:off x="8274609" y="2565954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4" name="직사각형 413">
              <a:extLst>
                <a:ext uri="{FF2B5EF4-FFF2-40B4-BE49-F238E27FC236}">
                  <a16:creationId xmlns:a16="http://schemas.microsoft.com/office/drawing/2014/main" id="{633B38C2-6D5F-495F-ACEB-FFE0F3249167}"/>
                </a:ext>
              </a:extLst>
            </p:cNvPr>
            <p:cNvSpPr/>
            <p:nvPr/>
          </p:nvSpPr>
          <p:spPr>
            <a:xfrm>
              <a:off x="8451557" y="2565563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95BB905C-5D62-4D87-84DA-35CBF197F47E}"/>
                </a:ext>
              </a:extLst>
            </p:cNvPr>
            <p:cNvSpPr/>
            <p:nvPr/>
          </p:nvSpPr>
          <p:spPr>
            <a:xfrm>
              <a:off x="8628504" y="2565173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7A6621C5-85C0-4D7A-A05F-1C9A819C7501}"/>
                </a:ext>
              </a:extLst>
            </p:cNvPr>
            <p:cNvSpPr/>
            <p:nvPr/>
          </p:nvSpPr>
          <p:spPr>
            <a:xfrm>
              <a:off x="8805451" y="2565954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9B0E15BB-B1E0-493C-9E62-1B6FFF286F80}"/>
                </a:ext>
              </a:extLst>
            </p:cNvPr>
            <p:cNvSpPr/>
            <p:nvPr/>
          </p:nvSpPr>
          <p:spPr>
            <a:xfrm>
              <a:off x="8982399" y="2565563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D152E6A4-B7B7-49EF-85C2-DE81F60DC2BA}"/>
                </a:ext>
              </a:extLst>
            </p:cNvPr>
            <p:cNvSpPr/>
            <p:nvPr/>
          </p:nvSpPr>
          <p:spPr>
            <a:xfrm>
              <a:off x="9159346" y="2565173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81277799-3DE0-4E64-B16A-462F65E0FD68}"/>
                </a:ext>
              </a:extLst>
            </p:cNvPr>
            <p:cNvSpPr/>
            <p:nvPr/>
          </p:nvSpPr>
          <p:spPr>
            <a:xfrm>
              <a:off x="9336293" y="2565954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47B46F6D-E961-4B6E-92BF-A17ADAC4136B}"/>
                </a:ext>
              </a:extLst>
            </p:cNvPr>
            <p:cNvSpPr/>
            <p:nvPr/>
          </p:nvSpPr>
          <p:spPr>
            <a:xfrm>
              <a:off x="9513241" y="2565563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6DBA3C6E-8074-4E88-AFDB-6006FED9DA64}"/>
                </a:ext>
              </a:extLst>
            </p:cNvPr>
            <p:cNvSpPr/>
            <p:nvPr/>
          </p:nvSpPr>
          <p:spPr>
            <a:xfrm>
              <a:off x="9690188" y="2565173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22" name="TextBox 421">
            <a:extLst>
              <a:ext uri="{FF2B5EF4-FFF2-40B4-BE49-F238E27FC236}">
                <a16:creationId xmlns:a16="http://schemas.microsoft.com/office/drawing/2014/main" id="{DFE1BB61-4E4D-43AE-94CC-16DAF50FBDA6}"/>
              </a:ext>
            </a:extLst>
          </p:cNvPr>
          <p:cNvSpPr txBox="1"/>
          <p:nvPr/>
        </p:nvSpPr>
        <p:spPr>
          <a:xfrm>
            <a:off x="5150084" y="2107766"/>
            <a:ext cx="2536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1)(1, 4*3) =&gt; ( 4, 4*3 )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23" name="그룹 422">
            <a:extLst>
              <a:ext uri="{FF2B5EF4-FFF2-40B4-BE49-F238E27FC236}">
                <a16:creationId xmlns:a16="http://schemas.microsoft.com/office/drawing/2014/main" id="{AEA28D7D-E637-4DF2-A068-9A01A1ACECEA}"/>
              </a:ext>
            </a:extLst>
          </p:cNvPr>
          <p:cNvGrpSpPr/>
          <p:nvPr/>
        </p:nvGrpSpPr>
        <p:grpSpPr>
          <a:xfrm>
            <a:off x="7963539" y="3398344"/>
            <a:ext cx="2127744" cy="169868"/>
            <a:chOff x="7739866" y="2565173"/>
            <a:chExt cx="2127744" cy="169868"/>
          </a:xfrm>
        </p:grpSpPr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897A490-4833-4139-8275-58C59AFAFB08}"/>
                </a:ext>
              </a:extLst>
            </p:cNvPr>
            <p:cNvSpPr/>
            <p:nvPr/>
          </p:nvSpPr>
          <p:spPr>
            <a:xfrm>
              <a:off x="7739866" y="2565954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534A4256-0037-48F0-A0DD-234A1B8BF97F}"/>
                </a:ext>
              </a:extLst>
            </p:cNvPr>
            <p:cNvSpPr/>
            <p:nvPr/>
          </p:nvSpPr>
          <p:spPr>
            <a:xfrm>
              <a:off x="7916814" y="2565563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5E443350-CCA4-4DF4-84B8-165B5386DC3B}"/>
                </a:ext>
              </a:extLst>
            </p:cNvPr>
            <p:cNvSpPr/>
            <p:nvPr/>
          </p:nvSpPr>
          <p:spPr>
            <a:xfrm>
              <a:off x="8093761" y="2565173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BDD74FC6-48AE-4EF2-B2B1-43CE9A331DC4}"/>
                </a:ext>
              </a:extLst>
            </p:cNvPr>
            <p:cNvSpPr/>
            <p:nvPr/>
          </p:nvSpPr>
          <p:spPr>
            <a:xfrm>
              <a:off x="8274609" y="2565954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F41F4AA3-88F4-4297-A7FD-1A90ED87752E}"/>
                </a:ext>
              </a:extLst>
            </p:cNvPr>
            <p:cNvSpPr/>
            <p:nvPr/>
          </p:nvSpPr>
          <p:spPr>
            <a:xfrm>
              <a:off x="8451557" y="2565563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10248627-AF27-48AA-95FC-DE9B9A2F9F23}"/>
                </a:ext>
              </a:extLst>
            </p:cNvPr>
            <p:cNvSpPr/>
            <p:nvPr/>
          </p:nvSpPr>
          <p:spPr>
            <a:xfrm>
              <a:off x="8628504" y="2565173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26BBE577-7222-4A90-A419-2AF2A9F9124F}"/>
                </a:ext>
              </a:extLst>
            </p:cNvPr>
            <p:cNvSpPr/>
            <p:nvPr/>
          </p:nvSpPr>
          <p:spPr>
            <a:xfrm>
              <a:off x="8805451" y="2565954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DF3BEEC-DBFD-4D26-AB41-03F005EDCB98}"/>
                </a:ext>
              </a:extLst>
            </p:cNvPr>
            <p:cNvSpPr/>
            <p:nvPr/>
          </p:nvSpPr>
          <p:spPr>
            <a:xfrm>
              <a:off x="8982399" y="2565563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B2AD212B-5588-4ABD-87F6-9923468F0BE4}"/>
                </a:ext>
              </a:extLst>
            </p:cNvPr>
            <p:cNvSpPr/>
            <p:nvPr/>
          </p:nvSpPr>
          <p:spPr>
            <a:xfrm>
              <a:off x="9159346" y="2565173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94880F32-4524-4E51-BFE3-C10E5584EDDB}"/>
                </a:ext>
              </a:extLst>
            </p:cNvPr>
            <p:cNvSpPr/>
            <p:nvPr/>
          </p:nvSpPr>
          <p:spPr>
            <a:xfrm>
              <a:off x="9336293" y="2565954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9588CE2-3DE4-4024-B0A3-7AE80721CAC7}"/>
                </a:ext>
              </a:extLst>
            </p:cNvPr>
            <p:cNvSpPr/>
            <p:nvPr/>
          </p:nvSpPr>
          <p:spPr>
            <a:xfrm>
              <a:off x="9513241" y="2565563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97DA92CA-3757-466A-8919-247103DFBBD0}"/>
                </a:ext>
              </a:extLst>
            </p:cNvPr>
            <p:cNvSpPr/>
            <p:nvPr/>
          </p:nvSpPr>
          <p:spPr>
            <a:xfrm>
              <a:off x="9690188" y="2565173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36" name="TextBox 435">
            <a:extLst>
              <a:ext uri="{FF2B5EF4-FFF2-40B4-BE49-F238E27FC236}">
                <a16:creationId xmlns:a16="http://schemas.microsoft.com/office/drawing/2014/main" id="{85319F36-59C5-4EB1-8FD3-A7BCA032E252}"/>
              </a:ext>
            </a:extLst>
          </p:cNvPr>
          <p:cNvSpPr txBox="1"/>
          <p:nvPr/>
        </p:nvSpPr>
        <p:spPr>
          <a:xfrm>
            <a:off x="8829467" y="351360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db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7" name="직선 화살표 연결선 436">
            <a:extLst>
              <a:ext uri="{FF2B5EF4-FFF2-40B4-BE49-F238E27FC236}">
                <a16:creationId xmlns:a16="http://schemas.microsoft.com/office/drawing/2014/main" id="{2B789BB4-B6E2-44F0-9315-FD85E69AA7F3}"/>
              </a:ext>
            </a:extLst>
          </p:cNvPr>
          <p:cNvCxnSpPr>
            <a:cxnSpLocks/>
          </p:cNvCxnSpPr>
          <p:nvPr/>
        </p:nvCxnSpPr>
        <p:spPr>
          <a:xfrm flipH="1">
            <a:off x="7592598" y="5674234"/>
            <a:ext cx="8638" cy="1749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직선 화살표 연결선 437">
            <a:extLst>
              <a:ext uri="{FF2B5EF4-FFF2-40B4-BE49-F238E27FC236}">
                <a16:creationId xmlns:a16="http://schemas.microsoft.com/office/drawing/2014/main" id="{F8C1CDA2-5CB3-4B96-B631-1BC6AE82CD26}"/>
              </a:ext>
            </a:extLst>
          </p:cNvPr>
          <p:cNvCxnSpPr>
            <a:cxnSpLocks/>
          </p:cNvCxnSpPr>
          <p:nvPr/>
        </p:nvCxnSpPr>
        <p:spPr>
          <a:xfrm flipH="1">
            <a:off x="7736529" y="5662040"/>
            <a:ext cx="8638" cy="1749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직선 화살표 연결선 438">
            <a:extLst>
              <a:ext uri="{FF2B5EF4-FFF2-40B4-BE49-F238E27FC236}">
                <a16:creationId xmlns:a16="http://schemas.microsoft.com/office/drawing/2014/main" id="{BE8FEA18-587C-4BA2-8C4F-0AB26A67DD8D}"/>
              </a:ext>
            </a:extLst>
          </p:cNvPr>
          <p:cNvCxnSpPr>
            <a:cxnSpLocks/>
          </p:cNvCxnSpPr>
          <p:nvPr/>
        </p:nvCxnSpPr>
        <p:spPr>
          <a:xfrm flipH="1">
            <a:off x="8341374" y="5682479"/>
            <a:ext cx="8638" cy="1749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직선 화살표 연결선 439">
            <a:extLst>
              <a:ext uri="{FF2B5EF4-FFF2-40B4-BE49-F238E27FC236}">
                <a16:creationId xmlns:a16="http://schemas.microsoft.com/office/drawing/2014/main" id="{6896A8B7-555C-414B-B6E7-0EB1E473FB34}"/>
              </a:ext>
            </a:extLst>
          </p:cNvPr>
          <p:cNvCxnSpPr>
            <a:cxnSpLocks/>
          </p:cNvCxnSpPr>
          <p:nvPr/>
        </p:nvCxnSpPr>
        <p:spPr>
          <a:xfrm flipH="1">
            <a:off x="8598221" y="5679010"/>
            <a:ext cx="8638" cy="1749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직선 화살표 연결선 440">
            <a:extLst>
              <a:ext uri="{FF2B5EF4-FFF2-40B4-BE49-F238E27FC236}">
                <a16:creationId xmlns:a16="http://schemas.microsoft.com/office/drawing/2014/main" id="{32A6CF28-5CC6-41F6-9A61-4D685BDD7E03}"/>
              </a:ext>
            </a:extLst>
          </p:cNvPr>
          <p:cNvCxnSpPr>
            <a:cxnSpLocks/>
          </p:cNvCxnSpPr>
          <p:nvPr/>
        </p:nvCxnSpPr>
        <p:spPr>
          <a:xfrm flipH="1">
            <a:off x="8963969" y="5703978"/>
            <a:ext cx="8638" cy="1749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직선 화살표 연결선 441">
            <a:extLst>
              <a:ext uri="{FF2B5EF4-FFF2-40B4-BE49-F238E27FC236}">
                <a16:creationId xmlns:a16="http://schemas.microsoft.com/office/drawing/2014/main" id="{B19DA9F7-5365-4210-978E-F309166D3DF2}"/>
              </a:ext>
            </a:extLst>
          </p:cNvPr>
          <p:cNvCxnSpPr>
            <a:cxnSpLocks/>
          </p:cNvCxnSpPr>
          <p:nvPr/>
        </p:nvCxnSpPr>
        <p:spPr>
          <a:xfrm flipH="1">
            <a:off x="9094295" y="5695048"/>
            <a:ext cx="8638" cy="1749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직선 화살표 연결선 442">
            <a:extLst>
              <a:ext uri="{FF2B5EF4-FFF2-40B4-BE49-F238E27FC236}">
                <a16:creationId xmlns:a16="http://schemas.microsoft.com/office/drawing/2014/main" id="{9666B509-5A1B-404E-B930-458DD89086A5}"/>
              </a:ext>
            </a:extLst>
          </p:cNvPr>
          <p:cNvCxnSpPr>
            <a:cxnSpLocks/>
          </p:cNvCxnSpPr>
          <p:nvPr/>
        </p:nvCxnSpPr>
        <p:spPr>
          <a:xfrm flipH="1">
            <a:off x="9397552" y="5668783"/>
            <a:ext cx="8638" cy="1749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직선 화살표 연결선 443">
            <a:extLst>
              <a:ext uri="{FF2B5EF4-FFF2-40B4-BE49-F238E27FC236}">
                <a16:creationId xmlns:a16="http://schemas.microsoft.com/office/drawing/2014/main" id="{A895EF17-943E-40A0-9F7A-ADC25A3E0A22}"/>
              </a:ext>
            </a:extLst>
          </p:cNvPr>
          <p:cNvCxnSpPr>
            <a:cxnSpLocks/>
          </p:cNvCxnSpPr>
          <p:nvPr/>
        </p:nvCxnSpPr>
        <p:spPr>
          <a:xfrm flipH="1">
            <a:off x="9510409" y="5685889"/>
            <a:ext cx="8638" cy="1749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1774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43F602-8F0B-454A-B73D-6AA38DCF8815}"/>
              </a:ext>
            </a:extLst>
          </p:cNvPr>
          <p:cNvGrpSpPr/>
          <p:nvPr/>
        </p:nvGrpSpPr>
        <p:grpSpPr>
          <a:xfrm rot="5400000">
            <a:off x="8507770" y="1697910"/>
            <a:ext cx="2127744" cy="508805"/>
            <a:chOff x="7947715" y="1445315"/>
            <a:chExt cx="2127744" cy="508805"/>
          </a:xfrm>
        </p:grpSpPr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AA505641-579E-4C3E-B050-0CEB1BB2EB2D}"/>
                </a:ext>
              </a:extLst>
            </p:cNvPr>
            <p:cNvSpPr/>
            <p:nvPr/>
          </p:nvSpPr>
          <p:spPr>
            <a:xfrm>
              <a:off x="7947715" y="1615771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ACB87D31-CA89-4D7B-87F0-F7BEA3EE7124}"/>
                </a:ext>
              </a:extLst>
            </p:cNvPr>
            <p:cNvSpPr/>
            <p:nvPr/>
          </p:nvSpPr>
          <p:spPr>
            <a:xfrm>
              <a:off x="8124663" y="1615380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D0C690AE-0C17-4D7C-B9C2-0E9A0F880B27}"/>
                </a:ext>
              </a:extLst>
            </p:cNvPr>
            <p:cNvSpPr/>
            <p:nvPr/>
          </p:nvSpPr>
          <p:spPr>
            <a:xfrm>
              <a:off x="8301610" y="1614990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B54BE1A7-D724-436A-AFAF-A2FFDD548E80}"/>
                </a:ext>
              </a:extLst>
            </p:cNvPr>
            <p:cNvSpPr/>
            <p:nvPr/>
          </p:nvSpPr>
          <p:spPr>
            <a:xfrm>
              <a:off x="7947715" y="1785033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A35D1D5E-3A32-4643-852F-57FD933D19D1}"/>
                </a:ext>
              </a:extLst>
            </p:cNvPr>
            <p:cNvSpPr/>
            <p:nvPr/>
          </p:nvSpPr>
          <p:spPr>
            <a:xfrm>
              <a:off x="8124663" y="1784642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C14E9A93-41EB-4E2C-B9EB-4AD9BB36F282}"/>
                </a:ext>
              </a:extLst>
            </p:cNvPr>
            <p:cNvSpPr/>
            <p:nvPr/>
          </p:nvSpPr>
          <p:spPr>
            <a:xfrm>
              <a:off x="8301610" y="1784252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5F512889-5D2C-4E77-BC79-BD10A2CE0816}"/>
                </a:ext>
              </a:extLst>
            </p:cNvPr>
            <p:cNvSpPr/>
            <p:nvPr/>
          </p:nvSpPr>
          <p:spPr>
            <a:xfrm>
              <a:off x="8482458" y="1615771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FCA3B953-5F4E-4BEE-A0BA-A20FFDE2520B}"/>
                </a:ext>
              </a:extLst>
            </p:cNvPr>
            <p:cNvSpPr/>
            <p:nvPr/>
          </p:nvSpPr>
          <p:spPr>
            <a:xfrm>
              <a:off x="8659406" y="1615380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BD56C4C3-E70C-48B7-8CF3-4C3F32225F22}"/>
                </a:ext>
              </a:extLst>
            </p:cNvPr>
            <p:cNvSpPr/>
            <p:nvPr/>
          </p:nvSpPr>
          <p:spPr>
            <a:xfrm>
              <a:off x="8836353" y="1614990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0C8856DB-7093-467E-B5BD-EE9A58A35EAB}"/>
                </a:ext>
              </a:extLst>
            </p:cNvPr>
            <p:cNvSpPr/>
            <p:nvPr/>
          </p:nvSpPr>
          <p:spPr>
            <a:xfrm>
              <a:off x="8482458" y="1785033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943E4E9E-E61C-429A-A2E3-9727D793ABD1}"/>
                </a:ext>
              </a:extLst>
            </p:cNvPr>
            <p:cNvSpPr/>
            <p:nvPr/>
          </p:nvSpPr>
          <p:spPr>
            <a:xfrm>
              <a:off x="8659406" y="1784642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DC1DCB0E-9EB8-47FE-B23B-2313DC60BB14}"/>
                </a:ext>
              </a:extLst>
            </p:cNvPr>
            <p:cNvSpPr/>
            <p:nvPr/>
          </p:nvSpPr>
          <p:spPr>
            <a:xfrm>
              <a:off x="8836353" y="1784252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517BD711-E69E-4894-8717-8397B39D55AD}"/>
                </a:ext>
              </a:extLst>
            </p:cNvPr>
            <p:cNvSpPr/>
            <p:nvPr/>
          </p:nvSpPr>
          <p:spPr>
            <a:xfrm>
              <a:off x="9013300" y="1615771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9C46988D-A3D3-4F90-977B-61E44CE08E3C}"/>
                </a:ext>
              </a:extLst>
            </p:cNvPr>
            <p:cNvSpPr/>
            <p:nvPr/>
          </p:nvSpPr>
          <p:spPr>
            <a:xfrm>
              <a:off x="9190248" y="1615380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844FB759-1694-49EB-A7B9-D4423F45A2C1}"/>
                </a:ext>
              </a:extLst>
            </p:cNvPr>
            <p:cNvSpPr/>
            <p:nvPr/>
          </p:nvSpPr>
          <p:spPr>
            <a:xfrm>
              <a:off x="9367195" y="1614990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F91B7237-67F3-4BAF-BC6E-17A4DA875361}"/>
                </a:ext>
              </a:extLst>
            </p:cNvPr>
            <p:cNvSpPr/>
            <p:nvPr/>
          </p:nvSpPr>
          <p:spPr>
            <a:xfrm>
              <a:off x="9013300" y="1785033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E483C67E-2211-43F3-9FF9-9C460EED20D5}"/>
                </a:ext>
              </a:extLst>
            </p:cNvPr>
            <p:cNvSpPr/>
            <p:nvPr/>
          </p:nvSpPr>
          <p:spPr>
            <a:xfrm>
              <a:off x="9190248" y="1784642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867E0305-AC18-4668-BC33-103D136CC8D1}"/>
                </a:ext>
              </a:extLst>
            </p:cNvPr>
            <p:cNvSpPr/>
            <p:nvPr/>
          </p:nvSpPr>
          <p:spPr>
            <a:xfrm>
              <a:off x="9367195" y="1784252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9C1A125A-06CB-4852-97F5-A6D6922ADAD6}"/>
                </a:ext>
              </a:extLst>
            </p:cNvPr>
            <p:cNvSpPr/>
            <p:nvPr/>
          </p:nvSpPr>
          <p:spPr>
            <a:xfrm>
              <a:off x="7947715" y="1446096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42CE7CED-43E1-4873-A6F2-FD06EE07C442}"/>
                </a:ext>
              </a:extLst>
            </p:cNvPr>
            <p:cNvSpPr/>
            <p:nvPr/>
          </p:nvSpPr>
          <p:spPr>
            <a:xfrm>
              <a:off x="8124663" y="1445705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FE807500-BCFC-4064-91C6-00A700354A74}"/>
                </a:ext>
              </a:extLst>
            </p:cNvPr>
            <p:cNvSpPr/>
            <p:nvPr/>
          </p:nvSpPr>
          <p:spPr>
            <a:xfrm>
              <a:off x="8301610" y="1445315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2394F63E-60B4-4286-8877-6D4E8454D290}"/>
                </a:ext>
              </a:extLst>
            </p:cNvPr>
            <p:cNvSpPr/>
            <p:nvPr/>
          </p:nvSpPr>
          <p:spPr>
            <a:xfrm>
              <a:off x="8482458" y="1446096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433F987E-9A22-4933-B1B8-60495D206870}"/>
                </a:ext>
              </a:extLst>
            </p:cNvPr>
            <p:cNvSpPr/>
            <p:nvPr/>
          </p:nvSpPr>
          <p:spPr>
            <a:xfrm>
              <a:off x="8659406" y="1445705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ED344E6F-60C1-44DD-8CC6-D6B70F632D7D}"/>
                </a:ext>
              </a:extLst>
            </p:cNvPr>
            <p:cNvSpPr/>
            <p:nvPr/>
          </p:nvSpPr>
          <p:spPr>
            <a:xfrm>
              <a:off x="8836353" y="1445315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674C5EF9-E821-4855-B385-EBFA54D9FD28}"/>
                </a:ext>
              </a:extLst>
            </p:cNvPr>
            <p:cNvSpPr/>
            <p:nvPr/>
          </p:nvSpPr>
          <p:spPr>
            <a:xfrm>
              <a:off x="9013300" y="1446096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43EC35B8-B465-486E-A9BC-BDF980FB598A}"/>
                </a:ext>
              </a:extLst>
            </p:cNvPr>
            <p:cNvSpPr/>
            <p:nvPr/>
          </p:nvSpPr>
          <p:spPr>
            <a:xfrm>
              <a:off x="9190248" y="1445705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BFC0ADD0-E15F-4EBD-BF25-34CDF384EAD5}"/>
                </a:ext>
              </a:extLst>
            </p:cNvPr>
            <p:cNvSpPr/>
            <p:nvPr/>
          </p:nvSpPr>
          <p:spPr>
            <a:xfrm>
              <a:off x="9367195" y="1445315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852A101D-C7E1-4FAF-8B96-A98CA39A284B}"/>
                </a:ext>
              </a:extLst>
            </p:cNvPr>
            <p:cNvSpPr/>
            <p:nvPr/>
          </p:nvSpPr>
          <p:spPr>
            <a:xfrm>
              <a:off x="9544142" y="1446096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F7E384D8-EC5B-4C8C-9F93-ACE65A519095}"/>
                </a:ext>
              </a:extLst>
            </p:cNvPr>
            <p:cNvSpPr/>
            <p:nvPr/>
          </p:nvSpPr>
          <p:spPr>
            <a:xfrm>
              <a:off x="9721090" y="1445705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1EF0929F-67E7-4A2E-865A-C80EFD5B0F8A}"/>
                </a:ext>
              </a:extLst>
            </p:cNvPr>
            <p:cNvSpPr/>
            <p:nvPr/>
          </p:nvSpPr>
          <p:spPr>
            <a:xfrm>
              <a:off x="9898037" y="1445315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303CDCD1-5A08-43CC-8D97-8CA681AEFAAA}"/>
                </a:ext>
              </a:extLst>
            </p:cNvPr>
            <p:cNvSpPr/>
            <p:nvPr/>
          </p:nvSpPr>
          <p:spPr>
            <a:xfrm>
              <a:off x="9544142" y="1615771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975E87E2-3E57-4435-B9A4-066CE412BC57}"/>
                </a:ext>
              </a:extLst>
            </p:cNvPr>
            <p:cNvSpPr/>
            <p:nvPr/>
          </p:nvSpPr>
          <p:spPr>
            <a:xfrm>
              <a:off x="9721090" y="1615380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FDAC5E28-D005-41D3-AE09-DFC32FA1016E}"/>
                </a:ext>
              </a:extLst>
            </p:cNvPr>
            <p:cNvSpPr/>
            <p:nvPr/>
          </p:nvSpPr>
          <p:spPr>
            <a:xfrm>
              <a:off x="9898037" y="1614990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D03E7069-7F74-4A31-B94D-FBBD28149953}"/>
                </a:ext>
              </a:extLst>
            </p:cNvPr>
            <p:cNvSpPr/>
            <p:nvPr/>
          </p:nvSpPr>
          <p:spPr>
            <a:xfrm>
              <a:off x="9544142" y="1785033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89FD71FD-9363-4B59-9527-D0AEB249E76F}"/>
                </a:ext>
              </a:extLst>
            </p:cNvPr>
            <p:cNvSpPr/>
            <p:nvPr/>
          </p:nvSpPr>
          <p:spPr>
            <a:xfrm>
              <a:off x="9721090" y="1784642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5144103E-20EE-4899-B44D-D79A7AF9293A}"/>
                </a:ext>
              </a:extLst>
            </p:cNvPr>
            <p:cNvSpPr/>
            <p:nvPr/>
          </p:nvSpPr>
          <p:spPr>
            <a:xfrm>
              <a:off x="9898037" y="1784252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6599316" y="4008024"/>
            <a:ext cx="3779019" cy="209860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backward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분석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8071676" y="4964163"/>
            <a:ext cx="721526" cy="2057387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50A3655-C03E-43C5-AAC0-37F762A8FEB8}"/>
              </a:ext>
            </a:extLst>
          </p:cNvPr>
          <p:cNvCxnSpPr>
            <a:cxnSpLocks/>
            <a:stCxn id="12" idx="0"/>
            <a:endCxn id="66" idx="4"/>
          </p:cNvCxnSpPr>
          <p:nvPr/>
        </p:nvCxnSpPr>
        <p:spPr>
          <a:xfrm rot="5400000" flipH="1" flipV="1">
            <a:off x="7616618" y="5445571"/>
            <a:ext cx="695176" cy="112092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4F572AD-E067-4DD6-9231-22A1A90431DF}"/>
              </a:ext>
            </a:extLst>
          </p:cNvPr>
          <p:cNvSpPr txBox="1"/>
          <p:nvPr/>
        </p:nvSpPr>
        <p:spPr>
          <a:xfrm>
            <a:off x="-846186" y="4345697"/>
            <a:ext cx="4832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dx = np.dot(dA, Wx.T)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dh_prev = np.dot(dA, Wh.T)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return dx, dh_prev, dc_prev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6DBCD2A-87AC-4A94-92BA-E81CB3EE3F13}"/>
              </a:ext>
            </a:extLst>
          </p:cNvPr>
          <p:cNvSpPr txBox="1"/>
          <p:nvPr/>
        </p:nvSpPr>
        <p:spPr>
          <a:xfrm>
            <a:off x="7405883" y="607079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278FFDC-6FE5-4846-B16A-6AA5DB4176CF}"/>
              </a:ext>
            </a:extLst>
          </p:cNvPr>
          <p:cNvGrpSpPr/>
          <p:nvPr/>
        </p:nvGrpSpPr>
        <p:grpSpPr>
          <a:xfrm>
            <a:off x="9267963" y="5399020"/>
            <a:ext cx="275655" cy="237027"/>
            <a:chOff x="5798142" y="4110356"/>
            <a:chExt cx="248891" cy="21401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4F9187-B392-4914-8D52-A5291CC9A46E}"/>
                </a:ext>
              </a:extLst>
            </p:cNvPr>
            <p:cNvSpPr/>
            <p:nvPr/>
          </p:nvSpPr>
          <p:spPr>
            <a:xfrm>
              <a:off x="5798142" y="4110356"/>
              <a:ext cx="248891" cy="213256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9C2BB7-2C94-45CC-A16F-43D04DAA5388}"/>
                </a:ext>
              </a:extLst>
            </p:cNvPr>
            <p:cNvSpPr/>
            <p:nvPr/>
          </p:nvSpPr>
          <p:spPr>
            <a:xfrm>
              <a:off x="5823640" y="424149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AAF661-B920-4092-A106-3FAD67A3B7CF}"/>
                </a:ext>
              </a:extLst>
            </p:cNvPr>
            <p:cNvSpPr/>
            <p:nvPr/>
          </p:nvSpPr>
          <p:spPr>
            <a:xfrm>
              <a:off x="5922613" y="423792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148B13B-E641-45F4-9C99-6DAF404BB631}"/>
              </a:ext>
            </a:extLst>
          </p:cNvPr>
          <p:cNvSpPr/>
          <p:nvPr/>
        </p:nvSpPr>
        <p:spPr>
          <a:xfrm>
            <a:off x="7469862" y="5421900"/>
            <a:ext cx="275655" cy="236187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10623986" y="3406157"/>
                <a:ext cx="285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3986" y="3406157"/>
                <a:ext cx="285271" cy="276999"/>
              </a:xfrm>
              <a:prstGeom prst="rect">
                <a:avLst/>
              </a:prstGeom>
              <a:blipFill>
                <a:blip r:embed="rId3"/>
                <a:stretch>
                  <a:fillRect l="-19149" t="-4444" r="-4255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5770283" y="4059719"/>
                <a:ext cx="479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283" y="4059719"/>
                <a:ext cx="479234" cy="276999"/>
              </a:xfrm>
              <a:prstGeom prst="rect">
                <a:avLst/>
              </a:prstGeom>
              <a:blipFill>
                <a:blip r:embed="rId4"/>
                <a:stretch>
                  <a:fillRect l="-5128" r="-5128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10946568" y="4047900"/>
                <a:ext cx="2564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568" y="4047900"/>
                <a:ext cx="256416" cy="276999"/>
              </a:xfrm>
              <a:prstGeom prst="rect">
                <a:avLst/>
              </a:prstGeom>
              <a:blipFill>
                <a:blip r:embed="rId5"/>
                <a:stretch>
                  <a:fillRect l="-9524" r="-4762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5449953" y="4376444"/>
            <a:ext cx="1947022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7267074" y="6353619"/>
                <a:ext cx="273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074" y="6353619"/>
                <a:ext cx="273344" cy="276999"/>
              </a:xfrm>
              <a:prstGeom prst="rect">
                <a:avLst/>
              </a:prstGeom>
              <a:blipFill>
                <a:blip r:embed="rId6"/>
                <a:stretch>
                  <a:fillRect l="-8889" r="-4444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7679858" y="5664171"/>
            <a:ext cx="0" cy="32766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V="1">
            <a:off x="10578649" y="3683156"/>
            <a:ext cx="187973" cy="179707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10257692" y="4282883"/>
            <a:ext cx="167228" cy="138747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5770283" y="5523693"/>
                <a:ext cx="508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283" y="5523693"/>
                <a:ext cx="508088" cy="276999"/>
              </a:xfrm>
              <a:prstGeom prst="rect">
                <a:avLst/>
              </a:prstGeom>
              <a:blipFill>
                <a:blip r:embed="rId7"/>
                <a:stretch>
                  <a:fillRect l="-10843" t="-2174" r="-4819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10939697" y="5175893"/>
                <a:ext cx="285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697" y="5175893"/>
                <a:ext cx="285271" cy="276999"/>
              </a:xfrm>
              <a:prstGeom prst="rect">
                <a:avLst/>
              </a:prstGeom>
              <a:blipFill>
                <a:blip r:embed="rId8"/>
                <a:stretch>
                  <a:fillRect l="-19565" t="-2174" r="-6522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10400137" y="5483737"/>
            <a:ext cx="1071547" cy="560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10411421" y="5410859"/>
            <a:ext cx="167228" cy="138747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10161798" y="5230610"/>
            <a:ext cx="75275" cy="423974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8366863" y="4289297"/>
            <a:ext cx="167228" cy="138747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stCxn id="72" idx="6"/>
            <a:endCxn id="81" idx="0"/>
          </p:cNvCxnSpPr>
          <p:nvPr/>
        </p:nvCxnSpPr>
        <p:spPr>
          <a:xfrm>
            <a:off x="8568031" y="4380538"/>
            <a:ext cx="1422943" cy="222200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9317239" y="5307851"/>
                <a:ext cx="2645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239" y="5307851"/>
                <a:ext cx="264507" cy="369332"/>
              </a:xfrm>
              <a:prstGeom prst="rect">
                <a:avLst/>
              </a:prstGeom>
              <a:blipFill>
                <a:blip r:embed="rId9"/>
                <a:stretch>
                  <a:fillRect l="-11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7575730" y="5358415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7430372" y="5320850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9530016" y="5131615"/>
            <a:ext cx="143178" cy="39163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</p:cNvCxnSpPr>
          <p:nvPr/>
        </p:nvCxnSpPr>
        <p:spPr>
          <a:xfrm>
            <a:off x="9987448" y="4936118"/>
            <a:ext cx="0" cy="16205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5406308" y="5789375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5516934" y="5636046"/>
            <a:ext cx="3834580" cy="199222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3" idx="4"/>
          </p:cNvCxnSpPr>
          <p:nvPr/>
        </p:nvCxnSpPr>
        <p:spPr>
          <a:xfrm flipV="1">
            <a:off x="5516934" y="5658928"/>
            <a:ext cx="2036482" cy="176341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8568031" y="4380538"/>
            <a:ext cx="293562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CB35E02-9E5D-4632-8974-BE9468E15E6A}"/>
              </a:ext>
            </a:extLst>
          </p:cNvPr>
          <p:cNvSpPr/>
          <p:nvPr/>
        </p:nvSpPr>
        <p:spPr>
          <a:xfrm>
            <a:off x="7498104" y="5567142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622CC2-C348-4282-BD66-14377872109E}"/>
              </a:ext>
            </a:extLst>
          </p:cNvPr>
          <p:cNvSpPr/>
          <p:nvPr/>
        </p:nvSpPr>
        <p:spPr>
          <a:xfrm>
            <a:off x="7607719" y="5563188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/>
              <p:nvPr/>
            </p:nvSpPr>
            <p:spPr>
              <a:xfrm>
                <a:off x="7519138" y="5330732"/>
                <a:ext cx="2645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138" y="5330732"/>
                <a:ext cx="264507" cy="369332"/>
              </a:xfrm>
              <a:prstGeom prst="rect">
                <a:avLst/>
              </a:prstGeom>
              <a:blipFill>
                <a:blip r:embed="rId10"/>
                <a:stretch>
                  <a:fillRect l="-11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3709C1-0220-4981-84D7-2EF38BE09AE1}"/>
              </a:ext>
            </a:extLst>
          </p:cNvPr>
          <p:cNvCxnSpPr>
            <a:cxnSpLocks/>
            <a:stCxn id="50" idx="0"/>
            <a:endCxn id="5" idx="4"/>
          </p:cNvCxnSpPr>
          <p:nvPr/>
        </p:nvCxnSpPr>
        <p:spPr>
          <a:xfrm flipH="1" flipV="1">
            <a:off x="7602311" y="4564281"/>
            <a:ext cx="5379" cy="85761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/>
              <p:nvPr/>
            </p:nvSpPr>
            <p:spPr>
              <a:xfrm>
                <a:off x="7386160" y="4931729"/>
                <a:ext cx="166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160" y="4931729"/>
                <a:ext cx="166712" cy="276999"/>
              </a:xfrm>
              <a:prstGeom prst="rect">
                <a:avLst/>
              </a:prstGeom>
              <a:blipFill>
                <a:blip r:embed="rId11"/>
                <a:stretch>
                  <a:fillRect l="-29630" r="-3333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/>
              <p:nvPr/>
            </p:nvSpPr>
            <p:spPr>
              <a:xfrm>
                <a:off x="9413218" y="5012913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218" y="5012913"/>
                <a:ext cx="205184" cy="276999"/>
              </a:xfrm>
              <a:prstGeom prst="rect">
                <a:avLst/>
              </a:prstGeom>
              <a:blipFill>
                <a:blip r:embed="rId12"/>
                <a:stretch>
                  <a:fillRect l="-11765" r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EB4AD82-3B0C-45E2-AE2E-6C03E9662325}"/>
              </a:ext>
            </a:extLst>
          </p:cNvPr>
          <p:cNvSpPr/>
          <p:nvPr/>
        </p:nvSpPr>
        <p:spPr>
          <a:xfrm>
            <a:off x="7418567" y="4196794"/>
            <a:ext cx="367487" cy="367487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EE82E4C-846A-4567-B3B2-FA9E86AAA8E5}"/>
              </a:ext>
            </a:extLst>
          </p:cNvPr>
          <p:cNvSpPr/>
          <p:nvPr/>
        </p:nvSpPr>
        <p:spPr>
          <a:xfrm>
            <a:off x="8132191" y="5421900"/>
            <a:ext cx="525575" cy="236187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E5D5964-2A9D-45A9-B28A-3CB071018822}"/>
              </a:ext>
            </a:extLst>
          </p:cNvPr>
          <p:cNvSpPr/>
          <p:nvPr/>
        </p:nvSpPr>
        <p:spPr>
          <a:xfrm>
            <a:off x="8227924" y="5564517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5DD265-7930-4342-9A3E-0F626DBC0574}"/>
              </a:ext>
            </a:extLst>
          </p:cNvPr>
          <p:cNvSpPr/>
          <p:nvPr/>
        </p:nvSpPr>
        <p:spPr>
          <a:xfrm>
            <a:off x="8469353" y="5566658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E9FC715-8E85-439C-8A93-51FB17D2145E}"/>
              </a:ext>
            </a:extLst>
          </p:cNvPr>
          <p:cNvCxnSpPr>
            <a:cxnSpLocks/>
            <a:stCxn id="60" idx="6"/>
            <a:endCxn id="65" idx="4"/>
          </p:cNvCxnSpPr>
          <p:nvPr/>
        </p:nvCxnSpPr>
        <p:spPr>
          <a:xfrm flipV="1">
            <a:off x="5516934" y="5656302"/>
            <a:ext cx="2766303" cy="178965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1C29476-3861-412A-ADAB-59882CD1ECA3}"/>
              </a:ext>
            </a:extLst>
          </p:cNvPr>
          <p:cNvSpPr/>
          <p:nvPr/>
        </p:nvSpPr>
        <p:spPr>
          <a:xfrm>
            <a:off x="8200544" y="4196794"/>
            <a:ext cx="367487" cy="367487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5BCAA7-0AB9-4F4B-BC35-0B3ED39B95D6}"/>
              </a:ext>
            </a:extLst>
          </p:cNvPr>
          <p:cNvCxnSpPr>
            <a:cxnSpLocks/>
            <a:stCxn id="64" idx="0"/>
            <a:endCxn id="70" idx="4"/>
          </p:cNvCxnSpPr>
          <p:nvPr/>
        </p:nvCxnSpPr>
        <p:spPr>
          <a:xfrm flipH="1" flipV="1">
            <a:off x="8392836" y="5149696"/>
            <a:ext cx="2143" cy="2722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/>
              <p:nvPr/>
            </p:nvSpPr>
            <p:spPr>
              <a:xfrm>
                <a:off x="8128236" y="5092091"/>
                <a:ext cx="2148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236" y="5092091"/>
                <a:ext cx="214882" cy="276999"/>
              </a:xfrm>
              <a:prstGeom prst="rect">
                <a:avLst/>
              </a:prstGeom>
              <a:blipFill>
                <a:blip r:embed="rId13"/>
                <a:stretch>
                  <a:fillRect l="-19444" r="-16667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타원 80">
            <a:extLst>
              <a:ext uri="{FF2B5EF4-FFF2-40B4-BE49-F238E27FC236}">
                <a16:creationId xmlns:a16="http://schemas.microsoft.com/office/drawing/2014/main" id="{117CE9B6-D0D9-4FC5-8205-19FBA08143CB}"/>
              </a:ext>
            </a:extLst>
          </p:cNvPr>
          <p:cNvSpPr/>
          <p:nvPr/>
        </p:nvSpPr>
        <p:spPr>
          <a:xfrm>
            <a:off x="9832869" y="4602738"/>
            <a:ext cx="316209" cy="31621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39E071A-97E7-45CF-A6C6-F8A08829493A}"/>
              </a:ext>
            </a:extLst>
          </p:cNvPr>
          <p:cNvSpPr/>
          <p:nvPr/>
        </p:nvSpPr>
        <p:spPr>
          <a:xfrm>
            <a:off x="9830734" y="5113371"/>
            <a:ext cx="316209" cy="31621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ADF154-FC7E-42E2-A800-A06ADE548CAE}"/>
              </a:ext>
            </a:extLst>
          </p:cNvPr>
          <p:cNvCxnSpPr>
            <a:cxnSpLocks/>
            <a:stCxn id="5" idx="6"/>
            <a:endCxn id="72" idx="2"/>
          </p:cNvCxnSpPr>
          <p:nvPr/>
        </p:nvCxnSpPr>
        <p:spPr>
          <a:xfrm>
            <a:off x="7786054" y="4380538"/>
            <a:ext cx="414490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9757665" y="4638874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9780185" y="5084875"/>
                <a:ext cx="4203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185" y="5084875"/>
                <a:ext cx="42030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/>
              <p:nvPr/>
            </p:nvSpPr>
            <p:spPr>
              <a:xfrm>
                <a:off x="7407583" y="4196793"/>
                <a:ext cx="4203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583" y="4196793"/>
                <a:ext cx="42030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/>
              <p:nvPr/>
            </p:nvSpPr>
            <p:spPr>
              <a:xfrm>
                <a:off x="8165556" y="4190441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556" y="4190441"/>
                <a:ext cx="42832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타원 69">
            <a:extLst>
              <a:ext uri="{FF2B5EF4-FFF2-40B4-BE49-F238E27FC236}">
                <a16:creationId xmlns:a16="http://schemas.microsoft.com/office/drawing/2014/main" id="{D56FC862-F354-4940-9847-FD45680032E3}"/>
              </a:ext>
            </a:extLst>
          </p:cNvPr>
          <p:cNvSpPr/>
          <p:nvPr/>
        </p:nvSpPr>
        <p:spPr>
          <a:xfrm>
            <a:off x="8209092" y="4782209"/>
            <a:ext cx="367487" cy="367487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/>
              <p:nvPr/>
            </p:nvSpPr>
            <p:spPr>
              <a:xfrm>
                <a:off x="8148081" y="4783260"/>
                <a:ext cx="4203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081" y="4783260"/>
                <a:ext cx="42030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79A9827-8F9A-45F7-9F3E-C31CDC34C0EB}"/>
              </a:ext>
            </a:extLst>
          </p:cNvPr>
          <p:cNvCxnSpPr>
            <a:cxnSpLocks/>
            <a:stCxn id="70" idx="0"/>
            <a:endCxn id="92" idx="2"/>
          </p:cNvCxnSpPr>
          <p:nvPr/>
        </p:nvCxnSpPr>
        <p:spPr>
          <a:xfrm flipH="1" flipV="1">
            <a:off x="8379717" y="4559773"/>
            <a:ext cx="13119" cy="22243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2A60A86-3A1F-4855-A3CD-292D1F6C3D05}"/>
              </a:ext>
            </a:extLst>
          </p:cNvPr>
          <p:cNvSpPr/>
          <p:nvPr/>
        </p:nvSpPr>
        <p:spPr>
          <a:xfrm>
            <a:off x="8834243" y="5409702"/>
            <a:ext cx="275655" cy="236187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E4DFD0E-1AE9-4B5B-B44A-4054AB838538}"/>
              </a:ext>
            </a:extLst>
          </p:cNvPr>
          <p:cNvSpPr/>
          <p:nvPr/>
        </p:nvSpPr>
        <p:spPr>
          <a:xfrm>
            <a:off x="8862482" y="5554943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B13E747-8F12-411C-9601-96E53460485D}"/>
              </a:ext>
            </a:extLst>
          </p:cNvPr>
          <p:cNvSpPr/>
          <p:nvPr/>
        </p:nvSpPr>
        <p:spPr>
          <a:xfrm>
            <a:off x="8972098" y="5550989"/>
            <a:ext cx="110626" cy="9178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5C119553-8469-4BA9-86B6-5004FCD01F62}"/>
              </a:ext>
            </a:extLst>
          </p:cNvPr>
          <p:cNvCxnSpPr>
            <a:cxnSpLocks/>
            <a:stCxn id="60" idx="6"/>
            <a:endCxn id="78" idx="4"/>
          </p:cNvCxnSpPr>
          <p:nvPr/>
        </p:nvCxnSpPr>
        <p:spPr>
          <a:xfrm flipV="1">
            <a:off x="5516934" y="5646728"/>
            <a:ext cx="3400861" cy="188539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/>
              <p:nvPr/>
            </p:nvSpPr>
            <p:spPr>
              <a:xfrm>
                <a:off x="8879247" y="5322807"/>
                <a:ext cx="2645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247" y="5322807"/>
                <a:ext cx="264507" cy="369332"/>
              </a:xfrm>
              <a:prstGeom prst="rect">
                <a:avLst/>
              </a:prstGeom>
              <a:blipFill>
                <a:blip r:embed="rId18"/>
                <a:stretch>
                  <a:fillRect l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12322159-9E65-4F24-B7BD-CF137B5049D4}"/>
              </a:ext>
            </a:extLst>
          </p:cNvPr>
          <p:cNvCxnSpPr>
            <a:cxnSpLocks/>
            <a:stCxn id="77" idx="0"/>
            <a:endCxn id="70" idx="6"/>
          </p:cNvCxnSpPr>
          <p:nvPr/>
        </p:nvCxnSpPr>
        <p:spPr>
          <a:xfrm rot="16200000" flipV="1">
            <a:off x="8552450" y="4990081"/>
            <a:ext cx="443750" cy="395491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/>
              <p:nvPr/>
            </p:nvSpPr>
            <p:spPr>
              <a:xfrm>
                <a:off x="8658872" y="4710535"/>
                <a:ext cx="2148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872" y="4710535"/>
                <a:ext cx="214882" cy="276999"/>
              </a:xfrm>
              <a:prstGeom prst="rect">
                <a:avLst/>
              </a:prstGeom>
              <a:blipFill>
                <a:blip r:embed="rId19"/>
                <a:stretch>
                  <a:fillRect l="-5556" r="-5556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8080B322-57AC-4AB5-A440-0DFF2D47DF4E}"/>
              </a:ext>
            </a:extLst>
          </p:cNvPr>
          <p:cNvSpPr txBox="1"/>
          <p:nvPr/>
        </p:nvSpPr>
        <p:spPr>
          <a:xfrm>
            <a:off x="10946568" y="3826183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c_next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2ACE99F-A111-40F2-8F1D-C9EC6D16F60C}"/>
              </a:ext>
            </a:extLst>
          </p:cNvPr>
          <p:cNvSpPr txBox="1"/>
          <p:nvPr/>
        </p:nvSpPr>
        <p:spPr>
          <a:xfrm>
            <a:off x="6289014" y="4070416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c_prev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9A98368-CF7B-4EEF-895C-9BD75C7B2F41}"/>
              </a:ext>
            </a:extLst>
          </p:cNvPr>
          <p:cNvSpPr txBox="1"/>
          <p:nvPr/>
        </p:nvSpPr>
        <p:spPr>
          <a:xfrm>
            <a:off x="5877169" y="586945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h_prev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5735CD-A9E1-40E2-8742-F7F192DF38EF}"/>
              </a:ext>
            </a:extLst>
          </p:cNvPr>
          <p:cNvSpPr txBox="1"/>
          <p:nvPr/>
        </p:nvSpPr>
        <p:spPr>
          <a:xfrm>
            <a:off x="1993546" y="954409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4*3)(4*3 , 4)=&gt;(1,4)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9FEF0AA-130F-4D0A-991C-02E23B92BDE7}"/>
              </a:ext>
            </a:extLst>
          </p:cNvPr>
          <p:cNvSpPr/>
          <p:nvPr/>
        </p:nvSpPr>
        <p:spPr>
          <a:xfrm rot="5400000">
            <a:off x="4849610" y="996491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1F054A65-BEC5-48FE-AF89-C874205451CE}"/>
              </a:ext>
            </a:extLst>
          </p:cNvPr>
          <p:cNvSpPr/>
          <p:nvPr/>
        </p:nvSpPr>
        <p:spPr>
          <a:xfrm rot="5400000">
            <a:off x="4850001" y="1173439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D4315B47-5D2D-4E6F-96A9-83CE5F1A2C06}"/>
              </a:ext>
            </a:extLst>
          </p:cNvPr>
          <p:cNvSpPr/>
          <p:nvPr/>
        </p:nvSpPr>
        <p:spPr>
          <a:xfrm rot="5400000">
            <a:off x="4850391" y="1350386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E4F1C11C-9ADF-4695-9C95-FB078C4D8BB9}"/>
              </a:ext>
            </a:extLst>
          </p:cNvPr>
          <p:cNvSpPr/>
          <p:nvPr/>
        </p:nvSpPr>
        <p:spPr>
          <a:xfrm rot="5400000">
            <a:off x="4680348" y="996491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96F6AEE7-801D-42F7-B3D2-DA5B23827856}"/>
              </a:ext>
            </a:extLst>
          </p:cNvPr>
          <p:cNvSpPr/>
          <p:nvPr/>
        </p:nvSpPr>
        <p:spPr>
          <a:xfrm rot="5400000">
            <a:off x="4680739" y="1173439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C8FBD850-ACC8-4D85-9F82-64978B219F6E}"/>
              </a:ext>
            </a:extLst>
          </p:cNvPr>
          <p:cNvSpPr/>
          <p:nvPr/>
        </p:nvSpPr>
        <p:spPr>
          <a:xfrm rot="5400000">
            <a:off x="4681129" y="1350386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0BE4E82F-E60F-4241-AB8B-58D2307BFC70}"/>
              </a:ext>
            </a:extLst>
          </p:cNvPr>
          <p:cNvSpPr/>
          <p:nvPr/>
        </p:nvSpPr>
        <p:spPr>
          <a:xfrm rot="5400000">
            <a:off x="4511454" y="996491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2F7EB11A-2691-4AD7-BD37-973A246A0480}"/>
              </a:ext>
            </a:extLst>
          </p:cNvPr>
          <p:cNvSpPr/>
          <p:nvPr/>
        </p:nvSpPr>
        <p:spPr>
          <a:xfrm rot="5400000">
            <a:off x="4511454" y="1173439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11AEF02C-591E-4CA4-B05F-0808EAC665C1}"/>
              </a:ext>
            </a:extLst>
          </p:cNvPr>
          <p:cNvSpPr/>
          <p:nvPr/>
        </p:nvSpPr>
        <p:spPr>
          <a:xfrm rot="5400000">
            <a:off x="4511454" y="1350386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24606819-2175-414D-997F-FFF66540E06D}"/>
              </a:ext>
            </a:extLst>
          </p:cNvPr>
          <p:cNvSpPr/>
          <p:nvPr/>
        </p:nvSpPr>
        <p:spPr>
          <a:xfrm rot="5400000">
            <a:off x="4849610" y="1531234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AD9C7F0A-6824-4BCC-AEEB-27F91B36E4F2}"/>
              </a:ext>
            </a:extLst>
          </p:cNvPr>
          <p:cNvSpPr/>
          <p:nvPr/>
        </p:nvSpPr>
        <p:spPr>
          <a:xfrm rot="5400000">
            <a:off x="4850001" y="1708182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92DE3247-65F7-476B-B75F-5690F1E20AA5}"/>
              </a:ext>
            </a:extLst>
          </p:cNvPr>
          <p:cNvSpPr/>
          <p:nvPr/>
        </p:nvSpPr>
        <p:spPr>
          <a:xfrm rot="5400000">
            <a:off x="4850391" y="1885129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68851A45-7BCB-4F0A-8D1E-81E70DDAE30A}"/>
              </a:ext>
            </a:extLst>
          </p:cNvPr>
          <p:cNvSpPr/>
          <p:nvPr/>
        </p:nvSpPr>
        <p:spPr>
          <a:xfrm rot="5400000">
            <a:off x="4680348" y="1531234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D9E49E61-A27B-438D-99F1-3A374B453AA4}"/>
              </a:ext>
            </a:extLst>
          </p:cNvPr>
          <p:cNvSpPr/>
          <p:nvPr/>
        </p:nvSpPr>
        <p:spPr>
          <a:xfrm rot="5400000">
            <a:off x="4680739" y="1708182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F1945849-1F95-40A6-8D42-B2292D5BC201}"/>
              </a:ext>
            </a:extLst>
          </p:cNvPr>
          <p:cNvSpPr/>
          <p:nvPr/>
        </p:nvSpPr>
        <p:spPr>
          <a:xfrm rot="5400000">
            <a:off x="4681129" y="1885129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D9E2AC83-FBFB-4CDF-AD4A-1DEC0F61ABB0}"/>
              </a:ext>
            </a:extLst>
          </p:cNvPr>
          <p:cNvSpPr/>
          <p:nvPr/>
        </p:nvSpPr>
        <p:spPr>
          <a:xfrm rot="5400000">
            <a:off x="4511454" y="1531234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A533807B-D123-4991-AFE2-4B398FB49069}"/>
              </a:ext>
            </a:extLst>
          </p:cNvPr>
          <p:cNvSpPr/>
          <p:nvPr/>
        </p:nvSpPr>
        <p:spPr>
          <a:xfrm rot="5400000">
            <a:off x="4511454" y="1708182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1772D5F-C88B-4076-AE77-E53858BF20B8}"/>
              </a:ext>
            </a:extLst>
          </p:cNvPr>
          <p:cNvSpPr/>
          <p:nvPr/>
        </p:nvSpPr>
        <p:spPr>
          <a:xfrm rot="5400000">
            <a:off x="4511454" y="1885129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45567462-FDE6-4EC5-812F-11EE389EBFA4}"/>
              </a:ext>
            </a:extLst>
          </p:cNvPr>
          <p:cNvSpPr/>
          <p:nvPr/>
        </p:nvSpPr>
        <p:spPr>
          <a:xfrm rot="5400000">
            <a:off x="4849610" y="2062076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1227C5C-87C1-4E8A-925C-09908BF01D42}"/>
              </a:ext>
            </a:extLst>
          </p:cNvPr>
          <p:cNvSpPr/>
          <p:nvPr/>
        </p:nvSpPr>
        <p:spPr>
          <a:xfrm rot="5400000">
            <a:off x="4850001" y="2239024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80360E86-3D4B-456E-B6E7-3CAE190CBA51}"/>
              </a:ext>
            </a:extLst>
          </p:cNvPr>
          <p:cNvSpPr/>
          <p:nvPr/>
        </p:nvSpPr>
        <p:spPr>
          <a:xfrm rot="5400000">
            <a:off x="4850391" y="2415971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B9729B4B-F7F9-4AD6-AA1C-B2857E3165B5}"/>
              </a:ext>
            </a:extLst>
          </p:cNvPr>
          <p:cNvSpPr/>
          <p:nvPr/>
        </p:nvSpPr>
        <p:spPr>
          <a:xfrm rot="5400000">
            <a:off x="4680348" y="2062076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0811A479-D0AE-4323-9FE1-7FFAE498A62E}"/>
              </a:ext>
            </a:extLst>
          </p:cNvPr>
          <p:cNvSpPr/>
          <p:nvPr/>
        </p:nvSpPr>
        <p:spPr>
          <a:xfrm rot="5400000">
            <a:off x="4680739" y="2239024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D410B81C-78D6-404C-B94D-F1C2561B9CB3}"/>
              </a:ext>
            </a:extLst>
          </p:cNvPr>
          <p:cNvSpPr/>
          <p:nvPr/>
        </p:nvSpPr>
        <p:spPr>
          <a:xfrm rot="5400000">
            <a:off x="4681129" y="2415971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C85F6E6E-EA4E-44E8-A700-017B91D0D34B}"/>
              </a:ext>
            </a:extLst>
          </p:cNvPr>
          <p:cNvSpPr/>
          <p:nvPr/>
        </p:nvSpPr>
        <p:spPr>
          <a:xfrm rot="5400000">
            <a:off x="4511454" y="2062076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E223B2B-D286-4E47-AB24-4693A965A816}"/>
              </a:ext>
            </a:extLst>
          </p:cNvPr>
          <p:cNvSpPr/>
          <p:nvPr/>
        </p:nvSpPr>
        <p:spPr>
          <a:xfrm rot="5400000">
            <a:off x="4511454" y="2239024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32D8E236-F3F7-44CF-9C3D-73CAD71403D8}"/>
              </a:ext>
            </a:extLst>
          </p:cNvPr>
          <p:cNvSpPr/>
          <p:nvPr/>
        </p:nvSpPr>
        <p:spPr>
          <a:xfrm rot="5400000">
            <a:off x="4511454" y="2415971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C16F9905-D53F-4D6F-8ECC-38E80D5BCF65}"/>
              </a:ext>
            </a:extLst>
          </p:cNvPr>
          <p:cNvSpPr/>
          <p:nvPr/>
        </p:nvSpPr>
        <p:spPr>
          <a:xfrm rot="5400000">
            <a:off x="5019285" y="996491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6F58C5D-F320-4B09-B5AA-52F877DD813F}"/>
              </a:ext>
            </a:extLst>
          </p:cNvPr>
          <p:cNvSpPr/>
          <p:nvPr/>
        </p:nvSpPr>
        <p:spPr>
          <a:xfrm rot="5400000">
            <a:off x="5019676" y="1173439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FAA804E-8B35-41BA-ADAA-E1E6CF9EDDE1}"/>
              </a:ext>
            </a:extLst>
          </p:cNvPr>
          <p:cNvSpPr/>
          <p:nvPr/>
        </p:nvSpPr>
        <p:spPr>
          <a:xfrm rot="5400000">
            <a:off x="5020066" y="1350386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E119094-BC5A-44EF-A018-7CB13B8719F9}"/>
              </a:ext>
            </a:extLst>
          </p:cNvPr>
          <p:cNvSpPr/>
          <p:nvPr/>
        </p:nvSpPr>
        <p:spPr>
          <a:xfrm rot="5400000">
            <a:off x="5019285" y="1531234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87B1DB31-D537-45B0-B01B-2E251A7B525B}"/>
              </a:ext>
            </a:extLst>
          </p:cNvPr>
          <p:cNvSpPr/>
          <p:nvPr/>
        </p:nvSpPr>
        <p:spPr>
          <a:xfrm rot="5400000">
            <a:off x="5019676" y="1708182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973B1F50-8EE3-4725-AC12-7A2522FBE061}"/>
              </a:ext>
            </a:extLst>
          </p:cNvPr>
          <p:cNvSpPr/>
          <p:nvPr/>
        </p:nvSpPr>
        <p:spPr>
          <a:xfrm rot="5400000">
            <a:off x="5020066" y="1885129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381F81F8-D5FC-41E3-A3CD-78D7C5C082DF}"/>
              </a:ext>
            </a:extLst>
          </p:cNvPr>
          <p:cNvSpPr/>
          <p:nvPr/>
        </p:nvSpPr>
        <p:spPr>
          <a:xfrm rot="5400000">
            <a:off x="5019285" y="2062076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74206090-6EE5-416E-858B-2F97596138F8}"/>
              </a:ext>
            </a:extLst>
          </p:cNvPr>
          <p:cNvSpPr/>
          <p:nvPr/>
        </p:nvSpPr>
        <p:spPr>
          <a:xfrm rot="5400000">
            <a:off x="5019676" y="2239024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4C4D368-550D-4925-A7B1-25145AC26F51}"/>
              </a:ext>
            </a:extLst>
          </p:cNvPr>
          <p:cNvSpPr/>
          <p:nvPr/>
        </p:nvSpPr>
        <p:spPr>
          <a:xfrm rot="5400000">
            <a:off x="5020066" y="2415971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B388DD31-F144-422B-8829-0E7499E1C491}"/>
              </a:ext>
            </a:extLst>
          </p:cNvPr>
          <p:cNvSpPr/>
          <p:nvPr/>
        </p:nvSpPr>
        <p:spPr>
          <a:xfrm rot="5400000">
            <a:off x="5019285" y="2592918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67D13FC6-43E7-46E1-A201-0EA0B00372E7}"/>
              </a:ext>
            </a:extLst>
          </p:cNvPr>
          <p:cNvSpPr/>
          <p:nvPr/>
        </p:nvSpPr>
        <p:spPr>
          <a:xfrm rot="5400000">
            <a:off x="5019676" y="2769866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07250B1D-5723-42EB-9868-A8853A79BB19}"/>
              </a:ext>
            </a:extLst>
          </p:cNvPr>
          <p:cNvSpPr/>
          <p:nvPr/>
        </p:nvSpPr>
        <p:spPr>
          <a:xfrm rot="5400000">
            <a:off x="5020066" y="2946813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BC0AC51C-BECA-4171-B3FD-3E6DAE4D23E7}"/>
              </a:ext>
            </a:extLst>
          </p:cNvPr>
          <p:cNvSpPr/>
          <p:nvPr/>
        </p:nvSpPr>
        <p:spPr>
          <a:xfrm rot="5400000">
            <a:off x="4849610" y="2592918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F0319894-839B-4DE8-BE82-A4AFC09705B8}"/>
              </a:ext>
            </a:extLst>
          </p:cNvPr>
          <p:cNvSpPr/>
          <p:nvPr/>
        </p:nvSpPr>
        <p:spPr>
          <a:xfrm rot="5400000">
            <a:off x="4850001" y="2769866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C0C87541-B8BF-4D0F-9055-33DCD057D08F}"/>
              </a:ext>
            </a:extLst>
          </p:cNvPr>
          <p:cNvSpPr/>
          <p:nvPr/>
        </p:nvSpPr>
        <p:spPr>
          <a:xfrm rot="5400000">
            <a:off x="4850391" y="2946813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808F22CD-5A02-44E4-8F72-A807EB6FB055}"/>
              </a:ext>
            </a:extLst>
          </p:cNvPr>
          <p:cNvSpPr/>
          <p:nvPr/>
        </p:nvSpPr>
        <p:spPr>
          <a:xfrm rot="5400000">
            <a:off x="4680348" y="2592918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1312AC8E-3220-4BC5-B914-54B06F07C3DA}"/>
              </a:ext>
            </a:extLst>
          </p:cNvPr>
          <p:cNvSpPr/>
          <p:nvPr/>
        </p:nvSpPr>
        <p:spPr>
          <a:xfrm rot="5400000">
            <a:off x="4680739" y="2769866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AFD85CE2-469C-4B0E-BC29-94DDA991C9D6}"/>
              </a:ext>
            </a:extLst>
          </p:cNvPr>
          <p:cNvSpPr/>
          <p:nvPr/>
        </p:nvSpPr>
        <p:spPr>
          <a:xfrm rot="5400000">
            <a:off x="4681129" y="2946813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E84043F3-1BFA-4643-9579-65E1DB0781EA}"/>
              </a:ext>
            </a:extLst>
          </p:cNvPr>
          <p:cNvSpPr/>
          <p:nvPr/>
        </p:nvSpPr>
        <p:spPr>
          <a:xfrm rot="5400000">
            <a:off x="4511454" y="2592918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37967948-324B-4A35-A349-D16DA36CAB70}"/>
              </a:ext>
            </a:extLst>
          </p:cNvPr>
          <p:cNvSpPr/>
          <p:nvPr/>
        </p:nvSpPr>
        <p:spPr>
          <a:xfrm rot="5400000">
            <a:off x="4511454" y="2769866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95CF5F81-88ED-4572-BD18-3C58A6332C73}"/>
              </a:ext>
            </a:extLst>
          </p:cNvPr>
          <p:cNvSpPr/>
          <p:nvPr/>
        </p:nvSpPr>
        <p:spPr>
          <a:xfrm rot="5400000">
            <a:off x="4511454" y="2946813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DFE91A92-26E2-49F6-B65F-3C07CF2B4052}"/>
              </a:ext>
            </a:extLst>
          </p:cNvPr>
          <p:cNvSpPr txBox="1"/>
          <p:nvPr/>
        </p:nvSpPr>
        <p:spPr>
          <a:xfrm>
            <a:off x="5354074" y="1771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966B46B0-D474-449E-83DD-88235162C0C9}"/>
              </a:ext>
            </a:extLst>
          </p:cNvPr>
          <p:cNvSpPr txBox="1"/>
          <p:nvPr/>
        </p:nvSpPr>
        <p:spPr>
          <a:xfrm>
            <a:off x="4172670" y="1771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96928271-A2F4-4247-9915-D57467EDC83C}"/>
              </a:ext>
            </a:extLst>
          </p:cNvPr>
          <p:cNvSpPr txBox="1"/>
          <p:nvPr/>
        </p:nvSpPr>
        <p:spPr>
          <a:xfrm>
            <a:off x="7426857" y="245326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DE9763D6-C5C0-4DB8-84AB-65A45B0B22DE}"/>
              </a:ext>
            </a:extLst>
          </p:cNvPr>
          <p:cNvSpPr txBox="1"/>
          <p:nvPr/>
        </p:nvSpPr>
        <p:spPr>
          <a:xfrm>
            <a:off x="2820693" y="3456583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9D136EA-2FAC-4FEC-A824-8258C4CBF8D2}"/>
              </a:ext>
            </a:extLst>
          </p:cNvPr>
          <p:cNvGrpSpPr/>
          <p:nvPr/>
        </p:nvGrpSpPr>
        <p:grpSpPr>
          <a:xfrm>
            <a:off x="1953528" y="3051750"/>
            <a:ext cx="2127744" cy="169087"/>
            <a:chOff x="1953528" y="3051750"/>
            <a:chExt cx="2127744" cy="169087"/>
          </a:xfrm>
        </p:grpSpPr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69B84B6-B76F-493B-B7E3-5EB38807A0CB}"/>
                </a:ext>
              </a:extLst>
            </p:cNvPr>
            <p:cNvSpPr/>
            <p:nvPr/>
          </p:nvSpPr>
          <p:spPr>
            <a:xfrm>
              <a:off x="1953528" y="3051750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727A0136-D6AD-4BAC-A56B-2EB9613F4BF4}"/>
                </a:ext>
              </a:extLst>
            </p:cNvPr>
            <p:cNvSpPr/>
            <p:nvPr/>
          </p:nvSpPr>
          <p:spPr>
            <a:xfrm>
              <a:off x="2130476" y="3051750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EA7948D4-F3C3-4FF5-80C0-0BB5F2CEB9F3}"/>
                </a:ext>
              </a:extLst>
            </p:cNvPr>
            <p:cNvSpPr/>
            <p:nvPr/>
          </p:nvSpPr>
          <p:spPr>
            <a:xfrm>
              <a:off x="2307423" y="3051750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F579A37F-AD4A-47BE-9547-892460C93D52}"/>
                </a:ext>
              </a:extLst>
            </p:cNvPr>
            <p:cNvSpPr/>
            <p:nvPr/>
          </p:nvSpPr>
          <p:spPr>
            <a:xfrm>
              <a:off x="2488271" y="3051750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8BCB13D3-B85F-4969-BDAF-4EAF99405ACD}"/>
                </a:ext>
              </a:extLst>
            </p:cNvPr>
            <p:cNvSpPr/>
            <p:nvPr/>
          </p:nvSpPr>
          <p:spPr>
            <a:xfrm>
              <a:off x="2665219" y="3051750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3D55DD1-EC70-40C1-AFAB-6BA79CB67C1B}"/>
                </a:ext>
              </a:extLst>
            </p:cNvPr>
            <p:cNvSpPr/>
            <p:nvPr/>
          </p:nvSpPr>
          <p:spPr>
            <a:xfrm>
              <a:off x="2842166" y="3051750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78754A4E-7576-4469-B0F4-C5EF272F76C9}"/>
                </a:ext>
              </a:extLst>
            </p:cNvPr>
            <p:cNvSpPr/>
            <p:nvPr/>
          </p:nvSpPr>
          <p:spPr>
            <a:xfrm>
              <a:off x="3019113" y="3051750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9E8A3CE3-7487-4894-BB42-092FBDED2507}"/>
                </a:ext>
              </a:extLst>
            </p:cNvPr>
            <p:cNvSpPr/>
            <p:nvPr/>
          </p:nvSpPr>
          <p:spPr>
            <a:xfrm>
              <a:off x="3196061" y="3051750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05336982-B5B6-49FC-81FD-EF603F0B083F}"/>
                </a:ext>
              </a:extLst>
            </p:cNvPr>
            <p:cNvSpPr/>
            <p:nvPr/>
          </p:nvSpPr>
          <p:spPr>
            <a:xfrm>
              <a:off x="3373008" y="3051750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6DA74B03-2171-42C1-BB49-B0871DBBC217}"/>
                </a:ext>
              </a:extLst>
            </p:cNvPr>
            <p:cNvSpPr/>
            <p:nvPr/>
          </p:nvSpPr>
          <p:spPr>
            <a:xfrm>
              <a:off x="3549955" y="3051750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2B742581-9534-46B7-97E3-DD066CE01D6A}"/>
                </a:ext>
              </a:extLst>
            </p:cNvPr>
            <p:cNvSpPr/>
            <p:nvPr/>
          </p:nvSpPr>
          <p:spPr>
            <a:xfrm>
              <a:off x="3726903" y="3051750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F3898D62-890E-4B9B-9696-B308ECC9DDAD}"/>
                </a:ext>
              </a:extLst>
            </p:cNvPr>
            <p:cNvSpPr/>
            <p:nvPr/>
          </p:nvSpPr>
          <p:spPr>
            <a:xfrm>
              <a:off x="3903850" y="3051750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71" name="TextBox 370">
            <a:extLst>
              <a:ext uri="{FF2B5EF4-FFF2-40B4-BE49-F238E27FC236}">
                <a16:creationId xmlns:a16="http://schemas.microsoft.com/office/drawing/2014/main" id="{58D22DA9-BDCB-4202-9ABA-C6FECA6AC23C}"/>
              </a:ext>
            </a:extLst>
          </p:cNvPr>
          <p:cNvSpPr txBox="1"/>
          <p:nvPr/>
        </p:nvSpPr>
        <p:spPr>
          <a:xfrm>
            <a:off x="1992454" y="314845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df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527021EA-F75C-4D40-B30F-EFD3B0A0D829}"/>
              </a:ext>
            </a:extLst>
          </p:cNvPr>
          <p:cNvSpPr txBox="1"/>
          <p:nvPr/>
        </p:nvSpPr>
        <p:spPr>
          <a:xfrm>
            <a:off x="2536311" y="314845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dg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E25EE356-2698-4047-B39E-6E71E2B17D9D}"/>
              </a:ext>
            </a:extLst>
          </p:cNvPr>
          <p:cNvSpPr txBox="1"/>
          <p:nvPr/>
        </p:nvSpPr>
        <p:spPr>
          <a:xfrm>
            <a:off x="3122708" y="314845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di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78409C20-3C21-4AAD-87B8-A6029F0B99D2}"/>
              </a:ext>
            </a:extLst>
          </p:cNvPr>
          <p:cNvSpPr txBox="1"/>
          <p:nvPr/>
        </p:nvSpPr>
        <p:spPr>
          <a:xfrm>
            <a:off x="3706756" y="3148452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BCD2375-88AA-4FE4-B24E-0604EC2ADB31}"/>
              </a:ext>
            </a:extLst>
          </p:cNvPr>
          <p:cNvCxnSpPr>
            <a:cxnSpLocks/>
          </p:cNvCxnSpPr>
          <p:nvPr/>
        </p:nvCxnSpPr>
        <p:spPr>
          <a:xfrm flipH="1">
            <a:off x="10035841" y="4428044"/>
            <a:ext cx="150175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DBCC457D-C350-4D2F-BE6D-556CFF3B3CB7}"/>
              </a:ext>
            </a:extLst>
          </p:cNvPr>
          <p:cNvSpPr txBox="1"/>
          <p:nvPr/>
        </p:nvSpPr>
        <p:spPr>
          <a:xfrm>
            <a:off x="10102626" y="435677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dc_next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id="{89FF92DD-0595-4AC5-BA07-0D1C62B54EED}"/>
              </a:ext>
            </a:extLst>
          </p:cNvPr>
          <p:cNvCxnSpPr>
            <a:cxnSpLocks/>
          </p:cNvCxnSpPr>
          <p:nvPr/>
        </p:nvCxnSpPr>
        <p:spPr>
          <a:xfrm flipH="1">
            <a:off x="10039887" y="5584609"/>
            <a:ext cx="72673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9E09884B-0510-4CB3-B36D-0C9874E0268F}"/>
              </a:ext>
            </a:extLst>
          </p:cNvPr>
          <p:cNvSpPr txBox="1"/>
          <p:nvPr/>
        </p:nvSpPr>
        <p:spPr>
          <a:xfrm>
            <a:off x="9971236" y="5617426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dh_next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B7153FC-DD09-4FBD-9753-D76AF01AB2C9}"/>
              </a:ext>
            </a:extLst>
          </p:cNvPr>
          <p:cNvSpPr txBox="1"/>
          <p:nvPr/>
        </p:nvSpPr>
        <p:spPr>
          <a:xfrm>
            <a:off x="6230469" y="4424709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dc_prev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7192D271-8124-40F5-8A36-DBBD3F2D677A}"/>
              </a:ext>
            </a:extLst>
          </p:cNvPr>
          <p:cNvSpPr txBox="1"/>
          <p:nvPr/>
        </p:nvSpPr>
        <p:spPr>
          <a:xfrm>
            <a:off x="5722531" y="6132353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dh_prev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E4D357D8-B49B-4B30-B577-9FCF2E3B0FD2}"/>
              </a:ext>
            </a:extLst>
          </p:cNvPr>
          <p:cNvSpPr txBox="1"/>
          <p:nvPr/>
        </p:nvSpPr>
        <p:spPr>
          <a:xfrm>
            <a:off x="7893956" y="6403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dx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07CECAAD-2BD4-4AF6-AA21-6DF20E61FE98}"/>
              </a:ext>
            </a:extLst>
          </p:cNvPr>
          <p:cNvCxnSpPr>
            <a:cxnSpLocks/>
          </p:cNvCxnSpPr>
          <p:nvPr/>
        </p:nvCxnSpPr>
        <p:spPr>
          <a:xfrm flipH="1">
            <a:off x="8593878" y="4428044"/>
            <a:ext cx="13474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FEC117FC-7F0A-435F-8A8B-D1D41E6F2B4C}"/>
              </a:ext>
            </a:extLst>
          </p:cNvPr>
          <p:cNvCxnSpPr>
            <a:cxnSpLocks/>
          </p:cNvCxnSpPr>
          <p:nvPr/>
        </p:nvCxnSpPr>
        <p:spPr>
          <a:xfrm flipV="1">
            <a:off x="10068242" y="4919566"/>
            <a:ext cx="0" cy="17242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4598F850-A645-4708-B1CE-40D9A7F854FA}"/>
              </a:ext>
            </a:extLst>
          </p:cNvPr>
          <p:cNvCxnSpPr>
            <a:cxnSpLocks/>
          </p:cNvCxnSpPr>
          <p:nvPr/>
        </p:nvCxnSpPr>
        <p:spPr>
          <a:xfrm flipH="1">
            <a:off x="9428420" y="5305683"/>
            <a:ext cx="32811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DC882698-474D-4363-A79A-8E9853EA8816}"/>
              </a:ext>
            </a:extLst>
          </p:cNvPr>
          <p:cNvCxnSpPr>
            <a:cxnSpLocks/>
          </p:cNvCxnSpPr>
          <p:nvPr/>
        </p:nvCxnSpPr>
        <p:spPr>
          <a:xfrm>
            <a:off x="9449492" y="5274104"/>
            <a:ext cx="0" cy="14449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82FE07CD-9C61-432C-A775-E79BC2E4C2D6}"/>
              </a:ext>
            </a:extLst>
          </p:cNvPr>
          <p:cNvCxnSpPr>
            <a:cxnSpLocks/>
          </p:cNvCxnSpPr>
          <p:nvPr/>
        </p:nvCxnSpPr>
        <p:spPr>
          <a:xfrm flipV="1">
            <a:off x="10068242" y="4417817"/>
            <a:ext cx="0" cy="17242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Box 377">
            <a:extLst>
              <a:ext uri="{FF2B5EF4-FFF2-40B4-BE49-F238E27FC236}">
                <a16:creationId xmlns:a16="http://schemas.microsoft.com/office/drawing/2014/main" id="{DCCE9A2B-B916-4B8D-81FB-C25CFE2F8FAF}"/>
              </a:ext>
            </a:extLst>
          </p:cNvPr>
          <p:cNvSpPr txBox="1"/>
          <p:nvPr/>
        </p:nvSpPr>
        <p:spPr>
          <a:xfrm>
            <a:off x="10107443" y="4828533"/>
            <a:ext cx="14503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dh_next * o</a:t>
            </a:r>
            <a:endParaRPr lang="ko-KR" altLang="en-US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DEE092DC-390A-460C-B0EC-B4687F4BD7B0}"/>
              </a:ext>
            </a:extLst>
          </p:cNvPr>
          <p:cNvSpPr txBox="1"/>
          <p:nvPr/>
        </p:nvSpPr>
        <p:spPr>
          <a:xfrm>
            <a:off x="9083390" y="435677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C3C11A7-8DF7-4DF6-ACC8-92560AAE6F4F}"/>
              </a:ext>
            </a:extLst>
          </p:cNvPr>
          <p:cNvSpPr txBox="1"/>
          <p:nvPr/>
        </p:nvSpPr>
        <p:spPr>
          <a:xfrm>
            <a:off x="7725095" y="43917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D9FB2B8E-0F58-405D-A8D2-204C36324D31}"/>
              </a:ext>
            </a:extLst>
          </p:cNvPr>
          <p:cNvSpPr txBox="1"/>
          <p:nvPr/>
        </p:nvSpPr>
        <p:spPr>
          <a:xfrm>
            <a:off x="8412541" y="450519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65788EB3-C6DA-4C4D-9B11-397D89FD7079}"/>
              </a:ext>
            </a:extLst>
          </p:cNvPr>
          <p:cNvCxnSpPr>
            <a:cxnSpLocks/>
          </p:cNvCxnSpPr>
          <p:nvPr/>
        </p:nvCxnSpPr>
        <p:spPr>
          <a:xfrm flipH="1">
            <a:off x="7776450" y="4428044"/>
            <a:ext cx="38910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714E35A1-7C7C-4B6A-88B1-1D8DC444D52E}"/>
              </a:ext>
            </a:extLst>
          </p:cNvPr>
          <p:cNvCxnSpPr>
            <a:cxnSpLocks/>
          </p:cNvCxnSpPr>
          <p:nvPr/>
        </p:nvCxnSpPr>
        <p:spPr>
          <a:xfrm>
            <a:off x="8450477" y="4590244"/>
            <a:ext cx="0" cy="1919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직선 화살표 연결선 383">
            <a:extLst>
              <a:ext uri="{FF2B5EF4-FFF2-40B4-BE49-F238E27FC236}">
                <a16:creationId xmlns:a16="http://schemas.microsoft.com/office/drawing/2014/main" id="{CF1268F9-4E66-454B-8476-E8BC863FBC34}"/>
              </a:ext>
            </a:extLst>
          </p:cNvPr>
          <p:cNvCxnSpPr>
            <a:cxnSpLocks/>
          </p:cNvCxnSpPr>
          <p:nvPr/>
        </p:nvCxnSpPr>
        <p:spPr>
          <a:xfrm flipH="1">
            <a:off x="5501597" y="4449551"/>
            <a:ext cx="192526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화살표 연결선 384">
            <a:extLst>
              <a:ext uri="{FF2B5EF4-FFF2-40B4-BE49-F238E27FC236}">
                <a16:creationId xmlns:a16="http://schemas.microsoft.com/office/drawing/2014/main" id="{B61F9ECA-B0BF-4E0E-9BD1-B346F4779036}"/>
              </a:ext>
            </a:extLst>
          </p:cNvPr>
          <p:cNvCxnSpPr>
            <a:cxnSpLocks/>
          </p:cNvCxnSpPr>
          <p:nvPr/>
        </p:nvCxnSpPr>
        <p:spPr>
          <a:xfrm>
            <a:off x="8628504" y="5012913"/>
            <a:ext cx="32042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직선 화살표 연결선 385">
            <a:extLst>
              <a:ext uri="{FF2B5EF4-FFF2-40B4-BE49-F238E27FC236}">
                <a16:creationId xmlns:a16="http://schemas.microsoft.com/office/drawing/2014/main" id="{474EBBA1-8BAC-400C-9752-A929F30FC5F5}"/>
              </a:ext>
            </a:extLst>
          </p:cNvPr>
          <p:cNvCxnSpPr>
            <a:cxnSpLocks/>
          </p:cNvCxnSpPr>
          <p:nvPr/>
        </p:nvCxnSpPr>
        <p:spPr>
          <a:xfrm>
            <a:off x="9037741" y="5030102"/>
            <a:ext cx="1" cy="30989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7" name="TextBox 386">
                <a:extLst>
                  <a:ext uri="{FF2B5EF4-FFF2-40B4-BE49-F238E27FC236}">
                    <a16:creationId xmlns:a16="http://schemas.microsoft.com/office/drawing/2014/main" id="{22E4B2F0-8EF5-439B-BE3D-289DDFF50418}"/>
                  </a:ext>
                </a:extLst>
              </p:cNvPr>
              <p:cNvSpPr txBox="1"/>
              <p:nvPr/>
            </p:nvSpPr>
            <p:spPr>
              <a:xfrm>
                <a:off x="8668695" y="5007016"/>
                <a:ext cx="2148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87" name="TextBox 386">
                <a:extLst>
                  <a:ext uri="{FF2B5EF4-FFF2-40B4-BE49-F238E27FC236}">
                    <a16:creationId xmlns:a16="http://schemas.microsoft.com/office/drawing/2014/main" id="{22E4B2F0-8EF5-439B-BE3D-289DDFF50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695" y="5007016"/>
                <a:ext cx="214882" cy="276999"/>
              </a:xfrm>
              <a:prstGeom prst="rect">
                <a:avLst/>
              </a:prstGeom>
              <a:blipFill>
                <a:blip r:embed="rId20"/>
                <a:stretch>
                  <a:fillRect l="-40000" t="-2174" r="-42857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D20D9433-4F5E-4E43-BB2A-899716F3F698}"/>
              </a:ext>
            </a:extLst>
          </p:cNvPr>
          <p:cNvCxnSpPr>
            <a:cxnSpLocks/>
          </p:cNvCxnSpPr>
          <p:nvPr/>
        </p:nvCxnSpPr>
        <p:spPr>
          <a:xfrm>
            <a:off x="7663032" y="4584317"/>
            <a:ext cx="511" cy="8498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id="{3FA0518D-5C92-4AF6-B83C-5C9E25D52892}"/>
                  </a:ext>
                </a:extLst>
              </p:cNvPr>
              <p:cNvSpPr txBox="1"/>
              <p:nvPr/>
            </p:nvSpPr>
            <p:spPr>
              <a:xfrm>
                <a:off x="7691494" y="4914273"/>
                <a:ext cx="3077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id="{3FA0518D-5C92-4AF6-B83C-5C9E25D52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494" y="4914273"/>
                <a:ext cx="307777" cy="276999"/>
              </a:xfrm>
              <a:prstGeom prst="rect">
                <a:avLst/>
              </a:prstGeom>
              <a:blipFill>
                <a:blip r:embed="rId21"/>
                <a:stretch>
                  <a:fillRect l="-18000" t="-2174" r="-18000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A2AB9354-6051-498A-9E3C-0539A0CFE51B}"/>
                  </a:ext>
                </a:extLst>
              </p:cNvPr>
              <p:cNvSpPr txBox="1"/>
              <p:nvPr/>
            </p:nvSpPr>
            <p:spPr>
              <a:xfrm>
                <a:off x="9527207" y="5266650"/>
                <a:ext cx="346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A2AB9354-6051-498A-9E3C-0539A0CFE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207" y="5266650"/>
                <a:ext cx="346249" cy="276999"/>
              </a:xfrm>
              <a:prstGeom prst="rect">
                <a:avLst/>
              </a:prstGeom>
              <a:blipFill>
                <a:blip r:embed="rId22"/>
                <a:stretch>
                  <a:fillRect l="-15789" t="-4444" r="-701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95E9D3CD-1D72-48B2-B1C9-1DBE349D6582}"/>
              </a:ext>
            </a:extLst>
          </p:cNvPr>
          <p:cNvCxnSpPr>
            <a:cxnSpLocks/>
          </p:cNvCxnSpPr>
          <p:nvPr/>
        </p:nvCxnSpPr>
        <p:spPr>
          <a:xfrm>
            <a:off x="8445241" y="5161153"/>
            <a:ext cx="1" cy="30989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14A2A146-0310-41E2-A238-057D3F9BDA6F}"/>
                  </a:ext>
                </a:extLst>
              </p:cNvPr>
              <p:cNvSpPr txBox="1"/>
              <p:nvPr/>
            </p:nvSpPr>
            <p:spPr>
              <a:xfrm>
                <a:off x="8450981" y="5162283"/>
                <a:ext cx="2148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14A2A146-0310-41E2-A238-057D3F9BD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981" y="5162283"/>
                <a:ext cx="214882" cy="276999"/>
              </a:xfrm>
              <a:prstGeom prst="rect">
                <a:avLst/>
              </a:prstGeom>
              <a:blipFill>
                <a:blip r:embed="rId23"/>
                <a:stretch>
                  <a:fillRect l="-38889" t="-4444" r="-61111" b="-2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F74381DC-7D3D-4D95-BCEB-6AC1779B338C}"/>
              </a:ext>
            </a:extLst>
          </p:cNvPr>
          <p:cNvCxnSpPr>
            <a:cxnSpLocks/>
            <a:stCxn id="12" idx="0"/>
            <a:endCxn id="79" idx="4"/>
          </p:cNvCxnSpPr>
          <p:nvPr/>
        </p:nvCxnSpPr>
        <p:spPr>
          <a:xfrm rot="5400000" flipH="1" flipV="1">
            <a:off x="7860156" y="5186365"/>
            <a:ext cx="710845" cy="1623665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EE6220A2-C8D0-455C-94E8-06C343CB5CCB}"/>
                  </a:ext>
                </a:extLst>
              </p:cNvPr>
              <p:cNvSpPr txBox="1"/>
              <p:nvPr/>
            </p:nvSpPr>
            <p:spPr>
              <a:xfrm>
                <a:off x="7726001" y="5417024"/>
                <a:ext cx="3077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EE6220A2-C8D0-455C-94E8-06C343CB5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001" y="5417024"/>
                <a:ext cx="307777" cy="276999"/>
              </a:xfrm>
              <a:prstGeom prst="rect">
                <a:avLst/>
              </a:prstGeom>
              <a:blipFill>
                <a:blip r:embed="rId24"/>
                <a:stretch>
                  <a:fillRect l="-15686" t="-4444" r="-156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A056D906-05E8-4A27-A012-1952AF304870}"/>
                  </a:ext>
                </a:extLst>
              </p:cNvPr>
              <p:cNvSpPr txBox="1"/>
              <p:nvPr/>
            </p:nvSpPr>
            <p:spPr>
              <a:xfrm>
                <a:off x="8511679" y="5440121"/>
                <a:ext cx="2148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A056D906-05E8-4A27-A012-1952AF304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679" y="5440121"/>
                <a:ext cx="214882" cy="276999"/>
              </a:xfrm>
              <a:prstGeom prst="rect">
                <a:avLst/>
              </a:prstGeom>
              <a:blipFill>
                <a:blip r:embed="rId25"/>
                <a:stretch>
                  <a:fillRect l="-38889" t="-2174" r="-61111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664F9100-B894-4135-92A6-86820661C9C0}"/>
                  </a:ext>
                </a:extLst>
              </p:cNvPr>
              <p:cNvSpPr txBox="1"/>
              <p:nvPr/>
            </p:nvSpPr>
            <p:spPr>
              <a:xfrm>
                <a:off x="8972707" y="5468785"/>
                <a:ext cx="2148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664F9100-B894-4135-92A6-86820661C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707" y="5468785"/>
                <a:ext cx="214882" cy="276999"/>
              </a:xfrm>
              <a:prstGeom prst="rect">
                <a:avLst/>
              </a:prstGeom>
              <a:blipFill>
                <a:blip r:embed="rId26"/>
                <a:stretch>
                  <a:fillRect l="-42857" t="-2174" r="-40000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D4583765-4CFA-4642-8F74-CD65F7AE08F9}"/>
                  </a:ext>
                </a:extLst>
              </p:cNvPr>
              <p:cNvSpPr txBox="1"/>
              <p:nvPr/>
            </p:nvSpPr>
            <p:spPr>
              <a:xfrm>
                <a:off x="9415024" y="5466014"/>
                <a:ext cx="346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D4583765-4CFA-4642-8F74-CD65F7AE0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024" y="5466014"/>
                <a:ext cx="346249" cy="276999"/>
              </a:xfrm>
              <a:prstGeom prst="rect">
                <a:avLst/>
              </a:prstGeom>
              <a:blipFill>
                <a:blip r:embed="rId27"/>
                <a:stretch>
                  <a:fillRect l="-14035" t="-4444" r="-701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A5301BD7-9154-4C6A-B83B-15B72F109F22}"/>
              </a:ext>
            </a:extLst>
          </p:cNvPr>
          <p:cNvSpPr/>
          <p:nvPr/>
        </p:nvSpPr>
        <p:spPr>
          <a:xfrm>
            <a:off x="1978767" y="1871649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62638457-ECCC-489E-88C8-D89C92F37D9C}"/>
              </a:ext>
            </a:extLst>
          </p:cNvPr>
          <p:cNvSpPr/>
          <p:nvPr/>
        </p:nvSpPr>
        <p:spPr>
          <a:xfrm>
            <a:off x="2155715" y="1871258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5DE46A2C-9B99-48A9-9D8B-15D5DE8BA55D}"/>
              </a:ext>
            </a:extLst>
          </p:cNvPr>
          <p:cNvSpPr/>
          <p:nvPr/>
        </p:nvSpPr>
        <p:spPr>
          <a:xfrm>
            <a:off x="2332662" y="1870868"/>
            <a:ext cx="177422" cy="169087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D5A49557-2EAE-4D33-A9B4-32B74DB40A30}"/>
              </a:ext>
            </a:extLst>
          </p:cNvPr>
          <p:cNvSpPr/>
          <p:nvPr/>
        </p:nvSpPr>
        <p:spPr>
          <a:xfrm>
            <a:off x="2513510" y="1871649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633B38C2-6D5F-495F-ACEB-FFE0F3249167}"/>
              </a:ext>
            </a:extLst>
          </p:cNvPr>
          <p:cNvSpPr/>
          <p:nvPr/>
        </p:nvSpPr>
        <p:spPr>
          <a:xfrm>
            <a:off x="2690458" y="1871258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95BB905C-5D62-4D87-84DA-35CBF197F47E}"/>
              </a:ext>
            </a:extLst>
          </p:cNvPr>
          <p:cNvSpPr/>
          <p:nvPr/>
        </p:nvSpPr>
        <p:spPr>
          <a:xfrm>
            <a:off x="2867405" y="1870868"/>
            <a:ext cx="177422" cy="169087"/>
          </a:xfrm>
          <a:prstGeom prst="rect">
            <a:avLst/>
          </a:prstGeom>
          <a:solidFill>
            <a:srgbClr val="CCFF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7A6621C5-85C0-4D7A-A05F-1C9A819C7501}"/>
              </a:ext>
            </a:extLst>
          </p:cNvPr>
          <p:cNvSpPr/>
          <p:nvPr/>
        </p:nvSpPr>
        <p:spPr>
          <a:xfrm>
            <a:off x="3044352" y="1871649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9B0E15BB-B1E0-493C-9E62-1B6FFF286F80}"/>
              </a:ext>
            </a:extLst>
          </p:cNvPr>
          <p:cNvSpPr/>
          <p:nvPr/>
        </p:nvSpPr>
        <p:spPr>
          <a:xfrm>
            <a:off x="3221300" y="1871258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D152E6A4-B7B7-49EF-85C2-DE81F60DC2BA}"/>
              </a:ext>
            </a:extLst>
          </p:cNvPr>
          <p:cNvSpPr/>
          <p:nvPr/>
        </p:nvSpPr>
        <p:spPr>
          <a:xfrm>
            <a:off x="3398247" y="1870868"/>
            <a:ext cx="177422" cy="169087"/>
          </a:xfrm>
          <a:prstGeom prst="rect">
            <a:avLst/>
          </a:prstGeom>
          <a:solidFill>
            <a:srgbClr val="3399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81277799-3DE0-4E64-B16A-462F65E0FD68}"/>
              </a:ext>
            </a:extLst>
          </p:cNvPr>
          <p:cNvSpPr/>
          <p:nvPr/>
        </p:nvSpPr>
        <p:spPr>
          <a:xfrm>
            <a:off x="3575194" y="1871649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47B46F6D-E961-4B6E-92BF-A17ADAC4136B}"/>
              </a:ext>
            </a:extLst>
          </p:cNvPr>
          <p:cNvSpPr/>
          <p:nvPr/>
        </p:nvSpPr>
        <p:spPr>
          <a:xfrm>
            <a:off x="3752142" y="1871258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6DBA3C6E-8074-4E88-AFDB-6006FED9DA64}"/>
              </a:ext>
            </a:extLst>
          </p:cNvPr>
          <p:cNvSpPr/>
          <p:nvPr/>
        </p:nvSpPr>
        <p:spPr>
          <a:xfrm>
            <a:off x="3929089" y="1870868"/>
            <a:ext cx="177422" cy="1690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7" name="직선 화살표 연결선 436">
            <a:extLst>
              <a:ext uri="{FF2B5EF4-FFF2-40B4-BE49-F238E27FC236}">
                <a16:creationId xmlns:a16="http://schemas.microsoft.com/office/drawing/2014/main" id="{2B789BB4-B6E2-44F0-9315-FD85E69AA7F3}"/>
              </a:ext>
            </a:extLst>
          </p:cNvPr>
          <p:cNvCxnSpPr>
            <a:cxnSpLocks/>
          </p:cNvCxnSpPr>
          <p:nvPr/>
        </p:nvCxnSpPr>
        <p:spPr>
          <a:xfrm flipH="1">
            <a:off x="7592598" y="5674234"/>
            <a:ext cx="8638" cy="1749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직선 화살표 연결선 437">
            <a:extLst>
              <a:ext uri="{FF2B5EF4-FFF2-40B4-BE49-F238E27FC236}">
                <a16:creationId xmlns:a16="http://schemas.microsoft.com/office/drawing/2014/main" id="{F8C1CDA2-5CB3-4B96-B631-1BC6AE82CD26}"/>
              </a:ext>
            </a:extLst>
          </p:cNvPr>
          <p:cNvCxnSpPr>
            <a:cxnSpLocks/>
          </p:cNvCxnSpPr>
          <p:nvPr/>
        </p:nvCxnSpPr>
        <p:spPr>
          <a:xfrm flipH="1">
            <a:off x="7736529" y="5662040"/>
            <a:ext cx="8638" cy="1749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직선 화살표 연결선 438">
            <a:extLst>
              <a:ext uri="{FF2B5EF4-FFF2-40B4-BE49-F238E27FC236}">
                <a16:creationId xmlns:a16="http://schemas.microsoft.com/office/drawing/2014/main" id="{BE8FEA18-587C-4BA2-8C4F-0AB26A67DD8D}"/>
              </a:ext>
            </a:extLst>
          </p:cNvPr>
          <p:cNvCxnSpPr>
            <a:cxnSpLocks/>
          </p:cNvCxnSpPr>
          <p:nvPr/>
        </p:nvCxnSpPr>
        <p:spPr>
          <a:xfrm flipH="1">
            <a:off x="8341374" y="5682479"/>
            <a:ext cx="8638" cy="1749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직선 화살표 연결선 439">
            <a:extLst>
              <a:ext uri="{FF2B5EF4-FFF2-40B4-BE49-F238E27FC236}">
                <a16:creationId xmlns:a16="http://schemas.microsoft.com/office/drawing/2014/main" id="{6896A8B7-555C-414B-B6E7-0EB1E473FB34}"/>
              </a:ext>
            </a:extLst>
          </p:cNvPr>
          <p:cNvCxnSpPr>
            <a:cxnSpLocks/>
          </p:cNvCxnSpPr>
          <p:nvPr/>
        </p:nvCxnSpPr>
        <p:spPr>
          <a:xfrm flipH="1">
            <a:off x="8598221" y="5679010"/>
            <a:ext cx="8638" cy="1749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직선 화살표 연결선 440">
            <a:extLst>
              <a:ext uri="{FF2B5EF4-FFF2-40B4-BE49-F238E27FC236}">
                <a16:creationId xmlns:a16="http://schemas.microsoft.com/office/drawing/2014/main" id="{32A6CF28-5CC6-41F6-9A61-4D685BDD7E03}"/>
              </a:ext>
            </a:extLst>
          </p:cNvPr>
          <p:cNvCxnSpPr>
            <a:cxnSpLocks/>
          </p:cNvCxnSpPr>
          <p:nvPr/>
        </p:nvCxnSpPr>
        <p:spPr>
          <a:xfrm flipH="1">
            <a:off x="8963969" y="5703978"/>
            <a:ext cx="8638" cy="1749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직선 화살표 연결선 441">
            <a:extLst>
              <a:ext uri="{FF2B5EF4-FFF2-40B4-BE49-F238E27FC236}">
                <a16:creationId xmlns:a16="http://schemas.microsoft.com/office/drawing/2014/main" id="{B19DA9F7-5365-4210-978E-F309166D3DF2}"/>
              </a:ext>
            </a:extLst>
          </p:cNvPr>
          <p:cNvCxnSpPr>
            <a:cxnSpLocks/>
          </p:cNvCxnSpPr>
          <p:nvPr/>
        </p:nvCxnSpPr>
        <p:spPr>
          <a:xfrm flipH="1">
            <a:off x="9094295" y="5695048"/>
            <a:ext cx="8638" cy="1749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직선 화살표 연결선 442">
            <a:extLst>
              <a:ext uri="{FF2B5EF4-FFF2-40B4-BE49-F238E27FC236}">
                <a16:creationId xmlns:a16="http://schemas.microsoft.com/office/drawing/2014/main" id="{9666B509-5A1B-404E-B930-458DD89086A5}"/>
              </a:ext>
            </a:extLst>
          </p:cNvPr>
          <p:cNvCxnSpPr>
            <a:cxnSpLocks/>
          </p:cNvCxnSpPr>
          <p:nvPr/>
        </p:nvCxnSpPr>
        <p:spPr>
          <a:xfrm flipH="1">
            <a:off x="9397552" y="5668783"/>
            <a:ext cx="8638" cy="1749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직선 화살표 연결선 443">
            <a:extLst>
              <a:ext uri="{FF2B5EF4-FFF2-40B4-BE49-F238E27FC236}">
                <a16:creationId xmlns:a16="http://schemas.microsoft.com/office/drawing/2014/main" id="{A895EF17-943E-40A0-9F7A-ADC25A3E0A22}"/>
              </a:ext>
            </a:extLst>
          </p:cNvPr>
          <p:cNvCxnSpPr>
            <a:cxnSpLocks/>
          </p:cNvCxnSpPr>
          <p:nvPr/>
        </p:nvCxnSpPr>
        <p:spPr>
          <a:xfrm flipH="1">
            <a:off x="9510409" y="5685889"/>
            <a:ext cx="8638" cy="1749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82323CC8-8894-4486-BC59-6F56E2E2A871}"/>
              </a:ext>
            </a:extLst>
          </p:cNvPr>
          <p:cNvGrpSpPr/>
          <p:nvPr/>
        </p:nvGrpSpPr>
        <p:grpSpPr>
          <a:xfrm rot="10800000">
            <a:off x="7725560" y="6255397"/>
            <a:ext cx="708265" cy="169087"/>
            <a:chOff x="3239341" y="2679055"/>
            <a:chExt cx="708265" cy="169087"/>
          </a:xfrm>
        </p:grpSpPr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B9E23CF0-05AE-4929-A4B6-75D1D4A49FAD}"/>
                </a:ext>
              </a:extLst>
            </p:cNvPr>
            <p:cNvSpPr/>
            <p:nvPr/>
          </p:nvSpPr>
          <p:spPr>
            <a:xfrm>
              <a:off x="3239341" y="2679055"/>
              <a:ext cx="177422" cy="16908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22BDD5F-86EC-47B2-8815-4A0357BAD172}"/>
                </a:ext>
              </a:extLst>
            </p:cNvPr>
            <p:cNvSpPr/>
            <p:nvPr/>
          </p:nvSpPr>
          <p:spPr>
            <a:xfrm>
              <a:off x="3416289" y="2679055"/>
              <a:ext cx="177422" cy="16908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9959E0B2-CE2B-4838-AB38-3AB44ADA9085}"/>
                </a:ext>
              </a:extLst>
            </p:cNvPr>
            <p:cNvSpPr/>
            <p:nvPr/>
          </p:nvSpPr>
          <p:spPr>
            <a:xfrm>
              <a:off x="3593236" y="2679055"/>
              <a:ext cx="177422" cy="16908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977314E8-5AB1-435F-8E0B-9C5AEDDA85B9}"/>
                </a:ext>
              </a:extLst>
            </p:cNvPr>
            <p:cNvSpPr/>
            <p:nvPr/>
          </p:nvSpPr>
          <p:spPr>
            <a:xfrm>
              <a:off x="3770184" y="2679055"/>
              <a:ext cx="177422" cy="16908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30" name="그룹 329">
            <a:extLst>
              <a:ext uri="{FF2B5EF4-FFF2-40B4-BE49-F238E27FC236}">
                <a16:creationId xmlns:a16="http://schemas.microsoft.com/office/drawing/2014/main" id="{0FA254D4-4BE1-464D-A252-A9F013AA2DF9}"/>
              </a:ext>
            </a:extLst>
          </p:cNvPr>
          <p:cNvGrpSpPr/>
          <p:nvPr/>
        </p:nvGrpSpPr>
        <p:grpSpPr>
          <a:xfrm rot="10800000">
            <a:off x="5768859" y="1871259"/>
            <a:ext cx="708265" cy="169087"/>
            <a:chOff x="3239341" y="2679055"/>
            <a:chExt cx="708265" cy="169087"/>
          </a:xfrm>
        </p:grpSpPr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A12C18A9-D961-4800-9998-01DE3DA3F990}"/>
                </a:ext>
              </a:extLst>
            </p:cNvPr>
            <p:cNvSpPr/>
            <p:nvPr/>
          </p:nvSpPr>
          <p:spPr>
            <a:xfrm>
              <a:off x="3239341" y="2679055"/>
              <a:ext cx="177422" cy="16908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9D4042E-DD2C-4FC6-AE39-6B37395A9716}"/>
                </a:ext>
              </a:extLst>
            </p:cNvPr>
            <p:cNvSpPr/>
            <p:nvPr/>
          </p:nvSpPr>
          <p:spPr>
            <a:xfrm>
              <a:off x="3416289" y="2679055"/>
              <a:ext cx="177422" cy="16908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D9F8E137-C58A-4A0E-9F0B-E5AFE1A75D8B}"/>
                </a:ext>
              </a:extLst>
            </p:cNvPr>
            <p:cNvSpPr/>
            <p:nvPr/>
          </p:nvSpPr>
          <p:spPr>
            <a:xfrm>
              <a:off x="3593236" y="2679055"/>
              <a:ext cx="177422" cy="16908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402A9D9A-B1D9-4F98-AF51-ED22A494F634}"/>
                </a:ext>
              </a:extLst>
            </p:cNvPr>
            <p:cNvSpPr/>
            <p:nvPr/>
          </p:nvSpPr>
          <p:spPr>
            <a:xfrm>
              <a:off x="3770184" y="2679055"/>
              <a:ext cx="177422" cy="16908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F55E265A-D02B-4690-906D-F9E816682202}"/>
              </a:ext>
            </a:extLst>
          </p:cNvPr>
          <p:cNvSpPr txBox="1"/>
          <p:nvPr/>
        </p:nvSpPr>
        <p:spPr>
          <a:xfrm>
            <a:off x="8985924" y="1771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36" name="그룹 335">
            <a:extLst>
              <a:ext uri="{FF2B5EF4-FFF2-40B4-BE49-F238E27FC236}">
                <a16:creationId xmlns:a16="http://schemas.microsoft.com/office/drawing/2014/main" id="{F9E9D829-B2EF-450F-9BC3-0B10888177D9}"/>
              </a:ext>
            </a:extLst>
          </p:cNvPr>
          <p:cNvGrpSpPr/>
          <p:nvPr/>
        </p:nvGrpSpPr>
        <p:grpSpPr>
          <a:xfrm>
            <a:off x="6792021" y="1870868"/>
            <a:ext cx="2127744" cy="169868"/>
            <a:chOff x="7739866" y="2565173"/>
            <a:chExt cx="2127744" cy="169868"/>
          </a:xfrm>
        </p:grpSpPr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BF3EFDC7-3F35-4083-970C-7CEE30C6DA7B}"/>
                </a:ext>
              </a:extLst>
            </p:cNvPr>
            <p:cNvSpPr/>
            <p:nvPr/>
          </p:nvSpPr>
          <p:spPr>
            <a:xfrm>
              <a:off x="7739866" y="2565954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D8671D77-DF10-4953-8BCD-30BA5A616E12}"/>
                </a:ext>
              </a:extLst>
            </p:cNvPr>
            <p:cNvSpPr/>
            <p:nvPr/>
          </p:nvSpPr>
          <p:spPr>
            <a:xfrm>
              <a:off x="7916814" y="2565563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759C95F9-487E-43E6-91E7-8AF5727E9340}"/>
                </a:ext>
              </a:extLst>
            </p:cNvPr>
            <p:cNvSpPr/>
            <p:nvPr/>
          </p:nvSpPr>
          <p:spPr>
            <a:xfrm>
              <a:off x="8093761" y="2565173"/>
              <a:ext cx="177422" cy="1690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AD8E5F87-204F-4F6E-90D4-C14596CC9A6E}"/>
                </a:ext>
              </a:extLst>
            </p:cNvPr>
            <p:cNvSpPr/>
            <p:nvPr/>
          </p:nvSpPr>
          <p:spPr>
            <a:xfrm>
              <a:off x="8274609" y="2565954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325D0295-4147-4D9D-BFF5-90CE98E9C9C6}"/>
                </a:ext>
              </a:extLst>
            </p:cNvPr>
            <p:cNvSpPr/>
            <p:nvPr/>
          </p:nvSpPr>
          <p:spPr>
            <a:xfrm>
              <a:off x="8451557" y="2565563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885812D0-E7E0-46D5-83C6-9FCCC12BD434}"/>
                </a:ext>
              </a:extLst>
            </p:cNvPr>
            <p:cNvSpPr/>
            <p:nvPr/>
          </p:nvSpPr>
          <p:spPr>
            <a:xfrm>
              <a:off x="8628504" y="2565173"/>
              <a:ext cx="177422" cy="16908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7CE87BCD-3DFB-480A-99F8-E8BA53F2C7D1}"/>
                </a:ext>
              </a:extLst>
            </p:cNvPr>
            <p:cNvSpPr/>
            <p:nvPr/>
          </p:nvSpPr>
          <p:spPr>
            <a:xfrm>
              <a:off x="8805451" y="2565954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F388A8-9180-45A9-B65E-FD9371F99E43}"/>
                </a:ext>
              </a:extLst>
            </p:cNvPr>
            <p:cNvSpPr/>
            <p:nvPr/>
          </p:nvSpPr>
          <p:spPr>
            <a:xfrm>
              <a:off x="8982399" y="2565563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3286D755-E5E4-4F64-B7D6-C06EB47164F7}"/>
                </a:ext>
              </a:extLst>
            </p:cNvPr>
            <p:cNvSpPr/>
            <p:nvPr/>
          </p:nvSpPr>
          <p:spPr>
            <a:xfrm>
              <a:off x="9159346" y="2565173"/>
              <a:ext cx="177422" cy="169087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2E0C3F3C-5E01-4995-90D1-8CBD5C4CDCC7}"/>
                </a:ext>
              </a:extLst>
            </p:cNvPr>
            <p:cNvSpPr/>
            <p:nvPr/>
          </p:nvSpPr>
          <p:spPr>
            <a:xfrm>
              <a:off x="9336293" y="2565954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9B53457F-2DD0-4601-A373-6B48928C275C}"/>
                </a:ext>
              </a:extLst>
            </p:cNvPr>
            <p:cNvSpPr/>
            <p:nvPr/>
          </p:nvSpPr>
          <p:spPr>
            <a:xfrm>
              <a:off x="9513241" y="2565563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41C4CDDE-15D4-4E08-AD4D-6D0B1EB2E84C}"/>
                </a:ext>
              </a:extLst>
            </p:cNvPr>
            <p:cNvSpPr/>
            <p:nvPr/>
          </p:nvSpPr>
          <p:spPr>
            <a:xfrm>
              <a:off x="9690188" y="2565173"/>
              <a:ext cx="177422" cy="1690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53" name="TextBox 352">
            <a:extLst>
              <a:ext uri="{FF2B5EF4-FFF2-40B4-BE49-F238E27FC236}">
                <a16:creationId xmlns:a16="http://schemas.microsoft.com/office/drawing/2014/main" id="{FA62696F-7076-4D89-8378-0EB40DD89965}"/>
              </a:ext>
            </a:extLst>
          </p:cNvPr>
          <p:cNvSpPr txBox="1"/>
          <p:nvPr/>
        </p:nvSpPr>
        <p:spPr>
          <a:xfrm>
            <a:off x="9880710" y="1771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CA68AC1-4706-49E3-97E1-FEA9EDF2C1FB}"/>
              </a:ext>
            </a:extLst>
          </p:cNvPr>
          <p:cNvGrpSpPr/>
          <p:nvPr/>
        </p:nvGrpSpPr>
        <p:grpSpPr>
          <a:xfrm>
            <a:off x="10295495" y="1871259"/>
            <a:ext cx="531317" cy="169087"/>
            <a:chOff x="10295495" y="1831654"/>
            <a:chExt cx="531317" cy="169087"/>
          </a:xfrm>
        </p:grpSpPr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FBC42377-F1DB-4B35-9927-8895FE3E7D97}"/>
                </a:ext>
              </a:extLst>
            </p:cNvPr>
            <p:cNvSpPr/>
            <p:nvPr/>
          </p:nvSpPr>
          <p:spPr>
            <a:xfrm rot="10800000">
              <a:off x="10649390" y="1831654"/>
              <a:ext cx="177422" cy="16908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75C03F99-8345-4FC0-8377-CBFF34DE6003}"/>
                </a:ext>
              </a:extLst>
            </p:cNvPr>
            <p:cNvSpPr/>
            <p:nvPr/>
          </p:nvSpPr>
          <p:spPr>
            <a:xfrm rot="10800000">
              <a:off x="10472443" y="1831654"/>
              <a:ext cx="177422" cy="16908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813FEFDF-5B79-47E0-8350-6B3C1E9007F6}"/>
                </a:ext>
              </a:extLst>
            </p:cNvPr>
            <p:cNvSpPr/>
            <p:nvPr/>
          </p:nvSpPr>
          <p:spPr>
            <a:xfrm rot="10800000">
              <a:off x="10295495" y="1831654"/>
              <a:ext cx="177422" cy="16908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47" name="그룹 446">
            <a:extLst>
              <a:ext uri="{FF2B5EF4-FFF2-40B4-BE49-F238E27FC236}">
                <a16:creationId xmlns:a16="http://schemas.microsoft.com/office/drawing/2014/main" id="{125FC9F0-85CA-4A21-944C-08CA04532D51}"/>
              </a:ext>
            </a:extLst>
          </p:cNvPr>
          <p:cNvGrpSpPr/>
          <p:nvPr/>
        </p:nvGrpSpPr>
        <p:grpSpPr>
          <a:xfrm>
            <a:off x="5714159" y="6440130"/>
            <a:ext cx="531317" cy="169087"/>
            <a:chOff x="10295495" y="1831654"/>
            <a:chExt cx="531317" cy="169087"/>
          </a:xfrm>
        </p:grpSpPr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E2D588F5-8BFD-40F3-9A0A-26E2121F7E34}"/>
                </a:ext>
              </a:extLst>
            </p:cNvPr>
            <p:cNvSpPr/>
            <p:nvPr/>
          </p:nvSpPr>
          <p:spPr>
            <a:xfrm rot="10800000">
              <a:off x="10649390" y="1831654"/>
              <a:ext cx="177422" cy="16908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41EE5DB4-50C2-45B7-90B6-DED41DF44BE4}"/>
                </a:ext>
              </a:extLst>
            </p:cNvPr>
            <p:cNvSpPr/>
            <p:nvPr/>
          </p:nvSpPr>
          <p:spPr>
            <a:xfrm rot="10800000">
              <a:off x="10472443" y="1831654"/>
              <a:ext cx="177422" cy="16908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AC72FCC4-2D4A-4396-AEBC-12483E10C611}"/>
                </a:ext>
              </a:extLst>
            </p:cNvPr>
            <p:cNvSpPr/>
            <p:nvPr/>
          </p:nvSpPr>
          <p:spPr>
            <a:xfrm rot="10800000">
              <a:off x="10295495" y="1831654"/>
              <a:ext cx="177422" cy="16908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51" name="TextBox 450">
            <a:extLst>
              <a:ext uri="{FF2B5EF4-FFF2-40B4-BE49-F238E27FC236}">
                <a16:creationId xmlns:a16="http://schemas.microsoft.com/office/drawing/2014/main" id="{55437450-5E93-4B7B-BE3E-370859F6CAC2}"/>
              </a:ext>
            </a:extLst>
          </p:cNvPr>
          <p:cNvSpPr txBox="1"/>
          <p:nvPr/>
        </p:nvSpPr>
        <p:spPr>
          <a:xfrm>
            <a:off x="6745588" y="1049269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4*3)(4*3 , 3)=&gt;(1,3)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F5AA3159-83CE-4D47-9C95-3FAE0A4876B9}"/>
              </a:ext>
            </a:extLst>
          </p:cNvPr>
          <p:cNvCxnSpPr>
            <a:cxnSpLocks/>
          </p:cNvCxnSpPr>
          <p:nvPr/>
        </p:nvCxnSpPr>
        <p:spPr>
          <a:xfrm flipH="1">
            <a:off x="6299702" y="5777625"/>
            <a:ext cx="11984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직선 화살표 연결선 452">
            <a:extLst>
              <a:ext uri="{FF2B5EF4-FFF2-40B4-BE49-F238E27FC236}">
                <a16:creationId xmlns:a16="http://schemas.microsoft.com/office/drawing/2014/main" id="{2E7E114F-2EE5-448F-ABFA-92C17C344685}"/>
              </a:ext>
            </a:extLst>
          </p:cNvPr>
          <p:cNvCxnSpPr>
            <a:cxnSpLocks/>
          </p:cNvCxnSpPr>
          <p:nvPr/>
        </p:nvCxnSpPr>
        <p:spPr>
          <a:xfrm flipH="1">
            <a:off x="7434224" y="6070798"/>
            <a:ext cx="204855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직선 화살표 연결선 453">
            <a:extLst>
              <a:ext uri="{FF2B5EF4-FFF2-40B4-BE49-F238E27FC236}">
                <a16:creationId xmlns:a16="http://schemas.microsoft.com/office/drawing/2014/main" id="{E14310A8-3EDF-4857-9BEC-088AA67CEC55}"/>
              </a:ext>
            </a:extLst>
          </p:cNvPr>
          <p:cNvCxnSpPr>
            <a:cxnSpLocks/>
          </p:cNvCxnSpPr>
          <p:nvPr/>
        </p:nvCxnSpPr>
        <p:spPr>
          <a:xfrm flipH="1">
            <a:off x="7445829" y="6176270"/>
            <a:ext cx="7066" cy="2593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25937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563650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손실 함수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7DA88-F9DD-4B2D-A41D-905B66E46B48}"/>
              </a:ext>
            </a:extLst>
          </p:cNvPr>
          <p:cNvSpPr txBox="1"/>
          <p:nvPr/>
        </p:nvSpPr>
        <p:spPr>
          <a:xfrm>
            <a:off x="430485" y="1029649"/>
            <a:ext cx="496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with Loss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이용하여 손실을 출력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359E62-500C-4FA9-813D-F7824ACF5929}"/>
              </a:ext>
            </a:extLst>
          </p:cNvPr>
          <p:cNvSpPr/>
          <p:nvPr/>
        </p:nvSpPr>
        <p:spPr>
          <a:xfrm>
            <a:off x="2061490" y="2818069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C5BA6C-8545-4419-8A09-EF52DFBE0C7E}"/>
              </a:ext>
            </a:extLst>
          </p:cNvPr>
          <p:cNvSpPr/>
          <p:nvPr/>
        </p:nvSpPr>
        <p:spPr>
          <a:xfrm>
            <a:off x="3762210" y="2818069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885A28-C1D8-489A-B8D3-B7B6ED223D07}"/>
              </a:ext>
            </a:extLst>
          </p:cNvPr>
          <p:cNvSpPr/>
          <p:nvPr/>
        </p:nvSpPr>
        <p:spPr>
          <a:xfrm>
            <a:off x="5462931" y="2818069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F6E43E-55D9-4FED-B3D7-B80DC8A50982}"/>
              </a:ext>
            </a:extLst>
          </p:cNvPr>
          <p:cNvSpPr txBox="1"/>
          <p:nvPr/>
        </p:nvSpPr>
        <p:spPr>
          <a:xfrm>
            <a:off x="1129725" y="4243104"/>
            <a:ext cx="324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3972A6-FE9A-468D-92EB-BD0F014A6273}"/>
              </a:ext>
            </a:extLst>
          </p:cNvPr>
          <p:cNvSpPr txBox="1"/>
          <p:nvPr/>
        </p:nvSpPr>
        <p:spPr>
          <a:xfrm>
            <a:off x="8954025" y="4243104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F87E221-29FE-4AAC-B032-FE8B7E84954A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1454387" y="4504714"/>
            <a:ext cx="60710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599931A-7707-4DB1-B09B-EA43D002338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3140250" y="4504715"/>
            <a:ext cx="621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39500C5-6F9A-4014-83C7-12B71D59A80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840970" y="4504715"/>
            <a:ext cx="621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D33D533-5715-43A0-93F3-A36A70A30073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 flipV="1">
            <a:off x="8206548" y="4504714"/>
            <a:ext cx="74747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3E8A59-21DA-4EE6-A071-0E966FF84858}"/>
              </a:ext>
            </a:extLst>
          </p:cNvPr>
          <p:cNvSpPr/>
          <p:nvPr/>
        </p:nvSpPr>
        <p:spPr>
          <a:xfrm>
            <a:off x="7127788" y="2818069"/>
            <a:ext cx="1078760" cy="337329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78A7BBD-633E-43A4-97B9-1CC5F2546FF1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>
            <a:off x="6541691" y="4504715"/>
            <a:ext cx="5860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07C9AEC-94DD-4886-90C7-5A84100DE7E5}"/>
              </a:ext>
            </a:extLst>
          </p:cNvPr>
          <p:cNvSpPr txBox="1"/>
          <p:nvPr/>
        </p:nvSpPr>
        <p:spPr>
          <a:xfrm>
            <a:off x="6162171" y="1950225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A465BE8-0D18-455B-B08A-6B4A64410F08}"/>
              </a:ext>
            </a:extLst>
          </p:cNvPr>
          <p:cNvCxnSpPr>
            <a:cxnSpLocks/>
            <a:stCxn id="26" idx="3"/>
            <a:endCxn id="30" idx="2"/>
          </p:cNvCxnSpPr>
          <p:nvPr/>
        </p:nvCxnSpPr>
        <p:spPr>
          <a:xfrm>
            <a:off x="6596241" y="2211835"/>
            <a:ext cx="531547" cy="179876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065A1DA-2AE1-4D2F-BBB9-AD4D1FB52AE7}"/>
              </a:ext>
            </a:extLst>
          </p:cNvPr>
          <p:cNvSpPr/>
          <p:nvPr/>
        </p:nvSpPr>
        <p:spPr>
          <a:xfrm>
            <a:off x="7127788" y="3955309"/>
            <a:ext cx="110571" cy="11057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9AE817-A286-4375-B8F2-52F995FAD7E3}"/>
              </a:ext>
            </a:extLst>
          </p:cNvPr>
          <p:cNvSpPr txBox="1"/>
          <p:nvPr/>
        </p:nvSpPr>
        <p:spPr>
          <a:xfrm>
            <a:off x="5737605" y="1717715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</p:spTree>
    <p:extLst>
      <p:ext uri="{BB962C8B-B14F-4D97-AF65-F5344CB8AC3E}">
        <p14:creationId xmlns:p14="http://schemas.microsoft.com/office/powerpoint/2010/main" val="234093194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2953474" y="1479629"/>
                <a:ext cx="4182940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f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ko-KR" alt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σ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1479629"/>
                <a:ext cx="4182940" cy="4655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E811-7728-4970-AD50-B58CE09F7791}"/>
                  </a:ext>
                </a:extLst>
              </p:cNvPr>
              <p:cNvSpPr txBox="1"/>
              <p:nvPr/>
            </p:nvSpPr>
            <p:spPr>
              <a:xfrm>
                <a:off x="3046071" y="5121796"/>
                <a:ext cx="25022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o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E811-7728-4970-AD50-B58CE09F7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071" y="5121796"/>
                <a:ext cx="2502223" cy="369332"/>
              </a:xfrm>
              <a:prstGeom prst="rect">
                <a:avLst/>
              </a:prstGeom>
              <a:blipFill>
                <a:blip r:embed="rId4"/>
                <a:stretch>
                  <a:fillRect l="-1220" t="-1639" r="-2683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3A9FF1-C844-4B95-8023-77091CD7244A}"/>
                  </a:ext>
                </a:extLst>
              </p:cNvPr>
              <p:cNvSpPr txBox="1"/>
              <p:nvPr/>
            </p:nvSpPr>
            <p:spPr>
              <a:xfrm>
                <a:off x="2953474" y="2107530"/>
                <a:ext cx="4796891" cy="479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g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tanh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3A9FF1-C844-4B95-8023-77091CD72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2107530"/>
                <a:ext cx="4796891" cy="479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CC9FF4D-3711-4E44-AC9D-0227BC94328B}"/>
                  </a:ext>
                </a:extLst>
              </p:cNvPr>
              <p:cNvSpPr txBox="1"/>
              <p:nvPr/>
            </p:nvSpPr>
            <p:spPr>
              <a:xfrm>
                <a:off x="2953474" y="2737291"/>
                <a:ext cx="4294574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i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ko-KR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σ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CC9FF4D-3711-4E44-AC9D-0227BC943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2737291"/>
                <a:ext cx="4294574" cy="462627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C98C64E-16A7-4FEC-A5F0-56C8754E3282}"/>
                  </a:ext>
                </a:extLst>
              </p:cNvPr>
              <p:cNvSpPr txBox="1"/>
              <p:nvPr/>
            </p:nvSpPr>
            <p:spPr>
              <a:xfrm>
                <a:off x="2953474" y="3358587"/>
                <a:ext cx="4512517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o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ko-KR" alt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σ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C98C64E-16A7-4FEC-A5F0-56C8754E3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3358587"/>
                <a:ext cx="4512517" cy="4626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3CA21C0-86E3-406D-9C0C-7456FEFD5D56}"/>
                  </a:ext>
                </a:extLst>
              </p:cNvPr>
              <p:cNvSpPr txBox="1"/>
              <p:nvPr/>
            </p:nvSpPr>
            <p:spPr>
              <a:xfrm>
                <a:off x="3046071" y="4408563"/>
                <a:ext cx="28420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f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3CA21C0-86E3-406D-9C0C-7456FEFD5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071" y="4408563"/>
                <a:ext cx="2842060" cy="369332"/>
              </a:xfrm>
              <a:prstGeom prst="rect">
                <a:avLst/>
              </a:prstGeom>
              <a:blipFill>
                <a:blip r:embed="rId8"/>
                <a:stretch>
                  <a:fillRect l="-644" r="-1502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13096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3856299" y="1514353"/>
                <a:ext cx="2441951" cy="34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1514353"/>
                <a:ext cx="2441951" cy="349198"/>
              </a:xfrm>
              <a:prstGeom prst="rect">
                <a:avLst/>
              </a:prstGeom>
              <a:blipFill>
                <a:blip r:embed="rId3"/>
                <a:stretch>
                  <a:fillRect l="-500" b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29949" y="971984"/>
            <a:ext cx="5793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식의 가중치들을 모아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식을 단 한 번의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변환으로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52F3E0-4BD9-443C-9598-B79CF2621302}"/>
                  </a:ext>
                </a:extLst>
              </p:cNvPr>
              <p:cNvSpPr txBox="1"/>
              <p:nvPr/>
            </p:nvSpPr>
            <p:spPr>
              <a:xfrm>
                <a:off x="3856299" y="1974029"/>
                <a:ext cx="2547749" cy="3591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52F3E0-4BD9-443C-9598-B79CF2621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1974029"/>
                <a:ext cx="2547749" cy="359137"/>
              </a:xfrm>
              <a:prstGeom prst="rect">
                <a:avLst/>
              </a:prstGeom>
              <a:blipFill>
                <a:blip r:embed="rId4"/>
                <a:stretch>
                  <a:fillRect l="-478" b="-16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E7E465-F655-49E6-8D97-B93A86AD6BEE}"/>
                  </a:ext>
                </a:extLst>
              </p:cNvPr>
              <p:cNvSpPr txBox="1"/>
              <p:nvPr/>
            </p:nvSpPr>
            <p:spPr>
              <a:xfrm>
                <a:off x="3856299" y="2443644"/>
                <a:ext cx="2427524" cy="34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E7E465-F655-49E6-8D97-B93A86AD6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2443644"/>
                <a:ext cx="2427524" cy="349198"/>
              </a:xfrm>
              <a:prstGeom prst="rect">
                <a:avLst/>
              </a:prstGeom>
              <a:blipFill>
                <a:blip r:embed="rId5"/>
                <a:stretch>
                  <a:fillRect l="-503" b="-175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6D5D2B-41EF-4B21-9491-E06946BFCF69}"/>
                  </a:ext>
                </a:extLst>
              </p:cNvPr>
              <p:cNvSpPr txBox="1"/>
              <p:nvPr/>
            </p:nvSpPr>
            <p:spPr>
              <a:xfrm>
                <a:off x="3856299" y="2903320"/>
                <a:ext cx="2566985" cy="34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6D5D2B-41EF-4B21-9491-E06946BFC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2903320"/>
                <a:ext cx="2566985" cy="349198"/>
              </a:xfrm>
              <a:prstGeom prst="rect">
                <a:avLst/>
              </a:prstGeom>
              <a:blipFill>
                <a:blip r:embed="rId6"/>
                <a:stretch>
                  <a:fillRect l="-475" b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3A92DD-952C-46F8-99A3-A7C5E5C34607}"/>
                  </a:ext>
                </a:extLst>
              </p:cNvPr>
              <p:cNvSpPr txBox="1"/>
              <p:nvPr/>
            </p:nvSpPr>
            <p:spPr>
              <a:xfrm>
                <a:off x="1240421" y="3779138"/>
                <a:ext cx="8167685" cy="412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t</m:t>
                        </m:r>
                      </m:sub>
                    </m:sSub>
                    <m:r>
                      <a:rPr lang="en-US" altLang="ko-KR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g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t</m:t>
                        </m:r>
                        <m: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</m:t>
                        </m:r>
                      </m:sub>
                    </m:sSub>
                    <m:r>
                      <a:rPr lang="en-US" altLang="ko-KR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g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g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3A92DD-952C-46F8-99A3-A7C5E5C34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421" y="3779138"/>
                <a:ext cx="8167685" cy="412485"/>
              </a:xfrm>
              <a:prstGeom prst="rect">
                <a:avLst/>
              </a:prstGeom>
              <a:blipFill>
                <a:blip r:embed="rId7"/>
                <a:stretch>
                  <a:fillRect l="-746"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2246D67-380F-45F6-B3E5-D47E955870B5}"/>
              </a:ext>
            </a:extLst>
          </p:cNvPr>
          <p:cNvCxnSpPr/>
          <p:nvPr/>
        </p:nvCxnSpPr>
        <p:spPr>
          <a:xfrm>
            <a:off x="5185458" y="3352800"/>
            <a:ext cx="0" cy="362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AB06987-06E4-4D60-A040-9441C1C1C6AC}"/>
              </a:ext>
            </a:extLst>
          </p:cNvPr>
          <p:cNvCxnSpPr/>
          <p:nvPr/>
        </p:nvCxnSpPr>
        <p:spPr>
          <a:xfrm>
            <a:off x="5185458" y="4294208"/>
            <a:ext cx="0" cy="362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CAD0CC-9951-4F6E-A720-D85B0909317F}"/>
                  </a:ext>
                </a:extLst>
              </p:cNvPr>
              <p:cNvSpPr txBox="1"/>
              <p:nvPr/>
            </p:nvSpPr>
            <p:spPr>
              <a:xfrm>
                <a:off x="2656408" y="4778419"/>
                <a:ext cx="5064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</m:sSub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+             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    +                   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CAD0CC-9951-4F6E-A720-D85B09093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408" y="4778419"/>
                <a:ext cx="5064913" cy="276999"/>
              </a:xfrm>
              <a:prstGeom prst="rect">
                <a:avLst/>
              </a:prstGeom>
              <a:blipFill>
                <a:blip r:embed="rId8"/>
                <a:stretch>
                  <a:fillRect r="-361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0EA4D545-B442-4F8D-8361-74880B14E0CA}"/>
              </a:ext>
            </a:extLst>
          </p:cNvPr>
          <p:cNvGrpSpPr/>
          <p:nvPr/>
        </p:nvGrpSpPr>
        <p:grpSpPr>
          <a:xfrm>
            <a:off x="1938777" y="5324356"/>
            <a:ext cx="1724628" cy="1136248"/>
            <a:chOff x="2239701" y="5324356"/>
            <a:chExt cx="1724628" cy="113624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6870CDF-848E-4B23-A974-592247480599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E1243C4-BB81-4960-96A8-D2230D85695C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03013B8-AA83-4B2F-AB1F-DC4EE8166144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AB476D8-86A0-4798-9234-F49EE06D3872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2DC598-B820-40A1-AC80-338964529A7F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2DC598-B820-40A1-AC80-338964529A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493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6AD4EFF-6ABE-492D-A5F3-EBAD62F0605C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529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𝑔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6AD4EFF-6ABE-492D-A5F3-EBAD62F060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5291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1E4525F-924D-42CB-98CD-567F2CD0235F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1E4525F-924D-42CB-98CD-567F2CD023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4932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B9FC22-EADE-4515-BE2F-386675DC586C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B9FC22-EADE-4515-BE2F-386675DC58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4932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86A4606-457F-4CEC-B368-0E94957E886C}"/>
              </a:ext>
            </a:extLst>
          </p:cNvPr>
          <p:cNvSpPr/>
          <p:nvPr/>
        </p:nvSpPr>
        <p:spPr>
          <a:xfrm>
            <a:off x="1902124" y="5227899"/>
            <a:ext cx="1821084" cy="1334947"/>
          </a:xfrm>
          <a:prstGeom prst="wedgeRectCallout">
            <a:avLst>
              <a:gd name="adj1" fmla="val 5691"/>
              <a:gd name="adj2" fmla="val -63465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8E7341F-9E96-4679-A698-F72E0FD9CA0D}"/>
              </a:ext>
            </a:extLst>
          </p:cNvPr>
          <p:cNvSpPr/>
          <p:nvPr/>
        </p:nvSpPr>
        <p:spPr>
          <a:xfrm>
            <a:off x="4450485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959EF2B-89FC-4075-A464-B138132E4801}"/>
              </a:ext>
            </a:extLst>
          </p:cNvPr>
          <p:cNvSpPr/>
          <p:nvPr/>
        </p:nvSpPr>
        <p:spPr>
          <a:xfrm>
            <a:off x="4845954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541F94-7F41-47CC-9275-B92263F5C19F}"/>
              </a:ext>
            </a:extLst>
          </p:cNvPr>
          <p:cNvSpPr/>
          <p:nvPr/>
        </p:nvSpPr>
        <p:spPr>
          <a:xfrm>
            <a:off x="5241423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81BE01-D4DC-482A-B5A6-606C7159F856}"/>
              </a:ext>
            </a:extLst>
          </p:cNvPr>
          <p:cNvSpPr/>
          <p:nvPr/>
        </p:nvSpPr>
        <p:spPr>
          <a:xfrm>
            <a:off x="5636892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7D77EA-0E97-4EC2-A753-1B385B28F78E}"/>
                  </a:ext>
                </a:extLst>
              </p:cNvPr>
              <p:cNvSpPr txBox="1"/>
              <p:nvPr/>
            </p:nvSpPr>
            <p:spPr>
              <a:xfrm>
                <a:off x="4367532" y="5301016"/>
                <a:ext cx="507357" cy="368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7D77EA-0E97-4EC2-A753-1B385B28F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532" y="5301016"/>
                <a:ext cx="507357" cy="36830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FDC56A4-D8D1-4F9E-AA5E-857CB3E2665A}"/>
                  </a:ext>
                </a:extLst>
              </p:cNvPr>
              <p:cNvSpPr txBox="1"/>
              <p:nvPr/>
            </p:nvSpPr>
            <p:spPr>
              <a:xfrm>
                <a:off x="4773289" y="5300325"/>
                <a:ext cx="507357" cy="3718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FDC56A4-D8D1-4F9E-AA5E-857CB3E26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289" y="5300325"/>
                <a:ext cx="507357" cy="3718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366555-6B91-4133-B1A2-E7EA38BAE03B}"/>
                  </a:ext>
                </a:extLst>
              </p:cNvPr>
              <p:cNvSpPr txBox="1"/>
              <p:nvPr/>
            </p:nvSpPr>
            <p:spPr>
              <a:xfrm>
                <a:off x="5179046" y="5299634"/>
                <a:ext cx="507357" cy="368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366555-6B91-4133-B1A2-E7EA38BAE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046" y="5299634"/>
                <a:ext cx="507357" cy="36830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9D6959-2AB0-4917-A27C-65EB25AA2F3F}"/>
                  </a:ext>
                </a:extLst>
              </p:cNvPr>
              <p:cNvSpPr txBox="1"/>
              <p:nvPr/>
            </p:nvSpPr>
            <p:spPr>
              <a:xfrm>
                <a:off x="5584803" y="5298943"/>
                <a:ext cx="507357" cy="368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9D6959-2AB0-4917-A27C-65EB25AA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803" y="5298943"/>
                <a:ext cx="507357" cy="36830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말풍선: 사각형 41">
            <a:extLst>
              <a:ext uri="{FF2B5EF4-FFF2-40B4-BE49-F238E27FC236}">
                <a16:creationId xmlns:a16="http://schemas.microsoft.com/office/drawing/2014/main" id="{CBC1342C-FDEA-4027-B75D-68D7D2FAF6A8}"/>
              </a:ext>
            </a:extLst>
          </p:cNvPr>
          <p:cNvSpPr/>
          <p:nvPr/>
        </p:nvSpPr>
        <p:spPr>
          <a:xfrm>
            <a:off x="4336665" y="5173885"/>
            <a:ext cx="1821084" cy="590308"/>
          </a:xfrm>
          <a:prstGeom prst="wedgeRectCallout">
            <a:avLst>
              <a:gd name="adj1" fmla="val 5691"/>
              <a:gd name="adj2" fmla="val -63465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43C60C6-ADF2-400C-9F32-007654B1195A}"/>
              </a:ext>
            </a:extLst>
          </p:cNvPr>
          <p:cNvSpPr/>
          <p:nvPr/>
        </p:nvSpPr>
        <p:spPr>
          <a:xfrm>
            <a:off x="6811721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AE3BA8F-B1A8-49EA-8A62-FB198B0BB6BC}"/>
              </a:ext>
            </a:extLst>
          </p:cNvPr>
          <p:cNvSpPr/>
          <p:nvPr/>
        </p:nvSpPr>
        <p:spPr>
          <a:xfrm>
            <a:off x="7207190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A8BA587-1504-4894-98F7-D96B1823DC4E}"/>
              </a:ext>
            </a:extLst>
          </p:cNvPr>
          <p:cNvSpPr/>
          <p:nvPr/>
        </p:nvSpPr>
        <p:spPr>
          <a:xfrm>
            <a:off x="7602659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5B3A625-3CDC-44CE-916F-790F6508E632}"/>
              </a:ext>
            </a:extLst>
          </p:cNvPr>
          <p:cNvSpPr/>
          <p:nvPr/>
        </p:nvSpPr>
        <p:spPr>
          <a:xfrm>
            <a:off x="7998128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981173-7592-4505-8D6F-94526BA911CA}"/>
                  </a:ext>
                </a:extLst>
              </p:cNvPr>
              <p:cNvSpPr txBox="1"/>
              <p:nvPr/>
            </p:nvSpPr>
            <p:spPr>
              <a:xfrm>
                <a:off x="6736484" y="5310412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981173-7592-4505-8D6F-94526BA91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484" y="5310412"/>
                <a:ext cx="507357" cy="206191"/>
              </a:xfrm>
              <a:prstGeom prst="rect">
                <a:avLst/>
              </a:prstGeom>
              <a:blipFill>
                <a:blip r:embed="rId17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AB163B6-BFB8-4697-A209-5C37761DA3D0}"/>
                  </a:ext>
                </a:extLst>
              </p:cNvPr>
              <p:cNvSpPr txBox="1"/>
              <p:nvPr/>
            </p:nvSpPr>
            <p:spPr>
              <a:xfrm>
                <a:off x="7142241" y="5309970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AB163B6-BFB8-4697-A209-5C37761DA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241" y="5309970"/>
                <a:ext cx="507357" cy="206191"/>
              </a:xfrm>
              <a:prstGeom prst="rect">
                <a:avLst/>
              </a:prstGeom>
              <a:blipFill>
                <a:blip r:embed="rId18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E6DF0A9-49D2-4D38-B572-E0E00A68A150}"/>
                  </a:ext>
                </a:extLst>
              </p:cNvPr>
              <p:cNvSpPr txBox="1"/>
              <p:nvPr/>
            </p:nvSpPr>
            <p:spPr>
              <a:xfrm>
                <a:off x="7547998" y="5309528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E6DF0A9-49D2-4D38-B572-E0E00A68A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998" y="5309528"/>
                <a:ext cx="507357" cy="206191"/>
              </a:xfrm>
              <a:prstGeom prst="rect">
                <a:avLst/>
              </a:prstGeom>
              <a:blipFill>
                <a:blip r:embed="rId19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EB316D9-ECE8-4D74-86AD-AD448C9A1927}"/>
                  </a:ext>
                </a:extLst>
              </p:cNvPr>
              <p:cNvSpPr txBox="1"/>
              <p:nvPr/>
            </p:nvSpPr>
            <p:spPr>
              <a:xfrm>
                <a:off x="7953755" y="5309085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EB316D9-ECE8-4D74-86AD-AD448C9A1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755" y="5309085"/>
                <a:ext cx="507357" cy="206191"/>
              </a:xfrm>
              <a:prstGeom prst="rect">
                <a:avLst/>
              </a:prstGeom>
              <a:blipFill>
                <a:blip r:embed="rId20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말풍선: 사각형 50">
            <a:extLst>
              <a:ext uri="{FF2B5EF4-FFF2-40B4-BE49-F238E27FC236}">
                <a16:creationId xmlns:a16="http://schemas.microsoft.com/office/drawing/2014/main" id="{61C41AF2-DC56-4065-80A4-6D9074FF6C8F}"/>
              </a:ext>
            </a:extLst>
          </p:cNvPr>
          <p:cNvSpPr/>
          <p:nvPr/>
        </p:nvSpPr>
        <p:spPr>
          <a:xfrm>
            <a:off x="6697901" y="5158452"/>
            <a:ext cx="1821084" cy="590308"/>
          </a:xfrm>
          <a:prstGeom prst="wedgeRectCallout">
            <a:avLst>
              <a:gd name="adj1" fmla="val 818"/>
              <a:gd name="adj2" fmla="val -73269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AEA22-3BEC-45C5-A3D7-0E1B35EDA9A5}"/>
              </a:ext>
            </a:extLst>
          </p:cNvPr>
          <p:cNvSpPr txBox="1"/>
          <p:nvPr/>
        </p:nvSpPr>
        <p:spPr>
          <a:xfrm>
            <a:off x="4700667" y="5956859"/>
            <a:ext cx="3510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(N,H)(H,4*H) = (N, 4*H)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C5C76A-2413-4611-81E3-9F32636F7B72}"/>
              </a:ext>
            </a:extLst>
          </p:cNvPr>
          <p:cNvSpPr txBox="1"/>
          <p:nvPr/>
        </p:nvSpPr>
        <p:spPr>
          <a:xfrm>
            <a:off x="-760060" y="4626770"/>
            <a:ext cx="3510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(N,D)(D,4*H) = (N, 4*H)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35677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29949" y="971984"/>
            <a:ext cx="5762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개분의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모아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변환을 수행하는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계산 그래프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277EB81-E0A0-44D3-AC3E-0EE4CAA1440B}"/>
                  </a:ext>
                </a:extLst>
              </p:cNvPr>
              <p:cNvSpPr txBox="1"/>
              <p:nvPr/>
            </p:nvSpPr>
            <p:spPr>
              <a:xfrm>
                <a:off x="7628335" y="1350174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277EB81-E0A0-44D3-AC3E-0EE4CAA14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335" y="1350174"/>
                <a:ext cx="207698" cy="202787"/>
              </a:xfrm>
              <a:prstGeom prst="rect">
                <a:avLst/>
              </a:prstGeom>
              <a:blipFill>
                <a:blip r:embed="rId3"/>
                <a:stretch>
                  <a:fillRect l="-29412" r="-14706" b="-3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6B9361F-3004-4CBE-92DB-1C5FCECFC34A}"/>
              </a:ext>
            </a:extLst>
          </p:cNvPr>
          <p:cNvSpPr/>
          <p:nvPr/>
        </p:nvSpPr>
        <p:spPr>
          <a:xfrm>
            <a:off x="1753071" y="2044861"/>
            <a:ext cx="6916366" cy="3008527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0F8C427-4DB7-4149-9C97-BAC5957D2B5F}"/>
              </a:ext>
            </a:extLst>
          </p:cNvPr>
          <p:cNvSpPr/>
          <p:nvPr/>
        </p:nvSpPr>
        <p:spPr>
          <a:xfrm>
            <a:off x="2890458" y="3823405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FC48E31-B82D-494D-9677-1831F4478DF7}"/>
              </a:ext>
            </a:extLst>
          </p:cNvPr>
          <p:cNvSpPr/>
          <p:nvPr/>
        </p:nvSpPr>
        <p:spPr>
          <a:xfrm>
            <a:off x="2890458" y="4317533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6A5B44-A26A-404E-9895-9D15915A1691}"/>
              </a:ext>
            </a:extLst>
          </p:cNvPr>
          <p:cNvSpPr txBox="1"/>
          <p:nvPr/>
        </p:nvSpPr>
        <p:spPr>
          <a:xfrm>
            <a:off x="2831408" y="3896498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44E6DF-E906-4309-8DD5-8D541E14D3B2}"/>
              </a:ext>
            </a:extLst>
          </p:cNvPr>
          <p:cNvSpPr txBox="1"/>
          <p:nvPr/>
        </p:nvSpPr>
        <p:spPr>
          <a:xfrm>
            <a:off x="2831408" y="4388429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4A72A58-3608-4A1B-A101-C99553631AEA}"/>
              </a:ext>
            </a:extLst>
          </p:cNvPr>
          <p:cNvSpPr/>
          <p:nvPr/>
        </p:nvSpPr>
        <p:spPr>
          <a:xfrm>
            <a:off x="3942919" y="3822728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DE03D31-4980-404E-B77B-45A9D08B0D84}"/>
                  </a:ext>
                </a:extLst>
              </p:cNvPr>
              <p:cNvSpPr txBox="1"/>
              <p:nvPr/>
            </p:nvSpPr>
            <p:spPr>
              <a:xfrm>
                <a:off x="4035632" y="3902482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DE03D31-4980-404E-B77B-45A9D08B0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632" y="3902482"/>
                <a:ext cx="122781" cy="139416"/>
              </a:xfrm>
              <a:prstGeom prst="rect">
                <a:avLst/>
              </a:prstGeom>
              <a:blipFill>
                <a:blip r:embed="rId4"/>
                <a:stretch>
                  <a:fillRect l="-30000" r="-25000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타원 61">
            <a:extLst>
              <a:ext uri="{FF2B5EF4-FFF2-40B4-BE49-F238E27FC236}">
                <a16:creationId xmlns:a16="http://schemas.microsoft.com/office/drawing/2014/main" id="{A62EC243-5BF4-4055-A363-915EB7FB1DC6}"/>
              </a:ext>
            </a:extLst>
          </p:cNvPr>
          <p:cNvSpPr/>
          <p:nvPr/>
        </p:nvSpPr>
        <p:spPr>
          <a:xfrm>
            <a:off x="3472343" y="3822728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3F677A1-1A33-4E4F-B3D2-CD47C1071B94}"/>
                  </a:ext>
                </a:extLst>
              </p:cNvPr>
              <p:cNvSpPr txBox="1"/>
              <p:nvPr/>
            </p:nvSpPr>
            <p:spPr>
              <a:xfrm>
                <a:off x="3565055" y="3902482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3F677A1-1A33-4E4F-B3D2-CD47C1071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55" y="3902482"/>
                <a:ext cx="122781" cy="139416"/>
              </a:xfrm>
              <a:prstGeom prst="rect">
                <a:avLst/>
              </a:prstGeom>
              <a:blipFill>
                <a:blip r:embed="rId4"/>
                <a:stretch>
                  <a:fillRect l="-30000" r="-25000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E4F544-4175-43D0-ACBF-6E8D6DCADC43}"/>
                  </a:ext>
                </a:extLst>
              </p:cNvPr>
              <p:cNvSpPr txBox="1"/>
              <p:nvPr/>
            </p:nvSpPr>
            <p:spPr>
              <a:xfrm>
                <a:off x="2174559" y="3305611"/>
                <a:ext cx="283954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E4F544-4175-43D0-ACBF-6E8D6DCAD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559" y="3305611"/>
                <a:ext cx="283954" cy="202787"/>
              </a:xfrm>
              <a:prstGeom prst="rect">
                <a:avLst/>
              </a:prstGeom>
              <a:blipFill>
                <a:blip r:embed="rId5"/>
                <a:stretch>
                  <a:fillRect l="-26087" r="-15217" b="-38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FE0D229-81DF-45D9-90BA-CBE4893BBF70}"/>
                  </a:ext>
                </a:extLst>
              </p:cNvPr>
              <p:cNvSpPr txBox="1"/>
              <p:nvPr/>
            </p:nvSpPr>
            <p:spPr>
              <a:xfrm>
                <a:off x="2196487" y="4666933"/>
                <a:ext cx="277300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FE0D229-81DF-45D9-90BA-CBE4893B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487" y="4666933"/>
                <a:ext cx="277300" cy="202787"/>
              </a:xfrm>
              <a:prstGeom prst="rect">
                <a:avLst/>
              </a:prstGeom>
              <a:blipFill>
                <a:blip r:embed="rId6"/>
                <a:stretch>
                  <a:fillRect l="-23913" r="-8696" b="-303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EDEC592-A683-4A8B-8C3C-D1FD12D1FC8A}"/>
                  </a:ext>
                </a:extLst>
              </p:cNvPr>
              <p:cNvSpPr txBox="1"/>
              <p:nvPr/>
            </p:nvSpPr>
            <p:spPr>
              <a:xfrm>
                <a:off x="1170286" y="3698299"/>
                <a:ext cx="371405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EDEC592-A683-4A8B-8C3C-D1FD12D1F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286" y="3698299"/>
                <a:ext cx="371405" cy="202787"/>
              </a:xfrm>
              <a:prstGeom prst="rect">
                <a:avLst/>
              </a:prstGeom>
              <a:blipFill>
                <a:blip r:embed="rId7"/>
                <a:stretch>
                  <a:fillRect l="-21311" t="-3030" r="-13115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07F8111-970F-44ED-882F-B39863F4BD0B}"/>
                  </a:ext>
                </a:extLst>
              </p:cNvPr>
              <p:cNvSpPr txBox="1"/>
              <p:nvPr/>
            </p:nvSpPr>
            <p:spPr>
              <a:xfrm>
                <a:off x="9067449" y="3742912"/>
                <a:ext cx="25218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07F8111-970F-44ED-882F-B39863F4B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449" y="3742912"/>
                <a:ext cx="252185" cy="246221"/>
              </a:xfrm>
              <a:prstGeom prst="rect">
                <a:avLst/>
              </a:prstGeom>
              <a:blipFill>
                <a:blip r:embed="rId8"/>
                <a:stretch>
                  <a:fillRect l="-16667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63638D68-93C3-43F4-A8B4-85954ED6F7FD}"/>
              </a:ext>
            </a:extLst>
          </p:cNvPr>
          <p:cNvCxnSpPr/>
          <p:nvPr/>
        </p:nvCxnSpPr>
        <p:spPr>
          <a:xfrm>
            <a:off x="2070254" y="3580497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C6D4AE1-74F0-4B0B-82D5-60CB0EB38553}"/>
              </a:ext>
            </a:extLst>
          </p:cNvPr>
          <p:cNvCxnSpPr/>
          <p:nvPr/>
        </p:nvCxnSpPr>
        <p:spPr>
          <a:xfrm>
            <a:off x="2039707" y="4937499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6FCDC23-FB86-476A-BE63-404D30EBD107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2555905" y="4578908"/>
            <a:ext cx="379397" cy="35859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81BF6C88-1EC6-4C2C-9961-76F0673AAC9E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2579862" y="3578301"/>
            <a:ext cx="355440" cy="28994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C1B9772-EE0A-47D4-87CF-1B4B057A6A39}"/>
              </a:ext>
            </a:extLst>
          </p:cNvPr>
          <p:cNvCxnSpPr>
            <a:cxnSpLocks/>
            <a:endCxn id="105" idx="2"/>
          </p:cNvCxnSpPr>
          <p:nvPr/>
        </p:nvCxnSpPr>
        <p:spPr>
          <a:xfrm>
            <a:off x="1161326" y="2538720"/>
            <a:ext cx="462987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766BF9-4252-4990-9487-3DF64AA59D87}"/>
                  </a:ext>
                </a:extLst>
              </p:cNvPr>
              <p:cNvSpPr txBox="1"/>
              <p:nvPr/>
            </p:nvSpPr>
            <p:spPr>
              <a:xfrm>
                <a:off x="2970482" y="5277946"/>
                <a:ext cx="215619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766BF9-4252-4990-9487-3DF64AA59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82" y="5277946"/>
                <a:ext cx="215619" cy="202787"/>
              </a:xfrm>
              <a:prstGeom prst="rect">
                <a:avLst/>
              </a:prstGeom>
              <a:blipFill>
                <a:blip r:embed="rId9"/>
                <a:stretch>
                  <a:fillRect l="-27778" r="-833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CE14123-2A00-4105-8E63-0E89A15EC4E2}"/>
              </a:ext>
            </a:extLst>
          </p:cNvPr>
          <p:cNvCxnSpPr>
            <a:cxnSpLocks/>
          </p:cNvCxnSpPr>
          <p:nvPr/>
        </p:nvCxnSpPr>
        <p:spPr>
          <a:xfrm>
            <a:off x="1142035" y="3977723"/>
            <a:ext cx="174391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E0D5E4B-663B-4878-B472-52285D7C7194}"/>
                  </a:ext>
                </a:extLst>
              </p:cNvPr>
              <p:cNvSpPr txBox="1"/>
              <p:nvPr/>
            </p:nvSpPr>
            <p:spPr>
              <a:xfrm>
                <a:off x="3622067" y="4338657"/>
                <a:ext cx="154466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E0D5E4B-663B-4878-B472-52285D7C7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067" y="4338657"/>
                <a:ext cx="154466" cy="202787"/>
              </a:xfrm>
              <a:prstGeom prst="rect">
                <a:avLst/>
              </a:prstGeom>
              <a:blipFill>
                <a:blip r:embed="rId10"/>
                <a:stretch>
                  <a:fillRect l="-38462" t="-3030" r="-34615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2B97AC3-B91B-462C-AD4B-DCC6C89FD061}"/>
              </a:ext>
            </a:extLst>
          </p:cNvPr>
          <p:cNvCxnSpPr>
            <a:cxnSpLocks/>
          </p:cNvCxnSpPr>
          <p:nvPr/>
        </p:nvCxnSpPr>
        <p:spPr>
          <a:xfrm>
            <a:off x="3554929" y="4538732"/>
            <a:ext cx="26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4ABDD655-2463-4E37-979E-0F3B379BC989}"/>
              </a:ext>
            </a:extLst>
          </p:cNvPr>
          <p:cNvCxnSpPr>
            <a:cxnSpLocks/>
            <a:endCxn id="60" idx="4"/>
          </p:cNvCxnSpPr>
          <p:nvPr/>
        </p:nvCxnSpPr>
        <p:spPr>
          <a:xfrm flipV="1">
            <a:off x="3814157" y="4128947"/>
            <a:ext cx="281872" cy="40978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D4C4732C-25B5-47BC-8FAF-BCC581AEA1E6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>
          <a:xfrm flipV="1">
            <a:off x="3196677" y="3975837"/>
            <a:ext cx="275666" cy="67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044933D-2517-431B-B944-6F8FE438459D}"/>
              </a:ext>
            </a:extLst>
          </p:cNvPr>
          <p:cNvCxnSpPr>
            <a:cxnSpLocks/>
            <a:stCxn id="55" idx="6"/>
            <a:endCxn id="62" idx="3"/>
          </p:cNvCxnSpPr>
          <p:nvPr/>
        </p:nvCxnSpPr>
        <p:spPr>
          <a:xfrm flipV="1">
            <a:off x="3196677" y="4084102"/>
            <a:ext cx="320510" cy="38654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883AF2F5-3EF2-4284-8CDE-647B4B253DED}"/>
              </a:ext>
            </a:extLst>
          </p:cNvPr>
          <p:cNvCxnSpPr>
            <a:cxnSpLocks/>
            <a:stCxn id="62" idx="6"/>
            <a:endCxn id="60" idx="2"/>
          </p:cNvCxnSpPr>
          <p:nvPr/>
        </p:nvCxnSpPr>
        <p:spPr>
          <a:xfrm>
            <a:off x="3778561" y="3975837"/>
            <a:ext cx="164358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E97D7A25-D73B-41FB-9AF8-286B190A8B89}"/>
              </a:ext>
            </a:extLst>
          </p:cNvPr>
          <p:cNvCxnSpPr>
            <a:cxnSpLocks/>
            <a:stCxn id="60" idx="6"/>
            <a:endCxn id="128" idx="1"/>
          </p:cNvCxnSpPr>
          <p:nvPr/>
        </p:nvCxnSpPr>
        <p:spPr>
          <a:xfrm>
            <a:off x="4249138" y="3975838"/>
            <a:ext cx="450196" cy="142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D035AEF1-8BBC-4691-A9C9-22520E9F031C}"/>
              </a:ext>
            </a:extLst>
          </p:cNvPr>
          <p:cNvCxnSpPr>
            <a:cxnSpLocks/>
            <a:stCxn id="129" idx="6"/>
          </p:cNvCxnSpPr>
          <p:nvPr/>
        </p:nvCxnSpPr>
        <p:spPr>
          <a:xfrm flipV="1">
            <a:off x="5214403" y="3692233"/>
            <a:ext cx="747557" cy="206248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F2406EAB-3252-462B-8344-F4FF55B5FCD9}"/>
              </a:ext>
            </a:extLst>
          </p:cNvPr>
          <p:cNvCxnSpPr>
            <a:cxnSpLocks/>
            <a:stCxn id="116" idx="2"/>
          </p:cNvCxnSpPr>
          <p:nvPr/>
        </p:nvCxnSpPr>
        <p:spPr>
          <a:xfrm rot="16200000" flipH="1">
            <a:off x="8588376" y="3017096"/>
            <a:ext cx="499846" cy="1452494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209F051A-B7AC-4FEE-9C12-0B9D6228D94B}"/>
              </a:ext>
            </a:extLst>
          </p:cNvPr>
          <p:cNvSpPr/>
          <p:nvPr/>
        </p:nvSpPr>
        <p:spPr>
          <a:xfrm>
            <a:off x="6647425" y="2456338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979706B0-F710-4036-8CC2-69FBE59D61D4}"/>
              </a:ext>
            </a:extLst>
          </p:cNvPr>
          <p:cNvCxnSpPr>
            <a:cxnSpLocks/>
            <a:stCxn id="109" idx="6"/>
            <a:endCxn id="112" idx="0"/>
          </p:cNvCxnSpPr>
          <p:nvPr/>
        </p:nvCxnSpPr>
        <p:spPr>
          <a:xfrm>
            <a:off x="6829062" y="2538720"/>
            <a:ext cx="1284790" cy="20062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61309B01-9DD0-4938-A3CC-318C37BF3DBB}"/>
              </a:ext>
            </a:extLst>
          </p:cNvPr>
          <p:cNvSpPr/>
          <p:nvPr/>
        </p:nvSpPr>
        <p:spPr>
          <a:xfrm>
            <a:off x="5933103" y="3421656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1E2A06B-A61F-4A91-90B2-8FE696FEEFB0}"/>
              </a:ext>
            </a:extLst>
          </p:cNvPr>
          <p:cNvSpPr/>
          <p:nvPr/>
        </p:nvSpPr>
        <p:spPr>
          <a:xfrm>
            <a:off x="5801858" y="3387738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2D031DFB-71B3-4969-A890-56CB0BDC5229}"/>
              </a:ext>
            </a:extLst>
          </p:cNvPr>
          <p:cNvCxnSpPr>
            <a:cxnSpLocks/>
            <a:endCxn id="113" idx="2"/>
          </p:cNvCxnSpPr>
          <p:nvPr/>
        </p:nvCxnSpPr>
        <p:spPr>
          <a:xfrm rot="5400000" flipH="1" flipV="1">
            <a:off x="7719746" y="3208895"/>
            <a:ext cx="115160" cy="383686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9E4B2BF3-7AE7-4294-8C46-265904D4D949}"/>
              </a:ext>
            </a:extLst>
          </p:cNvPr>
          <p:cNvCxnSpPr>
            <a:cxnSpLocks/>
          </p:cNvCxnSpPr>
          <p:nvPr/>
        </p:nvCxnSpPr>
        <p:spPr>
          <a:xfrm>
            <a:off x="8110668" y="3040359"/>
            <a:ext cx="0" cy="1463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3073AE40-790F-439C-848A-5C5AEB2A48D1}"/>
              </a:ext>
            </a:extLst>
          </p:cNvPr>
          <p:cNvCxnSpPr>
            <a:cxnSpLocks/>
            <a:endCxn id="105" idx="4"/>
          </p:cNvCxnSpPr>
          <p:nvPr/>
        </p:nvCxnSpPr>
        <p:spPr>
          <a:xfrm flipH="1" flipV="1">
            <a:off x="5957103" y="2704624"/>
            <a:ext cx="4857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9E52301-72BE-4DE1-81AA-F9F7FC70468A}"/>
                  </a:ext>
                </a:extLst>
              </p:cNvPr>
              <p:cNvSpPr txBox="1"/>
              <p:nvPr/>
            </p:nvSpPr>
            <p:spPr>
              <a:xfrm>
                <a:off x="5761938" y="3036396"/>
                <a:ext cx="190359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9E52301-72BE-4DE1-81AA-F9F7FC704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938" y="3036396"/>
                <a:ext cx="190359" cy="263690"/>
              </a:xfrm>
              <a:prstGeom prst="rect">
                <a:avLst/>
              </a:prstGeom>
              <a:blipFill>
                <a:blip r:embed="rId11"/>
                <a:stretch>
                  <a:fillRect l="-9677" r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BE942B6-514C-4AB3-AD83-89E577EAB840}"/>
                  </a:ext>
                </a:extLst>
              </p:cNvPr>
              <p:cNvSpPr txBox="1"/>
              <p:nvPr/>
            </p:nvSpPr>
            <p:spPr>
              <a:xfrm>
                <a:off x="7611180" y="3109698"/>
                <a:ext cx="235880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BE942B6-514C-4AB3-AD83-89E577EAB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180" y="3109698"/>
                <a:ext cx="235880" cy="263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타원 104">
            <a:extLst>
              <a:ext uri="{FF2B5EF4-FFF2-40B4-BE49-F238E27FC236}">
                <a16:creationId xmlns:a16="http://schemas.microsoft.com/office/drawing/2014/main" id="{67BE2142-B97F-4725-A62A-68534298A856}"/>
              </a:ext>
            </a:extLst>
          </p:cNvPr>
          <p:cNvSpPr/>
          <p:nvPr/>
        </p:nvSpPr>
        <p:spPr>
          <a:xfrm>
            <a:off x="5791199" y="2372816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5B0994EE-0FA4-47CE-A12F-A3ADA7C18695}"/>
              </a:ext>
            </a:extLst>
          </p:cNvPr>
          <p:cNvSpPr/>
          <p:nvPr/>
        </p:nvSpPr>
        <p:spPr>
          <a:xfrm>
            <a:off x="6497254" y="2372816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E2348D77-CFDC-4CAD-B166-DBFF57A65915}"/>
              </a:ext>
            </a:extLst>
          </p:cNvPr>
          <p:cNvCxnSpPr>
            <a:cxnSpLocks/>
            <a:endCxn id="119" idx="4"/>
          </p:cNvCxnSpPr>
          <p:nvPr/>
        </p:nvCxnSpPr>
        <p:spPr>
          <a:xfrm flipH="1" flipV="1">
            <a:off x="6670876" y="3233201"/>
            <a:ext cx="1935" cy="24577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7B12A86-F696-4452-BACD-53243B7DFFB6}"/>
                  </a:ext>
                </a:extLst>
              </p:cNvPr>
              <p:cNvSpPr txBox="1"/>
              <p:nvPr/>
            </p:nvSpPr>
            <p:spPr>
              <a:xfrm>
                <a:off x="6450956" y="3181189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7B12A86-F696-4452-BACD-53243B7DF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956" y="3181189"/>
                <a:ext cx="194020" cy="246221"/>
              </a:xfrm>
              <a:prstGeom prst="rect">
                <a:avLst/>
              </a:prstGeom>
              <a:blipFill>
                <a:blip r:embed="rId13"/>
                <a:stretch>
                  <a:fillRect l="-15625" r="-15625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타원 111">
            <a:extLst>
              <a:ext uri="{FF2B5EF4-FFF2-40B4-BE49-F238E27FC236}">
                <a16:creationId xmlns:a16="http://schemas.microsoft.com/office/drawing/2014/main" id="{6FFAAE08-65D1-4449-B1B9-2B98806DBE5A}"/>
              </a:ext>
            </a:extLst>
          </p:cNvPr>
          <p:cNvSpPr/>
          <p:nvPr/>
        </p:nvSpPr>
        <p:spPr>
          <a:xfrm>
            <a:off x="7971097" y="2739347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0A680E7-77CE-4B79-86A3-3FFDF11566B3}"/>
              </a:ext>
            </a:extLst>
          </p:cNvPr>
          <p:cNvSpPr/>
          <p:nvPr/>
        </p:nvSpPr>
        <p:spPr>
          <a:xfrm>
            <a:off x="7969169" y="3200403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DA33B3B-055B-46F2-90A1-98A887B46A86}"/>
              </a:ext>
            </a:extLst>
          </p:cNvPr>
          <p:cNvCxnSpPr>
            <a:cxnSpLocks/>
            <a:stCxn id="105" idx="6"/>
            <a:endCxn id="109" idx="2"/>
          </p:cNvCxnSpPr>
          <p:nvPr/>
        </p:nvCxnSpPr>
        <p:spPr>
          <a:xfrm>
            <a:off x="6123007" y="2538720"/>
            <a:ext cx="374247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5249A06-0773-49D8-9306-B482A4A6AAA5}"/>
              </a:ext>
            </a:extLst>
          </p:cNvPr>
          <p:cNvSpPr txBox="1"/>
          <p:nvPr/>
        </p:nvSpPr>
        <p:spPr>
          <a:xfrm>
            <a:off x="7903195" y="2771975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F53D51D-FDA8-4739-A5AA-EEF020273EA9}"/>
                  </a:ext>
                </a:extLst>
              </p:cNvPr>
              <p:cNvSpPr txBox="1"/>
              <p:nvPr/>
            </p:nvSpPr>
            <p:spPr>
              <a:xfrm>
                <a:off x="7892861" y="3180134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F53D51D-FDA8-4739-A5AA-EEF020273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861" y="3180134"/>
                <a:ext cx="438381" cy="3132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C464ECB-B1F9-4FA6-BFB4-ECF8CE199040}"/>
                  </a:ext>
                </a:extLst>
              </p:cNvPr>
              <p:cNvSpPr txBox="1"/>
              <p:nvPr/>
            </p:nvSpPr>
            <p:spPr>
              <a:xfrm>
                <a:off x="5743827" y="2366050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C464ECB-B1F9-4FA6-BFB4-ECF8CE199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827" y="2366050"/>
                <a:ext cx="438381" cy="313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1E1490E-DA77-43AA-A0A3-9DEA9AE4CF09}"/>
                  </a:ext>
                </a:extLst>
              </p:cNvPr>
              <p:cNvSpPr txBox="1"/>
              <p:nvPr/>
            </p:nvSpPr>
            <p:spPr>
              <a:xfrm>
                <a:off x="6465663" y="2367080"/>
                <a:ext cx="4010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1E1490E-DA77-43AA-A0A3-9DEA9AE4C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663" y="2367080"/>
                <a:ext cx="401072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타원 118">
            <a:extLst>
              <a:ext uri="{FF2B5EF4-FFF2-40B4-BE49-F238E27FC236}">
                <a16:creationId xmlns:a16="http://schemas.microsoft.com/office/drawing/2014/main" id="{3CCBEB0A-0386-472A-9DB6-860B850E5AD9}"/>
              </a:ext>
            </a:extLst>
          </p:cNvPr>
          <p:cNvSpPr/>
          <p:nvPr/>
        </p:nvSpPr>
        <p:spPr>
          <a:xfrm>
            <a:off x="6504972" y="2901393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70CCEFC-A664-448C-B601-C3AFAAF2C157}"/>
                  </a:ext>
                </a:extLst>
              </p:cNvPr>
              <p:cNvSpPr txBox="1"/>
              <p:nvPr/>
            </p:nvSpPr>
            <p:spPr>
              <a:xfrm>
                <a:off x="6449884" y="2902342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70CCEFC-A664-448C-B601-C3AFAAF2C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884" y="2902342"/>
                <a:ext cx="438381" cy="3132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4CEA61B5-8D85-4370-99DB-0DF70A4B03A1}"/>
              </a:ext>
            </a:extLst>
          </p:cNvPr>
          <p:cNvCxnSpPr>
            <a:cxnSpLocks/>
            <a:stCxn id="119" idx="0"/>
            <a:endCxn id="118" idx="2"/>
          </p:cNvCxnSpPr>
          <p:nvPr/>
        </p:nvCxnSpPr>
        <p:spPr>
          <a:xfrm flipH="1" flipV="1">
            <a:off x="6666199" y="2705634"/>
            <a:ext cx="4677" cy="19575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0FEAFDE6-04D8-48B6-AA4F-6677D8C5FC7D}"/>
              </a:ext>
            </a:extLst>
          </p:cNvPr>
          <p:cNvCxnSpPr>
            <a:cxnSpLocks/>
            <a:endCxn id="119" idx="6"/>
          </p:cNvCxnSpPr>
          <p:nvPr/>
        </p:nvCxnSpPr>
        <p:spPr>
          <a:xfrm rot="16200000" flipV="1">
            <a:off x="6814994" y="3089083"/>
            <a:ext cx="400666" cy="357093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6821A84-B4AD-49C1-93B2-96B0415CFE97}"/>
                  </a:ext>
                </a:extLst>
              </p:cNvPr>
              <p:cNvSpPr txBox="1"/>
              <p:nvPr/>
            </p:nvSpPr>
            <p:spPr>
              <a:xfrm>
                <a:off x="6994966" y="3111741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6821A84-B4AD-49C1-93B2-96B0415CF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966" y="3111741"/>
                <a:ext cx="194020" cy="246221"/>
              </a:xfrm>
              <a:prstGeom prst="rect">
                <a:avLst/>
              </a:prstGeom>
              <a:blipFill>
                <a:blip r:embed="rId18"/>
                <a:stretch>
                  <a:fillRect l="-3125" r="-3125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49E807F7-283A-4327-84C6-256F83959AEF}"/>
              </a:ext>
            </a:extLst>
          </p:cNvPr>
          <p:cNvSpPr/>
          <p:nvPr/>
        </p:nvSpPr>
        <p:spPr>
          <a:xfrm>
            <a:off x="4699334" y="3853224"/>
            <a:ext cx="516989" cy="248071"/>
          </a:xfrm>
          <a:prstGeom prst="roundRect">
            <a:avLst>
              <a:gd name="adj" fmla="val 10357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slice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E2117664-E513-4B7A-A177-986F52D922E8}"/>
              </a:ext>
            </a:extLst>
          </p:cNvPr>
          <p:cNvSpPr/>
          <p:nvPr/>
        </p:nvSpPr>
        <p:spPr>
          <a:xfrm>
            <a:off x="5114517" y="385704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83745398-B2C3-4694-8274-0D99A055391B}"/>
              </a:ext>
            </a:extLst>
          </p:cNvPr>
          <p:cNvSpPr/>
          <p:nvPr/>
        </p:nvSpPr>
        <p:spPr>
          <a:xfrm>
            <a:off x="5116448" y="390913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4FD8EDEF-4C29-491C-83E7-6150D8B0915E}"/>
              </a:ext>
            </a:extLst>
          </p:cNvPr>
          <p:cNvSpPr/>
          <p:nvPr/>
        </p:nvSpPr>
        <p:spPr>
          <a:xfrm>
            <a:off x="5118379" y="3961216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925FF124-7079-4847-839B-67D171CC0AC1}"/>
              </a:ext>
            </a:extLst>
          </p:cNvPr>
          <p:cNvSpPr/>
          <p:nvPr/>
        </p:nvSpPr>
        <p:spPr>
          <a:xfrm>
            <a:off x="5120310" y="4013302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9C85A9AB-7B4D-4820-A435-C6874223E2D5}"/>
              </a:ext>
            </a:extLst>
          </p:cNvPr>
          <p:cNvCxnSpPr>
            <a:cxnSpLocks/>
            <a:stCxn id="130" idx="6"/>
          </p:cNvCxnSpPr>
          <p:nvPr/>
        </p:nvCxnSpPr>
        <p:spPr>
          <a:xfrm flipV="1">
            <a:off x="5216334" y="3692233"/>
            <a:ext cx="1456477" cy="258334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58627EA8-211D-478F-BF55-D9B98888F4CF}"/>
              </a:ext>
            </a:extLst>
          </p:cNvPr>
          <p:cNvCxnSpPr>
            <a:cxnSpLocks/>
            <a:stCxn id="131" idx="6"/>
          </p:cNvCxnSpPr>
          <p:nvPr/>
        </p:nvCxnSpPr>
        <p:spPr>
          <a:xfrm flipV="1">
            <a:off x="5218265" y="3681219"/>
            <a:ext cx="1975608" cy="321434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DA44A40C-4EBE-49FB-8187-79AEA12D1DAD}"/>
              </a:ext>
            </a:extLst>
          </p:cNvPr>
          <p:cNvCxnSpPr>
            <a:cxnSpLocks/>
            <a:stCxn id="132" idx="6"/>
          </p:cNvCxnSpPr>
          <p:nvPr/>
        </p:nvCxnSpPr>
        <p:spPr>
          <a:xfrm flipV="1">
            <a:off x="5220196" y="3671574"/>
            <a:ext cx="2365287" cy="383165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EFAD41D-39D9-4571-929F-D58134091DF8}"/>
                  </a:ext>
                </a:extLst>
              </p:cNvPr>
              <p:cNvSpPr txBox="1"/>
              <p:nvPr/>
            </p:nvSpPr>
            <p:spPr>
              <a:xfrm>
                <a:off x="1193435" y="2259180"/>
                <a:ext cx="4301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EFAD41D-39D9-4571-929F-D58134091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435" y="2259180"/>
                <a:ext cx="430118" cy="246221"/>
              </a:xfrm>
              <a:prstGeom prst="rect">
                <a:avLst/>
              </a:prstGeom>
              <a:blipFill>
                <a:blip r:embed="rId19"/>
                <a:stretch>
                  <a:fillRect l="-4286" r="-142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BB32419-8099-4934-A7A6-0F1E3222EEFD}"/>
                  </a:ext>
                </a:extLst>
              </p:cNvPr>
              <p:cNvSpPr txBox="1"/>
              <p:nvPr/>
            </p:nvSpPr>
            <p:spPr>
              <a:xfrm>
                <a:off x="9055874" y="2249778"/>
                <a:ext cx="23134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BB32419-8099-4934-A7A6-0F1E3222E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874" y="2249778"/>
                <a:ext cx="231345" cy="246221"/>
              </a:xfrm>
              <a:prstGeom prst="rect">
                <a:avLst/>
              </a:prstGeom>
              <a:blipFill>
                <a:blip r:embed="rId20"/>
                <a:stretch>
                  <a:fillRect l="-8108" r="-540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타원 166">
            <a:extLst>
              <a:ext uri="{FF2B5EF4-FFF2-40B4-BE49-F238E27FC236}">
                <a16:creationId xmlns:a16="http://schemas.microsoft.com/office/drawing/2014/main" id="{2B87268B-C5EB-42F4-A94C-07E19DDF40CA}"/>
              </a:ext>
            </a:extLst>
          </p:cNvPr>
          <p:cNvSpPr/>
          <p:nvPr/>
        </p:nvSpPr>
        <p:spPr>
          <a:xfrm>
            <a:off x="8750903" y="3947713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961078AF-2892-4C8E-B18D-74622B61FE13}"/>
              </a:ext>
            </a:extLst>
          </p:cNvPr>
          <p:cNvCxnSpPr>
            <a:cxnSpLocks/>
            <a:stCxn id="167" idx="6"/>
            <a:endCxn id="52" idx="2"/>
          </p:cNvCxnSpPr>
          <p:nvPr/>
        </p:nvCxnSpPr>
        <p:spPr>
          <a:xfrm flipH="1" flipV="1">
            <a:off x="7732184" y="1552961"/>
            <a:ext cx="1118605" cy="2436189"/>
          </a:xfrm>
          <a:prstGeom prst="bentConnector4">
            <a:avLst>
              <a:gd name="adj1" fmla="val 1639"/>
              <a:gd name="adj2" fmla="val 85217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1D1263-C214-4C0E-A1A1-E37A706A1B11}"/>
              </a:ext>
            </a:extLst>
          </p:cNvPr>
          <p:cNvSpPr/>
          <p:nvPr/>
        </p:nvSpPr>
        <p:spPr>
          <a:xfrm>
            <a:off x="8758567" y="2493327"/>
            <a:ext cx="159217" cy="8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2156117B-8B59-4D78-B379-575CA932CC87}"/>
              </a:ext>
            </a:extLst>
          </p:cNvPr>
          <p:cNvCxnSpPr>
            <a:cxnSpLocks/>
          </p:cNvCxnSpPr>
          <p:nvPr/>
        </p:nvCxnSpPr>
        <p:spPr>
          <a:xfrm>
            <a:off x="6829063" y="2538721"/>
            <a:ext cx="273548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타원 177">
            <a:extLst>
              <a:ext uri="{FF2B5EF4-FFF2-40B4-BE49-F238E27FC236}">
                <a16:creationId xmlns:a16="http://schemas.microsoft.com/office/drawing/2014/main" id="{E340642E-FE84-4ED6-AAFA-8039C22418FD}"/>
              </a:ext>
            </a:extLst>
          </p:cNvPr>
          <p:cNvSpPr/>
          <p:nvPr/>
        </p:nvSpPr>
        <p:spPr>
          <a:xfrm>
            <a:off x="6533908" y="3393317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B8182C6-3256-4052-818E-07A3F5DDBE90}"/>
              </a:ext>
            </a:extLst>
          </p:cNvPr>
          <p:cNvSpPr txBox="1"/>
          <p:nvPr/>
        </p:nvSpPr>
        <p:spPr>
          <a:xfrm>
            <a:off x="6466006" y="3425945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522D7498-DAD3-40EF-B0C6-2D005D4937F0}"/>
              </a:ext>
            </a:extLst>
          </p:cNvPr>
          <p:cNvCxnSpPr>
            <a:cxnSpLocks/>
          </p:cNvCxnSpPr>
          <p:nvPr/>
        </p:nvCxnSpPr>
        <p:spPr>
          <a:xfrm flipV="1">
            <a:off x="3047999" y="4622157"/>
            <a:ext cx="0" cy="64818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타원 183">
            <a:extLst>
              <a:ext uri="{FF2B5EF4-FFF2-40B4-BE49-F238E27FC236}">
                <a16:creationId xmlns:a16="http://schemas.microsoft.com/office/drawing/2014/main" id="{77057151-6952-46D5-8A68-DB2C87051DC0}"/>
              </a:ext>
            </a:extLst>
          </p:cNvPr>
          <p:cNvSpPr/>
          <p:nvPr/>
        </p:nvSpPr>
        <p:spPr>
          <a:xfrm>
            <a:off x="5816278" y="3401033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86BDD06E-4023-4EB8-B81C-FFE86855AB56}"/>
              </a:ext>
            </a:extLst>
          </p:cNvPr>
          <p:cNvSpPr/>
          <p:nvPr/>
        </p:nvSpPr>
        <p:spPr>
          <a:xfrm>
            <a:off x="7048982" y="3399104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79B61C82-EDF5-4C1A-A3E5-EBF0818C5C87}"/>
              </a:ext>
            </a:extLst>
          </p:cNvPr>
          <p:cNvSpPr/>
          <p:nvPr/>
        </p:nvSpPr>
        <p:spPr>
          <a:xfrm>
            <a:off x="7429018" y="3385601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1B62B6C-AFE2-4AB4-882E-F738DBB618A3}"/>
                  </a:ext>
                </a:extLst>
              </p:cNvPr>
              <p:cNvSpPr txBox="1"/>
              <p:nvPr/>
            </p:nvSpPr>
            <p:spPr>
              <a:xfrm>
                <a:off x="5885863" y="336965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1B62B6C-AFE2-4AB4-882E-F738DBB61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863" y="3369654"/>
                <a:ext cx="238826" cy="313286"/>
              </a:xfrm>
              <a:prstGeom prst="rect">
                <a:avLst/>
              </a:prstGeom>
              <a:blipFill>
                <a:blip r:embed="rId21"/>
                <a:stretch>
                  <a:fillRect l="-12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DE582F8-29CB-4283-B082-BCDC5A4265A3}"/>
                  </a:ext>
                </a:extLst>
              </p:cNvPr>
              <p:cNvSpPr txBox="1"/>
              <p:nvPr/>
            </p:nvSpPr>
            <p:spPr>
              <a:xfrm>
                <a:off x="7112779" y="336965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DE582F8-29CB-4283-B082-BCDC5A426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79" y="3369654"/>
                <a:ext cx="238826" cy="313286"/>
              </a:xfrm>
              <a:prstGeom prst="rect">
                <a:avLst/>
              </a:prstGeom>
              <a:blipFill>
                <a:blip r:embed="rId22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07251FC9-DEC6-48E6-9A1A-4FD7161835BC}"/>
                  </a:ext>
                </a:extLst>
              </p:cNvPr>
              <p:cNvSpPr txBox="1"/>
              <p:nvPr/>
            </p:nvSpPr>
            <p:spPr>
              <a:xfrm>
                <a:off x="7490885" y="336965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07251FC9-DEC6-48E6-9A1A-4FD716183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885" y="3369654"/>
                <a:ext cx="238826" cy="313286"/>
              </a:xfrm>
              <a:prstGeom prst="rect">
                <a:avLst/>
              </a:prstGeom>
              <a:blipFill>
                <a:blip r:embed="rId23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CDDCCC1-7274-4DFA-9637-10F4483AB80A}"/>
                  </a:ext>
                </a:extLst>
              </p:cNvPr>
              <p:cNvSpPr txBox="1"/>
              <p:nvPr/>
            </p:nvSpPr>
            <p:spPr>
              <a:xfrm>
                <a:off x="696166" y="5895083"/>
                <a:ext cx="86476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만약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𝑏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각각에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4</a:t>
                </a:r>
                <a:r>
                  <a:rPr lang="ko-KR" altLang="en-US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개분의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가중치가 포함되어 있다고 가정하면 위의 그림처럼 그래프가 그려진다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CDDCCC1-7274-4DFA-9637-10F4483AB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66" y="5895083"/>
                <a:ext cx="8647688" cy="338554"/>
              </a:xfrm>
              <a:prstGeom prst="rect">
                <a:avLst/>
              </a:prstGeom>
              <a:blipFill>
                <a:blip r:embed="rId24"/>
                <a:stretch>
                  <a:fillRect l="-352"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48839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281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변환 시의 형상 추이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3CFA952-CE6E-466B-B3C9-181D2C096023}"/>
              </a:ext>
            </a:extLst>
          </p:cNvPr>
          <p:cNvGrpSpPr/>
          <p:nvPr/>
        </p:nvGrpSpPr>
        <p:grpSpPr>
          <a:xfrm>
            <a:off x="2314937" y="1925267"/>
            <a:ext cx="5876852" cy="3067290"/>
            <a:chOff x="2314937" y="2095019"/>
            <a:chExt cx="5876852" cy="30672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1975F03-478B-4D55-A1C1-DF3619C85979}"/>
                    </a:ext>
                  </a:extLst>
                </p:cNvPr>
                <p:cNvSpPr txBox="1"/>
                <p:nvPr/>
              </p:nvSpPr>
              <p:spPr>
                <a:xfrm>
                  <a:off x="2463496" y="3698116"/>
                  <a:ext cx="550285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  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+     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 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=       </m:t>
                        </m:r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A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1975F03-478B-4D55-A1C1-DF3619C859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496" y="3698116"/>
                  <a:ext cx="5502853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664"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884CE97-45AA-4D55-8F7F-CDE297F3DD02}"/>
                </a:ext>
              </a:extLst>
            </p:cNvPr>
            <p:cNvGrpSpPr/>
            <p:nvPr/>
          </p:nvGrpSpPr>
          <p:grpSpPr>
            <a:xfrm>
              <a:off x="2694989" y="2191476"/>
              <a:ext cx="1724628" cy="1136248"/>
              <a:chOff x="2239701" y="5324356"/>
              <a:chExt cx="1724628" cy="1136248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5A3A35D6-6483-467D-BF99-98F5DA483C22}"/>
                  </a:ext>
                </a:extLst>
              </p:cNvPr>
              <p:cNvSpPr/>
              <p:nvPr/>
            </p:nvSpPr>
            <p:spPr>
              <a:xfrm>
                <a:off x="2322654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3C94FB7-E1B7-4A55-B518-FB5B62DEA9FE}"/>
                  </a:ext>
                </a:extLst>
              </p:cNvPr>
              <p:cNvSpPr/>
              <p:nvPr/>
            </p:nvSpPr>
            <p:spPr>
              <a:xfrm>
                <a:off x="2718123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AF5E644D-48DA-450F-A4F0-8D9C89D76529}"/>
                  </a:ext>
                </a:extLst>
              </p:cNvPr>
              <p:cNvSpPr/>
              <p:nvPr/>
            </p:nvSpPr>
            <p:spPr>
              <a:xfrm>
                <a:off x="3113592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BA675C6B-134D-46CF-BD15-75395EE5188C}"/>
                  </a:ext>
                </a:extLst>
              </p:cNvPr>
              <p:cNvSpPr/>
              <p:nvPr/>
            </p:nvSpPr>
            <p:spPr>
              <a:xfrm>
                <a:off x="3509061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002092A1-FCF0-4125-BB26-5775E66B8B05}"/>
                      </a:ext>
                    </a:extLst>
                  </p:cNvPr>
                  <p:cNvSpPr txBox="1"/>
                  <p:nvPr/>
                </p:nvSpPr>
                <p:spPr>
                  <a:xfrm>
                    <a:off x="2239701" y="5706164"/>
                    <a:ext cx="507357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f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002092A1-FCF0-4125-BB26-5775E66B8B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9701" y="5706164"/>
                    <a:ext cx="507357" cy="34932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DF738DCD-F35D-4640-9C2A-13497C8E8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645458" y="5704235"/>
                    <a:ext cx="507357" cy="35291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𝑔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DF738DCD-F35D-4640-9C2A-13497C8E8F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5458" y="5704235"/>
                    <a:ext cx="507357" cy="3529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D0AF01D7-8B73-4605-AEF1-DEA3D46360B3}"/>
                      </a:ext>
                    </a:extLst>
                  </p:cNvPr>
                  <p:cNvSpPr txBox="1"/>
                  <p:nvPr/>
                </p:nvSpPr>
                <p:spPr>
                  <a:xfrm>
                    <a:off x="3051215" y="5702306"/>
                    <a:ext cx="507357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i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D0AF01D7-8B73-4605-AEF1-DEA3D46360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1215" y="5702306"/>
                    <a:ext cx="507357" cy="34932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26EDD1C4-BC5A-4932-B0BA-9E4E423EA519}"/>
                      </a:ext>
                    </a:extLst>
                  </p:cNvPr>
                  <p:cNvSpPr txBox="1"/>
                  <p:nvPr/>
                </p:nvSpPr>
                <p:spPr>
                  <a:xfrm>
                    <a:off x="3456972" y="5700377"/>
                    <a:ext cx="507357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o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26EDD1C4-BC5A-4932-B0BA-9E4E423EA5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6972" y="5700377"/>
                    <a:ext cx="507357" cy="3493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7" name="말풍선: 사각형 106">
              <a:extLst>
                <a:ext uri="{FF2B5EF4-FFF2-40B4-BE49-F238E27FC236}">
                  <a16:creationId xmlns:a16="http://schemas.microsoft.com/office/drawing/2014/main" id="{1212C4C7-F194-4566-B62F-CD8665A5421A}"/>
                </a:ext>
              </a:extLst>
            </p:cNvPr>
            <p:cNvSpPr/>
            <p:nvPr/>
          </p:nvSpPr>
          <p:spPr>
            <a:xfrm>
              <a:off x="2658336" y="2095019"/>
              <a:ext cx="1821084" cy="1334947"/>
            </a:xfrm>
            <a:prstGeom prst="wedgeRectCallout">
              <a:avLst>
                <a:gd name="adj1" fmla="val 606"/>
                <a:gd name="adj2" fmla="val 66304"/>
              </a:avLst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BA77849-B0DB-4C77-B4BA-E026A9725259}"/>
                </a:ext>
              </a:extLst>
            </p:cNvPr>
            <p:cNvSpPr/>
            <p:nvPr/>
          </p:nvSpPr>
          <p:spPr>
            <a:xfrm>
              <a:off x="5391891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A200075-EBFB-4D61-8474-FF054C84407B}"/>
                </a:ext>
              </a:extLst>
            </p:cNvPr>
            <p:cNvSpPr/>
            <p:nvPr/>
          </p:nvSpPr>
          <p:spPr>
            <a:xfrm>
              <a:off x="5787360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5A3F946-CD09-485E-8EA9-9B34168A1F95}"/>
                </a:ext>
              </a:extLst>
            </p:cNvPr>
            <p:cNvSpPr/>
            <p:nvPr/>
          </p:nvSpPr>
          <p:spPr>
            <a:xfrm>
              <a:off x="6182829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F728065-93C7-4F3F-BD9F-379B28602B71}"/>
                </a:ext>
              </a:extLst>
            </p:cNvPr>
            <p:cNvSpPr/>
            <p:nvPr/>
          </p:nvSpPr>
          <p:spPr>
            <a:xfrm>
              <a:off x="6578298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5AD9951D-8D1F-4B05-8FE8-07E6684E429A}"/>
                    </a:ext>
                  </a:extLst>
                </p:cNvPr>
                <p:cNvSpPr txBox="1"/>
                <p:nvPr/>
              </p:nvSpPr>
              <p:spPr>
                <a:xfrm>
                  <a:off x="5308938" y="2962930"/>
                  <a:ext cx="507357" cy="368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5AD9951D-8D1F-4B05-8FE8-07E6684E42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8938" y="2962930"/>
                  <a:ext cx="507357" cy="36830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264215A-8D7A-4AC3-8860-167922EE17B6}"/>
                    </a:ext>
                  </a:extLst>
                </p:cNvPr>
                <p:cNvSpPr txBox="1"/>
                <p:nvPr/>
              </p:nvSpPr>
              <p:spPr>
                <a:xfrm>
                  <a:off x="5714695" y="2962239"/>
                  <a:ext cx="507357" cy="3718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𝑔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264215A-8D7A-4AC3-8860-167922EE1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695" y="2962239"/>
                  <a:ext cx="507357" cy="3718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1390AA02-AFFC-4975-890B-5309D4BA1A9F}"/>
                    </a:ext>
                  </a:extLst>
                </p:cNvPr>
                <p:cNvSpPr txBox="1"/>
                <p:nvPr/>
              </p:nvSpPr>
              <p:spPr>
                <a:xfrm>
                  <a:off x="6120452" y="2961548"/>
                  <a:ext cx="507357" cy="368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1390AA02-AFFC-4975-890B-5309D4BA1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0452" y="2961548"/>
                  <a:ext cx="507357" cy="36830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1655CF64-88DD-4E61-8C51-3C762C793E29}"/>
                    </a:ext>
                  </a:extLst>
                </p:cNvPr>
                <p:cNvSpPr txBox="1"/>
                <p:nvPr/>
              </p:nvSpPr>
              <p:spPr>
                <a:xfrm>
                  <a:off x="6526209" y="2960857"/>
                  <a:ext cx="507357" cy="368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1655CF64-88DD-4E61-8C51-3C762C793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6209" y="2960857"/>
                  <a:ext cx="507357" cy="36830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말풍선: 사각형 138">
              <a:extLst>
                <a:ext uri="{FF2B5EF4-FFF2-40B4-BE49-F238E27FC236}">
                  <a16:creationId xmlns:a16="http://schemas.microsoft.com/office/drawing/2014/main" id="{BABA35E7-D387-4D2B-B4B7-423D16B21B65}"/>
                </a:ext>
              </a:extLst>
            </p:cNvPr>
            <p:cNvSpPr/>
            <p:nvPr/>
          </p:nvSpPr>
          <p:spPr>
            <a:xfrm>
              <a:off x="5278071" y="2835799"/>
              <a:ext cx="1821084" cy="590308"/>
            </a:xfrm>
            <a:prstGeom prst="wedgeRectCallout">
              <a:avLst>
                <a:gd name="adj1" fmla="val 2725"/>
                <a:gd name="adj2" fmla="val 81633"/>
              </a:avLst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733FD32E-8111-4614-AAFE-0E6B213B7442}"/>
                    </a:ext>
                  </a:extLst>
                </p:cNvPr>
                <p:cNvSpPr txBox="1"/>
                <p:nvPr/>
              </p:nvSpPr>
              <p:spPr>
                <a:xfrm>
                  <a:off x="2336174" y="4203544"/>
                  <a:ext cx="60394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733FD32E-8111-4614-AAFE-0E6B213B7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6174" y="4203544"/>
                  <a:ext cx="60394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5051" r="-5051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20EF4FD3-4125-4F0F-B57A-51C97CF5B85B}"/>
                    </a:ext>
                  </a:extLst>
                </p:cNvPr>
                <p:cNvSpPr txBox="1"/>
                <p:nvPr/>
              </p:nvSpPr>
              <p:spPr>
                <a:xfrm>
                  <a:off x="3293014" y="4203544"/>
                  <a:ext cx="71718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𝐷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20EF4FD3-4125-4F0F-B57A-51C97CF5B8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4" y="4203544"/>
                  <a:ext cx="717183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4237" r="-3390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DBFE115-80AA-470E-BA26-BE6633DBC195}"/>
                    </a:ext>
                  </a:extLst>
                </p:cNvPr>
                <p:cNvSpPr txBox="1"/>
                <p:nvPr/>
              </p:nvSpPr>
              <p:spPr>
                <a:xfrm>
                  <a:off x="4890320" y="4203544"/>
                  <a:ext cx="6103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DBFE115-80AA-470E-BA26-BE6633DBC1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320" y="4203544"/>
                  <a:ext cx="610360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5000" r="-5000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D5182723-0474-48BD-A8CE-812612AB6508}"/>
                    </a:ext>
                  </a:extLst>
                </p:cNvPr>
                <p:cNvSpPr txBox="1"/>
                <p:nvPr/>
              </p:nvSpPr>
              <p:spPr>
                <a:xfrm>
                  <a:off x="5943616" y="4203544"/>
                  <a:ext cx="72359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D5182723-0474-48BD-A8CE-812612AB6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16" y="4203544"/>
                  <a:ext cx="72359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4202" r="-3361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378EECFB-66E4-4CFF-9766-18B1A5E83DDD}"/>
                    </a:ext>
                  </a:extLst>
                </p:cNvPr>
                <p:cNvSpPr txBox="1"/>
                <p:nvPr/>
              </p:nvSpPr>
              <p:spPr>
                <a:xfrm>
                  <a:off x="7467616" y="4203544"/>
                  <a:ext cx="72417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378EECFB-66E4-4CFF-9766-18B1A5E83D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16" y="4203544"/>
                  <a:ext cx="724173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4202" r="-3361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6F432A5-A84E-498F-A2A7-B5504B8D9D9A}"/>
                </a:ext>
              </a:extLst>
            </p:cNvPr>
            <p:cNvSpPr/>
            <p:nvPr/>
          </p:nvSpPr>
          <p:spPr>
            <a:xfrm>
              <a:off x="2314937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464EF467-0972-4C1F-99E7-94DE339AE28E}"/>
                </a:ext>
              </a:extLst>
            </p:cNvPr>
            <p:cNvSpPr/>
            <p:nvPr/>
          </p:nvSpPr>
          <p:spPr>
            <a:xfrm>
              <a:off x="2691114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45EEF44B-1318-4B1F-A9C0-006D8C933647}"/>
                </a:ext>
              </a:extLst>
            </p:cNvPr>
            <p:cNvSpPr/>
            <p:nvPr/>
          </p:nvSpPr>
          <p:spPr>
            <a:xfrm>
              <a:off x="3267919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5A01674-C1E2-4D85-BE8F-6ED829CAB4BA}"/>
                </a:ext>
              </a:extLst>
            </p:cNvPr>
            <p:cNvSpPr/>
            <p:nvPr/>
          </p:nvSpPr>
          <p:spPr>
            <a:xfrm>
              <a:off x="3709686" y="4429247"/>
              <a:ext cx="28743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C2764D69-27A5-43DE-9EA9-40807B9FB48E}"/>
                </a:ext>
              </a:extLst>
            </p:cNvPr>
            <p:cNvSpPr/>
            <p:nvPr/>
          </p:nvSpPr>
          <p:spPr>
            <a:xfrm>
              <a:off x="4869084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B42BF02-764F-456A-A0E5-C614B42C3DD9}"/>
                </a:ext>
              </a:extLst>
            </p:cNvPr>
            <p:cNvSpPr/>
            <p:nvPr/>
          </p:nvSpPr>
          <p:spPr>
            <a:xfrm>
              <a:off x="5266482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E6E1D8EF-5E9E-483C-AA86-531451EA1BD3}"/>
                </a:ext>
              </a:extLst>
            </p:cNvPr>
            <p:cNvSpPr/>
            <p:nvPr/>
          </p:nvSpPr>
          <p:spPr>
            <a:xfrm>
              <a:off x="5926239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5AF70C0-A543-447C-A649-E66FF0795D57}"/>
                </a:ext>
              </a:extLst>
            </p:cNvPr>
            <p:cNvSpPr/>
            <p:nvPr/>
          </p:nvSpPr>
          <p:spPr>
            <a:xfrm>
              <a:off x="6337139" y="4429247"/>
              <a:ext cx="28743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4E3C6EB7-3FAF-49BB-9CB9-A5C93A76BE4D}"/>
                </a:ext>
              </a:extLst>
            </p:cNvPr>
            <p:cNvSpPr/>
            <p:nvPr/>
          </p:nvSpPr>
          <p:spPr>
            <a:xfrm>
              <a:off x="7868855" y="4429247"/>
              <a:ext cx="28743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0EB25350-8078-4604-9BFE-EE6354D50F57}"/>
                </a:ext>
              </a:extLst>
            </p:cNvPr>
            <p:cNvSpPr/>
            <p:nvPr/>
          </p:nvSpPr>
          <p:spPr>
            <a:xfrm>
              <a:off x="7461814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" name="연결선: 꺾임 3">
              <a:extLst>
                <a:ext uri="{FF2B5EF4-FFF2-40B4-BE49-F238E27FC236}">
                  <a16:creationId xmlns:a16="http://schemas.microsoft.com/office/drawing/2014/main" id="{0A92E629-67B4-4AB3-BD53-1F95C7FBF5BF}"/>
                </a:ext>
              </a:extLst>
            </p:cNvPr>
            <p:cNvCxnSpPr>
              <a:cxnSpLocks/>
              <a:stCxn id="155" idx="2"/>
              <a:endCxn id="156" idx="2"/>
            </p:cNvCxnSpPr>
            <p:nvPr/>
          </p:nvCxnSpPr>
          <p:spPr>
            <a:xfrm rot="16200000" flipH="1">
              <a:off x="3095263" y="4186563"/>
              <a:ext cx="12700" cy="576805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연결선: 꺾임 165">
              <a:extLst>
                <a:ext uri="{FF2B5EF4-FFF2-40B4-BE49-F238E27FC236}">
                  <a16:creationId xmlns:a16="http://schemas.microsoft.com/office/drawing/2014/main" id="{2B3CAC99-B58F-41C9-B350-285FABBBBD0F}"/>
                </a:ext>
              </a:extLst>
            </p:cNvPr>
            <p:cNvCxnSpPr>
              <a:cxnSpLocks/>
              <a:stCxn id="160" idx="2"/>
              <a:endCxn id="161" idx="2"/>
            </p:cNvCxnSpPr>
            <p:nvPr/>
          </p:nvCxnSpPr>
          <p:spPr>
            <a:xfrm rot="16200000" flipH="1">
              <a:off x="5712107" y="4145087"/>
              <a:ext cx="12700" cy="659757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연결선: 꺾임 168">
              <a:extLst>
                <a:ext uri="{FF2B5EF4-FFF2-40B4-BE49-F238E27FC236}">
                  <a16:creationId xmlns:a16="http://schemas.microsoft.com/office/drawing/2014/main" id="{B4142075-BB7D-4509-B568-17C58F495825}"/>
                </a:ext>
              </a:extLst>
            </p:cNvPr>
            <p:cNvCxnSpPr>
              <a:cxnSpLocks/>
              <a:stCxn id="2" idx="2"/>
              <a:endCxn id="173" idx="4"/>
            </p:cNvCxnSpPr>
            <p:nvPr/>
          </p:nvCxnSpPr>
          <p:spPr>
            <a:xfrm rot="16200000" flipH="1">
              <a:off x="5024469" y="1881181"/>
              <a:ext cx="578" cy="5188148"/>
            </a:xfrm>
            <a:prstGeom prst="bentConnector3">
              <a:avLst>
                <a:gd name="adj1" fmla="val 169815225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48AFE6AC-DC17-4F12-92CE-74591860F17D}"/>
                </a:ext>
              </a:extLst>
            </p:cNvPr>
            <p:cNvSpPr/>
            <p:nvPr/>
          </p:nvSpPr>
          <p:spPr>
            <a:xfrm>
              <a:off x="7887737" y="4402699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69AD79E1-B7A2-4598-9FA1-54CAD25984AA}"/>
                </a:ext>
              </a:extLst>
            </p:cNvPr>
            <p:cNvSpPr/>
            <p:nvPr/>
          </p:nvSpPr>
          <p:spPr>
            <a:xfrm>
              <a:off x="8028563" y="4396912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1A586BA7-EFFA-49CD-8E45-142F3BD5A25D}"/>
                </a:ext>
              </a:extLst>
            </p:cNvPr>
            <p:cNvSpPr/>
            <p:nvPr/>
          </p:nvSpPr>
          <p:spPr>
            <a:xfrm>
              <a:off x="7496128" y="4404628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85D33770-695D-4B43-967C-38840360E359}"/>
                </a:ext>
              </a:extLst>
            </p:cNvPr>
            <p:cNvSpPr/>
            <p:nvPr/>
          </p:nvSpPr>
          <p:spPr>
            <a:xfrm>
              <a:off x="7582938" y="4402699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5" name="연결선: 꺾임 174">
              <a:extLst>
                <a:ext uri="{FF2B5EF4-FFF2-40B4-BE49-F238E27FC236}">
                  <a16:creationId xmlns:a16="http://schemas.microsoft.com/office/drawing/2014/main" id="{AFC3CD93-5E65-45A7-83BB-47583FD1B4E4}"/>
                </a:ext>
              </a:extLst>
            </p:cNvPr>
            <p:cNvCxnSpPr>
              <a:cxnSpLocks/>
              <a:stCxn id="158" idx="2"/>
              <a:endCxn id="172" idx="4"/>
            </p:cNvCxnSpPr>
            <p:nvPr/>
          </p:nvCxnSpPr>
          <p:spPr>
            <a:xfrm rot="16200000" flipH="1">
              <a:off x="6257173" y="3202623"/>
              <a:ext cx="2507" cy="2547191"/>
            </a:xfrm>
            <a:prstGeom prst="bentConnector3">
              <a:avLst>
                <a:gd name="adj1" fmla="val 20145233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0DAB911-F5AF-479E-B89E-9663B081446C}"/>
                </a:ext>
              </a:extLst>
            </p:cNvPr>
            <p:cNvSpPr/>
            <p:nvPr/>
          </p:nvSpPr>
          <p:spPr>
            <a:xfrm>
              <a:off x="7500395" y="4672314"/>
              <a:ext cx="162046" cy="57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6" name="연결선: 꺾임 175">
              <a:extLst>
                <a:ext uri="{FF2B5EF4-FFF2-40B4-BE49-F238E27FC236}">
                  <a16:creationId xmlns:a16="http://schemas.microsoft.com/office/drawing/2014/main" id="{09E69AE0-8C3E-4B29-8864-F069601ED67E}"/>
                </a:ext>
              </a:extLst>
            </p:cNvPr>
            <p:cNvCxnSpPr>
              <a:cxnSpLocks/>
              <a:stCxn id="162" idx="2"/>
              <a:endCxn id="170" idx="4"/>
            </p:cNvCxnSpPr>
            <p:nvPr/>
          </p:nvCxnSpPr>
          <p:spPr>
            <a:xfrm rot="16200000" flipH="1">
              <a:off x="7201955" y="3753868"/>
              <a:ext cx="578" cy="1442773"/>
            </a:xfrm>
            <a:prstGeom prst="bentConnector3">
              <a:avLst>
                <a:gd name="adj1" fmla="val 39650173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DD8DE387-A609-4B85-800E-CB70D107A33D}"/>
                </a:ext>
              </a:extLst>
            </p:cNvPr>
            <p:cNvSpPr/>
            <p:nvPr/>
          </p:nvSpPr>
          <p:spPr>
            <a:xfrm>
              <a:off x="7542835" y="5104436"/>
              <a:ext cx="162046" cy="57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4" name="연결선: 꺾임 173">
              <a:extLst>
                <a:ext uri="{FF2B5EF4-FFF2-40B4-BE49-F238E27FC236}">
                  <a16:creationId xmlns:a16="http://schemas.microsoft.com/office/drawing/2014/main" id="{1BDB509E-EAD8-44BA-8A21-8E5366C7412F}"/>
                </a:ext>
              </a:extLst>
            </p:cNvPr>
            <p:cNvCxnSpPr>
              <a:cxnSpLocks/>
              <a:stCxn id="157" idx="2"/>
              <a:endCxn id="171" idx="5"/>
            </p:cNvCxnSpPr>
            <p:nvPr/>
          </p:nvCxnSpPr>
          <p:spPr>
            <a:xfrm rot="5400000" flipH="1" flipV="1">
              <a:off x="5963682" y="2348812"/>
              <a:ext cx="15877" cy="4236432"/>
            </a:xfrm>
            <a:prstGeom prst="bentConnector3">
              <a:avLst>
                <a:gd name="adj1" fmla="val -4088612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9CE466-F26A-4377-BB6F-27F9B5B36A97}"/>
                </a:ext>
              </a:extLst>
            </p:cNvPr>
            <p:cNvSpPr txBox="1"/>
            <p:nvPr/>
          </p:nvSpPr>
          <p:spPr>
            <a:xfrm>
              <a:off x="2905245" y="4660740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일치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AC752F7-BD7C-4741-B034-F7F2918AA339}"/>
                </a:ext>
              </a:extLst>
            </p:cNvPr>
            <p:cNvSpPr txBox="1"/>
            <p:nvPr/>
          </p:nvSpPr>
          <p:spPr>
            <a:xfrm>
              <a:off x="5509549" y="4660740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일치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74520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3453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slice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1975F03-478B-4D55-A1C1-DF3619C85979}"/>
                  </a:ext>
                </a:extLst>
              </p:cNvPr>
              <p:cNvSpPr txBox="1"/>
              <p:nvPr/>
            </p:nvSpPr>
            <p:spPr>
              <a:xfrm>
                <a:off x="3007775" y="3226722"/>
                <a:ext cx="23884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A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1975F03-478B-4D55-A1C1-DF3619C85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75" y="3226722"/>
                <a:ext cx="238848" cy="307777"/>
              </a:xfrm>
              <a:prstGeom prst="rect">
                <a:avLst/>
              </a:prstGeom>
              <a:blipFill>
                <a:blip r:embed="rId3"/>
                <a:stretch>
                  <a:fillRect l="-17500" r="-20000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그룹 85">
            <a:extLst>
              <a:ext uri="{FF2B5EF4-FFF2-40B4-BE49-F238E27FC236}">
                <a16:creationId xmlns:a16="http://schemas.microsoft.com/office/drawing/2014/main" id="{4884CE97-45AA-4D55-8F7F-CDE297F3DD02}"/>
              </a:ext>
            </a:extLst>
          </p:cNvPr>
          <p:cNvGrpSpPr/>
          <p:nvPr/>
        </p:nvGrpSpPr>
        <p:grpSpPr>
          <a:xfrm>
            <a:off x="2355435" y="1876454"/>
            <a:ext cx="1541684" cy="1015718"/>
            <a:chOff x="2239701" y="5324356"/>
            <a:chExt cx="1724628" cy="1136248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A3A35D6-6483-467D-BF99-98F5DA483C22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3C94FB7-E1B7-4A55-B518-FB5B62DEA9FE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F5E644D-48DA-450F-A4F0-8D9C89D76529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A675C6B-134D-46CF-BD15-75395EE5188C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002092A1-FCF0-4125-BB26-5775E66B8B05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002092A1-FCF0-4125-BB26-5775E66B8B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F738DCD-F35D-4640-9C2A-13497C8E8F15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F738DCD-F35D-4640-9C2A-13497C8E8F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AF01D7-8B73-4605-AEF1-DEA3D46360B3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AF01D7-8B73-4605-AEF1-DEA3D4636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6EDD1C4-BC5A-4932-B0BA-9E4E423EA519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6EDD1C4-BC5A-4932-B0BA-9E4E423EA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말풍선: 사각형 106">
            <a:extLst>
              <a:ext uri="{FF2B5EF4-FFF2-40B4-BE49-F238E27FC236}">
                <a16:creationId xmlns:a16="http://schemas.microsoft.com/office/drawing/2014/main" id="{1212C4C7-F194-4566-B62F-CD8665A5421A}"/>
              </a:ext>
            </a:extLst>
          </p:cNvPr>
          <p:cNvSpPr/>
          <p:nvPr/>
        </p:nvSpPr>
        <p:spPr>
          <a:xfrm>
            <a:off x="2322670" y="1790229"/>
            <a:ext cx="1627909" cy="1193339"/>
          </a:xfrm>
          <a:prstGeom prst="wedgeRectCallout">
            <a:avLst>
              <a:gd name="adj1" fmla="val 606"/>
              <a:gd name="adj2" fmla="val 66304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78EECFB-66E4-4CFF-9766-18B1A5E83DDD}"/>
                  </a:ext>
                </a:extLst>
              </p:cNvPr>
              <p:cNvSpPr txBox="1"/>
              <p:nvPr/>
            </p:nvSpPr>
            <p:spPr>
              <a:xfrm>
                <a:off x="2786554" y="3526782"/>
                <a:ext cx="67133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78EECFB-66E4-4CFF-9766-18B1A5E8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554" y="3526782"/>
                <a:ext cx="671338" cy="184666"/>
              </a:xfrm>
              <a:prstGeom prst="rect">
                <a:avLst/>
              </a:prstGeom>
              <a:blipFill>
                <a:blip r:embed="rId8"/>
                <a:stretch>
                  <a:fillRect l="-7273" t="-6667" r="-727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5ECCF83-A63F-47D7-9295-1ACACF5F6163}"/>
                  </a:ext>
                </a:extLst>
              </p:cNvPr>
              <p:cNvSpPr txBox="1"/>
              <p:nvPr/>
            </p:nvSpPr>
            <p:spPr>
              <a:xfrm>
                <a:off x="5611738" y="2594918"/>
                <a:ext cx="1554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f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5ECCF83-A63F-47D7-9295-1ACACF5F6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738" y="2594918"/>
                <a:ext cx="155492" cy="307777"/>
              </a:xfrm>
              <a:prstGeom prst="rect">
                <a:avLst/>
              </a:prstGeom>
              <a:blipFill>
                <a:blip r:embed="rId9"/>
                <a:stretch>
                  <a:fillRect l="-36000" r="-36000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18A25FF-C8FC-44B3-A1A5-F9FDADEA02C4}"/>
                  </a:ext>
                </a:extLst>
              </p:cNvPr>
              <p:cNvSpPr txBox="1"/>
              <p:nvPr/>
            </p:nvSpPr>
            <p:spPr>
              <a:xfrm>
                <a:off x="5390518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18A25FF-C8FC-44B3-A1A5-F9FDADEA0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518" y="289497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88EDED-79D8-4306-AE7F-7472B7DF65DC}"/>
                  </a:ext>
                </a:extLst>
              </p:cNvPr>
              <p:cNvSpPr txBox="1"/>
              <p:nvPr/>
            </p:nvSpPr>
            <p:spPr>
              <a:xfrm>
                <a:off x="6487199" y="2594918"/>
                <a:ext cx="2051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g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88EDED-79D8-4306-AE7F-7472B7DF6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199" y="2594918"/>
                <a:ext cx="205184" cy="307777"/>
              </a:xfrm>
              <a:prstGeom prst="rect">
                <a:avLst/>
              </a:prstGeom>
              <a:blipFill>
                <a:blip r:embed="rId11"/>
                <a:stretch>
                  <a:fillRect l="-23529" r="-26471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FA90191-20D3-4A17-B5C2-B0BFF3D5A9E7}"/>
                  </a:ext>
                </a:extLst>
              </p:cNvPr>
              <p:cNvSpPr txBox="1"/>
              <p:nvPr/>
            </p:nvSpPr>
            <p:spPr>
              <a:xfrm>
                <a:off x="6265978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FA90191-20D3-4A17-B5C2-B0BFF3D5A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978" y="2894978"/>
                <a:ext cx="586379" cy="184666"/>
              </a:xfrm>
              <a:prstGeom prst="rect">
                <a:avLst/>
              </a:prstGeom>
              <a:blipFill>
                <a:blip r:embed="rId12"/>
                <a:stretch>
                  <a:fillRect l="-9375" t="-6667" r="-7292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A601D1-158B-4788-AD99-B24FA9C4EE3F}"/>
                  </a:ext>
                </a:extLst>
              </p:cNvPr>
              <p:cNvSpPr txBox="1"/>
              <p:nvPr/>
            </p:nvSpPr>
            <p:spPr>
              <a:xfrm>
                <a:off x="7362660" y="2594918"/>
                <a:ext cx="1490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i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A601D1-158B-4788-AD99-B24FA9C4E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660" y="2594918"/>
                <a:ext cx="149080" cy="307777"/>
              </a:xfrm>
              <a:prstGeom prst="rect">
                <a:avLst/>
              </a:prstGeom>
              <a:blipFill>
                <a:blip r:embed="rId13"/>
                <a:stretch>
                  <a:fillRect l="-37500" r="-33333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5B0F17-ECDD-4543-90C3-D755C02F8677}"/>
                  </a:ext>
                </a:extLst>
              </p:cNvPr>
              <p:cNvSpPr txBox="1"/>
              <p:nvPr/>
            </p:nvSpPr>
            <p:spPr>
              <a:xfrm>
                <a:off x="7141439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5B0F17-ECDD-4543-90C3-D755C02F8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439" y="2894978"/>
                <a:ext cx="586379" cy="184666"/>
              </a:xfrm>
              <a:prstGeom prst="rect">
                <a:avLst/>
              </a:prstGeom>
              <a:blipFill>
                <a:blip r:embed="rId12"/>
                <a:stretch>
                  <a:fillRect l="-8247" t="-6667" r="-7216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92E667B-36D7-49F2-8D8A-5CC5B58CD990}"/>
                  </a:ext>
                </a:extLst>
              </p:cNvPr>
              <p:cNvSpPr txBox="1"/>
              <p:nvPr/>
            </p:nvSpPr>
            <p:spPr>
              <a:xfrm>
                <a:off x="8238120" y="2594918"/>
                <a:ext cx="2148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o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92E667B-36D7-49F2-8D8A-5CC5B58CD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120" y="2594918"/>
                <a:ext cx="214802" cy="307777"/>
              </a:xfrm>
              <a:prstGeom prst="rect">
                <a:avLst/>
              </a:prstGeom>
              <a:blipFill>
                <a:blip r:embed="rId14"/>
                <a:stretch>
                  <a:fillRect l="-8333" r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6978CD-20BC-49C9-B306-B7398A4B7180}"/>
                  </a:ext>
                </a:extLst>
              </p:cNvPr>
              <p:cNvSpPr txBox="1"/>
              <p:nvPr/>
            </p:nvSpPr>
            <p:spPr>
              <a:xfrm>
                <a:off x="8016900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6978CD-20BC-49C9-B306-B7398A4B7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900" y="289497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68066FC1-92C2-463C-8F2C-A80B6789CD26}"/>
              </a:ext>
            </a:extLst>
          </p:cNvPr>
          <p:cNvGrpSpPr/>
          <p:nvPr/>
        </p:nvGrpSpPr>
        <p:grpSpPr>
          <a:xfrm>
            <a:off x="4074736" y="3196369"/>
            <a:ext cx="796698" cy="379443"/>
            <a:chOff x="4699334" y="3853224"/>
            <a:chExt cx="520862" cy="248071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57728F9-06F7-4A88-80D3-095C0EDC4A71}"/>
                </a:ext>
              </a:extLst>
            </p:cNvPr>
            <p:cNvSpPr/>
            <p:nvPr/>
          </p:nvSpPr>
          <p:spPr>
            <a:xfrm>
              <a:off x="4699334" y="3853224"/>
              <a:ext cx="516989" cy="248071"/>
            </a:xfrm>
            <a:prstGeom prst="roundRect">
              <a:avLst>
                <a:gd name="adj" fmla="val 10357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slice</a:t>
              </a:r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CAE5F034-8E80-49EE-8D7C-1DDCEF86CE3E}"/>
                </a:ext>
              </a:extLst>
            </p:cNvPr>
            <p:cNvSpPr/>
            <p:nvPr/>
          </p:nvSpPr>
          <p:spPr>
            <a:xfrm>
              <a:off x="5114517" y="3857044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6A5F7CC-550E-4A56-935B-26D7D66A39AE}"/>
                </a:ext>
              </a:extLst>
            </p:cNvPr>
            <p:cNvSpPr/>
            <p:nvPr/>
          </p:nvSpPr>
          <p:spPr>
            <a:xfrm>
              <a:off x="5116448" y="3909130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339C35F-3503-42E3-9F36-71871DBDB9A5}"/>
                </a:ext>
              </a:extLst>
            </p:cNvPr>
            <p:cNvSpPr/>
            <p:nvPr/>
          </p:nvSpPr>
          <p:spPr>
            <a:xfrm>
              <a:off x="5118379" y="396121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456EBB25-6B24-4873-A243-C21928839F9A}"/>
                </a:ext>
              </a:extLst>
            </p:cNvPr>
            <p:cNvSpPr/>
            <p:nvPr/>
          </p:nvSpPr>
          <p:spPr>
            <a:xfrm>
              <a:off x="5120310" y="4013302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45997C2-DEFE-40E1-92B6-7D70B8CA6CD0}"/>
              </a:ext>
            </a:extLst>
          </p:cNvPr>
          <p:cNvCxnSpPr>
            <a:stCxn id="85" idx="3"/>
            <a:endCxn id="67" idx="1"/>
          </p:cNvCxnSpPr>
          <p:nvPr/>
        </p:nvCxnSpPr>
        <p:spPr>
          <a:xfrm>
            <a:off x="3246623" y="3380611"/>
            <a:ext cx="828113" cy="54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D465B47-F75A-4E9E-B480-222B4E42ACA8}"/>
              </a:ext>
            </a:extLst>
          </p:cNvPr>
          <p:cNvCxnSpPr>
            <a:stCxn id="68" idx="6"/>
            <a:endCxn id="56" idx="2"/>
          </p:cNvCxnSpPr>
          <p:nvPr/>
        </p:nvCxnSpPr>
        <p:spPr>
          <a:xfrm flipV="1">
            <a:off x="4862573" y="3079644"/>
            <a:ext cx="821135" cy="18594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BFD74D3C-9507-4168-8E06-A72DD586680A}"/>
              </a:ext>
            </a:extLst>
          </p:cNvPr>
          <p:cNvCxnSpPr>
            <a:cxnSpLocks/>
            <a:stCxn id="69" idx="6"/>
            <a:endCxn id="58" idx="2"/>
          </p:cNvCxnSpPr>
          <p:nvPr/>
        </p:nvCxnSpPr>
        <p:spPr>
          <a:xfrm flipV="1">
            <a:off x="4865527" y="3079644"/>
            <a:ext cx="1693641" cy="265618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FAF9BB1E-08B6-4C45-A6C4-88F911010D5A}"/>
              </a:ext>
            </a:extLst>
          </p:cNvPr>
          <p:cNvCxnSpPr>
            <a:cxnSpLocks/>
            <a:stCxn id="70" idx="6"/>
            <a:endCxn id="60" idx="2"/>
          </p:cNvCxnSpPr>
          <p:nvPr/>
        </p:nvCxnSpPr>
        <p:spPr>
          <a:xfrm flipV="1">
            <a:off x="4868480" y="3079644"/>
            <a:ext cx="2566149" cy="345288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51726A7C-B1E4-4971-AF16-DA4DC866E6A4}"/>
              </a:ext>
            </a:extLst>
          </p:cNvPr>
          <p:cNvCxnSpPr>
            <a:cxnSpLocks/>
            <a:stCxn id="71" idx="6"/>
            <a:endCxn id="62" idx="2"/>
          </p:cNvCxnSpPr>
          <p:nvPr/>
        </p:nvCxnSpPr>
        <p:spPr>
          <a:xfrm flipV="1">
            <a:off x="4871434" y="3079644"/>
            <a:ext cx="3438656" cy="42495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35E3867-1DEE-4333-9766-6E72CF0B206E}"/>
                  </a:ext>
                </a:extLst>
              </p:cNvPr>
              <p:cNvSpPr txBox="1"/>
              <p:nvPr/>
            </p:nvSpPr>
            <p:spPr>
              <a:xfrm>
                <a:off x="2949901" y="4698334"/>
                <a:ext cx="38151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dA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35E3867-1DEE-4333-9766-6E72CF0B2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901" y="4698334"/>
                <a:ext cx="381515" cy="307777"/>
              </a:xfrm>
              <a:prstGeom prst="rect">
                <a:avLst/>
              </a:prstGeom>
              <a:blipFill>
                <a:blip r:embed="rId15"/>
                <a:stretch>
                  <a:fillRect l="-12903" r="-14516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그룹 92">
            <a:extLst>
              <a:ext uri="{FF2B5EF4-FFF2-40B4-BE49-F238E27FC236}">
                <a16:creationId xmlns:a16="http://schemas.microsoft.com/office/drawing/2014/main" id="{906CEFB4-FD8D-4975-8509-FB2238A42422}"/>
              </a:ext>
            </a:extLst>
          </p:cNvPr>
          <p:cNvGrpSpPr/>
          <p:nvPr/>
        </p:nvGrpSpPr>
        <p:grpSpPr>
          <a:xfrm>
            <a:off x="2328427" y="5418310"/>
            <a:ext cx="1541684" cy="1015718"/>
            <a:chOff x="2239701" y="5324356"/>
            <a:chExt cx="1724628" cy="1136248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54D0DDE-9B08-49DD-8C2B-7CE344A24287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11B5B481-FDAE-4CF8-BD04-A6EA1C80B22E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C20C300C-0495-4E56-A107-E694C64F9E31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DE97B68-BB3F-48B4-B506-24A4BE0D50C8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5440F4B-D874-4AB9-A0BB-0CA7110DF283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𝐝𝐟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5440F4B-D874-4AB9-A0BB-0CA7110DF2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4E5DE86-1E54-477F-94A1-A37227F6FDD2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𝐝𝐠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4E5DE86-1E54-477F-94A1-A37227F6F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blipFill>
                  <a:blip r:embed="rId1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E53305E1-5044-4F12-BE45-642C0F6835ED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𝐝𝐢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E53305E1-5044-4F12-BE45-642C0F6835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1DCF43-9E21-4C57-8A2D-158C317B995B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𝐝𝐨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1DCF43-9E21-4C57-8A2D-158C317B99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5" name="말풍선: 사각형 94">
            <a:extLst>
              <a:ext uri="{FF2B5EF4-FFF2-40B4-BE49-F238E27FC236}">
                <a16:creationId xmlns:a16="http://schemas.microsoft.com/office/drawing/2014/main" id="{D8DCCB9F-0890-4B1A-8377-E8D63D1DD97D}"/>
              </a:ext>
            </a:extLst>
          </p:cNvPr>
          <p:cNvSpPr/>
          <p:nvPr/>
        </p:nvSpPr>
        <p:spPr>
          <a:xfrm>
            <a:off x="2295662" y="5332085"/>
            <a:ext cx="1627909" cy="1193339"/>
          </a:xfrm>
          <a:prstGeom prst="wedgeRectCallout">
            <a:avLst>
              <a:gd name="adj1" fmla="val 6768"/>
              <a:gd name="adj2" fmla="val -6269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9011EDB-3159-4BF1-9F21-92152820E77D}"/>
                  </a:ext>
                </a:extLst>
              </p:cNvPr>
              <p:cNvSpPr txBox="1"/>
              <p:nvPr/>
            </p:nvSpPr>
            <p:spPr>
              <a:xfrm>
                <a:off x="2805845" y="4992914"/>
                <a:ext cx="67133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9011EDB-3159-4BF1-9F21-92152820E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845" y="4992914"/>
                <a:ext cx="671338" cy="184666"/>
              </a:xfrm>
              <a:prstGeom prst="rect">
                <a:avLst/>
              </a:prstGeom>
              <a:blipFill>
                <a:blip r:embed="rId20"/>
                <a:stretch>
                  <a:fillRect l="-7273" t="-3333" r="-727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2744894-7AD7-4911-81CA-50D94B69167C}"/>
                  </a:ext>
                </a:extLst>
              </p:cNvPr>
              <p:cNvSpPr txBox="1"/>
              <p:nvPr/>
            </p:nvSpPr>
            <p:spPr>
              <a:xfrm>
                <a:off x="5530718" y="4049478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df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2744894-7AD7-4911-81CA-50D94B691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718" y="4049478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l="-16327" r="-18367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5BCACFF-37D0-4652-8BAB-C402A55B4598}"/>
                  </a:ext>
                </a:extLst>
              </p:cNvPr>
              <p:cNvSpPr txBox="1"/>
              <p:nvPr/>
            </p:nvSpPr>
            <p:spPr>
              <a:xfrm>
                <a:off x="5409809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5BCACFF-37D0-4652-8BAB-C402A55B4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809" y="434953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247" t="-6667" r="-7216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A16AB55-D878-48D6-B0CE-805778670F58}"/>
                  </a:ext>
                </a:extLst>
              </p:cNvPr>
              <p:cNvSpPr txBox="1"/>
              <p:nvPr/>
            </p:nvSpPr>
            <p:spPr>
              <a:xfrm>
                <a:off x="6406179" y="4049478"/>
                <a:ext cx="3478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dg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A16AB55-D878-48D6-B0CE-805778670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179" y="4049478"/>
                <a:ext cx="347852" cy="307777"/>
              </a:xfrm>
              <a:prstGeom prst="rect">
                <a:avLst/>
              </a:prstGeom>
              <a:blipFill>
                <a:blip r:embed="rId22"/>
                <a:stretch>
                  <a:fillRect l="-22807" t="-1961" r="-2280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D4BA7CD-35DD-4537-AEA6-26FE48959C0C}"/>
                  </a:ext>
                </a:extLst>
              </p:cNvPr>
              <p:cNvSpPr txBox="1"/>
              <p:nvPr/>
            </p:nvSpPr>
            <p:spPr>
              <a:xfrm>
                <a:off x="6285269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D4BA7CD-35DD-4537-AEA6-26FE48959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269" y="434953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A1BBC92-E686-4C53-A31A-2112861A8B3E}"/>
                  </a:ext>
                </a:extLst>
              </p:cNvPr>
              <p:cNvSpPr txBox="1"/>
              <p:nvPr/>
            </p:nvSpPr>
            <p:spPr>
              <a:xfrm>
                <a:off x="7281640" y="4049478"/>
                <a:ext cx="2917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di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A1BBC92-E686-4C53-A31A-2112861A8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40" y="4049478"/>
                <a:ext cx="291747" cy="307777"/>
              </a:xfrm>
              <a:prstGeom prst="rect">
                <a:avLst/>
              </a:prstGeom>
              <a:blipFill>
                <a:blip r:embed="rId23"/>
                <a:stretch>
                  <a:fillRect l="-16667" r="-18750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FCCD82-7919-4ED7-898F-5278597C18CF}"/>
                  </a:ext>
                </a:extLst>
              </p:cNvPr>
              <p:cNvSpPr txBox="1"/>
              <p:nvPr/>
            </p:nvSpPr>
            <p:spPr>
              <a:xfrm>
                <a:off x="7160730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FCCD82-7919-4ED7-898F-5278597C1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730" y="4349538"/>
                <a:ext cx="586379" cy="184666"/>
              </a:xfrm>
              <a:prstGeom prst="rect">
                <a:avLst/>
              </a:prstGeom>
              <a:blipFill>
                <a:blip r:embed="rId12"/>
                <a:stretch>
                  <a:fillRect l="-9375" t="-6667" r="-7292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C503BCE-893E-48EB-91E6-A03DFF244EDB}"/>
                  </a:ext>
                </a:extLst>
              </p:cNvPr>
              <p:cNvSpPr txBox="1"/>
              <p:nvPr/>
            </p:nvSpPr>
            <p:spPr>
              <a:xfrm>
                <a:off x="8157100" y="4049478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do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C503BCE-893E-48EB-91E6-A03DFF244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100" y="4049478"/>
                <a:ext cx="357470" cy="307777"/>
              </a:xfrm>
              <a:prstGeom prst="rect">
                <a:avLst/>
              </a:prstGeom>
              <a:blipFill>
                <a:blip r:embed="rId24"/>
                <a:stretch>
                  <a:fillRect l="-13559" r="-13559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062E50D-F6E4-457F-AEED-A1CAD7C1DF3F}"/>
                  </a:ext>
                </a:extLst>
              </p:cNvPr>
              <p:cNvSpPr txBox="1"/>
              <p:nvPr/>
            </p:nvSpPr>
            <p:spPr>
              <a:xfrm>
                <a:off x="8036191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062E50D-F6E4-457F-AEED-A1CAD7C1D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191" y="434953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2FC4FDAD-FFFC-43F8-8224-C5B0F4F2FA88}"/>
              </a:ext>
            </a:extLst>
          </p:cNvPr>
          <p:cNvGrpSpPr/>
          <p:nvPr/>
        </p:nvGrpSpPr>
        <p:grpSpPr>
          <a:xfrm>
            <a:off x="4094027" y="4662501"/>
            <a:ext cx="796698" cy="379443"/>
            <a:chOff x="4699334" y="3853224"/>
            <a:chExt cx="520862" cy="248071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19B960D3-B9B0-4CF4-A2C6-8D7F5C05B88D}"/>
                </a:ext>
              </a:extLst>
            </p:cNvPr>
            <p:cNvSpPr/>
            <p:nvPr/>
          </p:nvSpPr>
          <p:spPr>
            <a:xfrm>
              <a:off x="4699334" y="3853224"/>
              <a:ext cx="516989" cy="248071"/>
            </a:xfrm>
            <a:prstGeom prst="roundRect">
              <a:avLst>
                <a:gd name="adj" fmla="val 10357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slice</a:t>
              </a:r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D93067FD-765F-442B-8EC4-12F935507040}"/>
                </a:ext>
              </a:extLst>
            </p:cNvPr>
            <p:cNvSpPr/>
            <p:nvPr/>
          </p:nvSpPr>
          <p:spPr>
            <a:xfrm>
              <a:off x="5114517" y="3857044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66722884-381F-4C11-9A21-15048EB2B0E6}"/>
                </a:ext>
              </a:extLst>
            </p:cNvPr>
            <p:cNvSpPr/>
            <p:nvPr/>
          </p:nvSpPr>
          <p:spPr>
            <a:xfrm>
              <a:off x="5116448" y="3909130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D09B7009-AEC7-4E1B-8473-180BD74F13C2}"/>
                </a:ext>
              </a:extLst>
            </p:cNvPr>
            <p:cNvSpPr/>
            <p:nvPr/>
          </p:nvSpPr>
          <p:spPr>
            <a:xfrm>
              <a:off x="5118379" y="396121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1C5900DB-79D3-4481-B5AD-72CB38F1C626}"/>
                </a:ext>
              </a:extLst>
            </p:cNvPr>
            <p:cNvSpPr/>
            <p:nvPr/>
          </p:nvSpPr>
          <p:spPr>
            <a:xfrm>
              <a:off x="5120310" y="4013302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21E5D208-666D-4A9B-BC2F-BE506EA44958}"/>
              </a:ext>
            </a:extLst>
          </p:cNvPr>
          <p:cNvCxnSpPr>
            <a:stCxn id="92" idx="3"/>
            <a:endCxn id="116" idx="1"/>
          </p:cNvCxnSpPr>
          <p:nvPr/>
        </p:nvCxnSpPr>
        <p:spPr>
          <a:xfrm>
            <a:off x="3331416" y="4852223"/>
            <a:ext cx="76261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4408C2EA-D537-42A4-9A3A-E6EA47958C7E}"/>
              </a:ext>
            </a:extLst>
          </p:cNvPr>
          <p:cNvCxnSpPr>
            <a:stCxn id="117" idx="6"/>
            <a:endCxn id="98" idx="2"/>
          </p:cNvCxnSpPr>
          <p:nvPr/>
        </p:nvCxnSpPr>
        <p:spPr>
          <a:xfrm flipV="1">
            <a:off x="4881864" y="4534204"/>
            <a:ext cx="821135" cy="197521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B8C1E749-5137-4BB7-AB90-DA7AAAC6EB77}"/>
              </a:ext>
            </a:extLst>
          </p:cNvPr>
          <p:cNvCxnSpPr>
            <a:cxnSpLocks/>
            <a:stCxn id="118" idx="6"/>
            <a:endCxn id="102" idx="2"/>
          </p:cNvCxnSpPr>
          <p:nvPr/>
        </p:nvCxnSpPr>
        <p:spPr>
          <a:xfrm flipV="1">
            <a:off x="4884818" y="4534204"/>
            <a:ext cx="1693641" cy="27719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94BB602E-1C7A-46CD-81A4-D5E6B7B08356}"/>
              </a:ext>
            </a:extLst>
          </p:cNvPr>
          <p:cNvCxnSpPr>
            <a:cxnSpLocks/>
            <a:stCxn id="119" idx="6"/>
            <a:endCxn id="104" idx="2"/>
          </p:cNvCxnSpPr>
          <p:nvPr/>
        </p:nvCxnSpPr>
        <p:spPr>
          <a:xfrm flipV="1">
            <a:off x="4887771" y="4534204"/>
            <a:ext cx="2566149" cy="35686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E15A987E-3BD7-4230-A11A-91AD0BBC2491}"/>
              </a:ext>
            </a:extLst>
          </p:cNvPr>
          <p:cNvCxnSpPr>
            <a:cxnSpLocks/>
            <a:stCxn id="120" idx="6"/>
            <a:endCxn id="109" idx="2"/>
          </p:cNvCxnSpPr>
          <p:nvPr/>
        </p:nvCxnSpPr>
        <p:spPr>
          <a:xfrm flipV="1">
            <a:off x="4890725" y="4534204"/>
            <a:ext cx="3438656" cy="43652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31C67D0-E3C9-43D0-BED8-6C0CEE61AA2E}"/>
              </a:ext>
            </a:extLst>
          </p:cNvPr>
          <p:cNvCxnSpPr/>
          <p:nvPr/>
        </p:nvCxnSpPr>
        <p:spPr>
          <a:xfrm>
            <a:off x="771646" y="3892952"/>
            <a:ext cx="904754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09784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017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입출력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C379BD9-E479-4509-9D25-4B352FB7357C}"/>
              </a:ext>
            </a:extLst>
          </p:cNvPr>
          <p:cNvSpPr/>
          <p:nvPr/>
        </p:nvSpPr>
        <p:spPr>
          <a:xfrm>
            <a:off x="3495554" y="2462556"/>
            <a:ext cx="6326982" cy="1900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56AE11-F611-4E5D-819A-C56B65AAE590}"/>
              </a:ext>
            </a:extLst>
          </p:cNvPr>
          <p:cNvCxnSpPr>
            <a:cxnSpLocks/>
          </p:cNvCxnSpPr>
          <p:nvPr/>
        </p:nvCxnSpPr>
        <p:spPr>
          <a:xfrm flipH="1" flipV="1">
            <a:off x="6811325" y="4363402"/>
            <a:ext cx="3989" cy="36616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66F3973-CA37-432D-BE29-8C5ABF82F1FE}"/>
              </a:ext>
            </a:extLst>
          </p:cNvPr>
          <p:cNvSpPr/>
          <p:nvPr/>
        </p:nvSpPr>
        <p:spPr>
          <a:xfrm>
            <a:off x="404779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F4D17691-C90C-4ADD-88BF-476820618149}"/>
              </a:ext>
            </a:extLst>
          </p:cNvPr>
          <p:cNvCxnSpPr>
            <a:cxnSpLocks/>
            <a:stCxn id="159" idx="6"/>
            <a:endCxn id="124" idx="1"/>
          </p:cNvCxnSpPr>
          <p:nvPr/>
        </p:nvCxnSpPr>
        <p:spPr>
          <a:xfrm flipV="1">
            <a:off x="5392953" y="1842523"/>
            <a:ext cx="1096582" cy="1756863"/>
          </a:xfrm>
          <a:prstGeom prst="bentConnector3">
            <a:avLst>
              <a:gd name="adj1" fmla="val 1376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E247AEA-EC98-49A3-B978-650886E64D4D}"/>
              </a:ext>
            </a:extLst>
          </p:cNvPr>
          <p:cNvSpPr/>
          <p:nvPr/>
        </p:nvSpPr>
        <p:spPr>
          <a:xfrm>
            <a:off x="585595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BA02AA-08E4-486E-9CAA-D2DC6A2D665C}"/>
              </a:ext>
            </a:extLst>
          </p:cNvPr>
          <p:cNvSpPr/>
          <p:nvPr/>
        </p:nvSpPr>
        <p:spPr>
          <a:xfrm>
            <a:off x="801387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14CA69E1-E146-441E-89C9-3482809C259D}"/>
              </a:ext>
            </a:extLst>
          </p:cNvPr>
          <p:cNvCxnSpPr>
            <a:cxnSpLocks/>
            <a:stCxn id="155" idx="6"/>
            <a:endCxn id="133" idx="4"/>
          </p:cNvCxnSpPr>
          <p:nvPr/>
        </p:nvCxnSpPr>
        <p:spPr>
          <a:xfrm flipH="1" flipV="1">
            <a:off x="6726013" y="1970529"/>
            <a:ext cx="2637058" cy="1628857"/>
          </a:xfrm>
          <a:prstGeom prst="bentConnector4">
            <a:avLst>
              <a:gd name="adj1" fmla="val -5889"/>
              <a:gd name="adj2" fmla="val 53768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34943226-3DDC-46B0-9FBF-3673DB07FAC3}"/>
              </a:ext>
            </a:extLst>
          </p:cNvPr>
          <p:cNvSpPr/>
          <p:nvPr/>
        </p:nvSpPr>
        <p:spPr>
          <a:xfrm>
            <a:off x="8726904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4657FA1-62E4-4AEF-8D79-6A2C655469F4}"/>
              </a:ext>
            </a:extLst>
          </p:cNvPr>
          <p:cNvSpPr/>
          <p:nvPr/>
        </p:nvSpPr>
        <p:spPr>
          <a:xfrm>
            <a:off x="6554469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A359FB6-52B5-4CB6-8686-87F2656A2557}"/>
              </a:ext>
            </a:extLst>
          </p:cNvPr>
          <p:cNvSpPr/>
          <p:nvPr/>
        </p:nvSpPr>
        <p:spPr>
          <a:xfrm>
            <a:off x="4753003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/>
              <p:nvPr/>
            </p:nvSpPr>
            <p:spPr>
              <a:xfrm>
                <a:off x="6489535" y="1657857"/>
                <a:ext cx="3056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35" y="1657857"/>
                <a:ext cx="3056158" cy="369332"/>
              </a:xfrm>
              <a:prstGeom prst="rect">
                <a:avLst/>
              </a:prstGeom>
              <a:blipFill>
                <a:blip r:embed="rId3"/>
                <a:stretch>
                  <a:fillRect l="-1796" t="-1639" r="-2794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C9F23BC-C24F-42FD-B4BC-9823270B35C5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3669175" y="3339979"/>
            <a:ext cx="3779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E105FC01-A1BD-4CC4-A8D4-3DBB33476AF1}"/>
              </a:ext>
            </a:extLst>
          </p:cNvPr>
          <p:cNvSpPr/>
          <p:nvPr/>
        </p:nvSpPr>
        <p:spPr>
          <a:xfrm>
            <a:off x="6686624" y="1907853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A28D8D00-78D8-4931-88F9-8ADD8444A3BF}"/>
              </a:ext>
            </a:extLst>
          </p:cNvPr>
          <p:cNvCxnSpPr>
            <a:cxnSpLocks/>
            <a:stCxn id="157" idx="6"/>
            <a:endCxn id="133" idx="4"/>
          </p:cNvCxnSpPr>
          <p:nvPr/>
        </p:nvCxnSpPr>
        <p:spPr>
          <a:xfrm flipH="1" flipV="1">
            <a:off x="6726013" y="1970529"/>
            <a:ext cx="478379" cy="1628857"/>
          </a:xfrm>
          <a:prstGeom prst="bentConnector4">
            <a:avLst>
              <a:gd name="adj1" fmla="val -47786"/>
              <a:gd name="adj2" fmla="val 4713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/>
              <p:nvPr/>
            </p:nvSpPr>
            <p:spPr>
              <a:xfrm>
                <a:off x="6655394" y="4621724"/>
                <a:ext cx="285084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2400" b="1" dirty="0" err="1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=(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394" y="4621724"/>
                <a:ext cx="2850845" cy="369332"/>
              </a:xfrm>
              <a:prstGeom prst="rect">
                <a:avLst/>
              </a:prstGeom>
              <a:blipFill>
                <a:blip r:embed="rId4"/>
                <a:stretch>
                  <a:fillRect l="-6638" t="-26230" r="-4283" b="-475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타원 137">
            <a:extLst>
              <a:ext uri="{FF2B5EF4-FFF2-40B4-BE49-F238E27FC236}">
                <a16:creationId xmlns:a16="http://schemas.microsoft.com/office/drawing/2014/main" id="{8CA199E9-7E01-400C-AAE7-F3BD9842B794}"/>
              </a:ext>
            </a:extLst>
          </p:cNvPr>
          <p:cNvSpPr/>
          <p:nvPr/>
        </p:nvSpPr>
        <p:spPr>
          <a:xfrm>
            <a:off x="6771935" y="4364894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71AEAD4C-53A8-4090-A2C0-FADDC3E69E1A}"/>
              </a:ext>
            </a:extLst>
          </p:cNvPr>
          <p:cNvCxnSpPr>
            <a:cxnSpLocks/>
            <a:stCxn id="138" idx="0"/>
            <a:endCxn id="74" idx="2"/>
          </p:cNvCxnSpPr>
          <p:nvPr/>
        </p:nvCxnSpPr>
        <p:spPr>
          <a:xfrm rot="16200000" flipV="1">
            <a:off x="5428908" y="2982478"/>
            <a:ext cx="676429" cy="2088404"/>
          </a:xfrm>
          <a:prstGeom prst="bentConnector3">
            <a:avLst>
              <a:gd name="adj1" fmla="val 2490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EE924409-6D8B-4017-BBC2-A06081524FBF}"/>
              </a:ext>
            </a:extLst>
          </p:cNvPr>
          <p:cNvCxnSpPr>
            <a:cxnSpLocks/>
            <a:stCxn id="138" idx="0"/>
            <a:endCxn id="76" idx="2"/>
          </p:cNvCxnSpPr>
          <p:nvPr/>
        </p:nvCxnSpPr>
        <p:spPr>
          <a:xfrm rot="16200000" flipV="1">
            <a:off x="6332988" y="3886558"/>
            <a:ext cx="676429" cy="28024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2DFDE566-FC89-4D9A-82A1-915EAA65358E}"/>
              </a:ext>
            </a:extLst>
          </p:cNvPr>
          <p:cNvCxnSpPr>
            <a:cxnSpLocks/>
            <a:stCxn id="138" idx="0"/>
            <a:endCxn id="79" idx="2"/>
          </p:cNvCxnSpPr>
          <p:nvPr/>
        </p:nvCxnSpPr>
        <p:spPr>
          <a:xfrm rot="5400000" flipH="1" flipV="1">
            <a:off x="7411948" y="3087842"/>
            <a:ext cx="676429" cy="1877676"/>
          </a:xfrm>
          <a:prstGeom prst="bentConnector3">
            <a:avLst>
              <a:gd name="adj1" fmla="val 36881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95C620C-D1E4-4184-B80B-D527229CF0FD}"/>
              </a:ext>
            </a:extLst>
          </p:cNvPr>
          <p:cNvSpPr/>
          <p:nvPr/>
        </p:nvSpPr>
        <p:spPr>
          <a:xfrm>
            <a:off x="594163" y="3072146"/>
            <a:ext cx="1586528" cy="5788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DB1F478-B532-44A7-B9CD-20EF0130A9B3}"/>
                  </a:ext>
                </a:extLst>
              </p:cNvPr>
              <p:cNvSpPr txBox="1"/>
              <p:nvPr/>
            </p:nvSpPr>
            <p:spPr>
              <a:xfrm>
                <a:off x="2454122" y="2940760"/>
                <a:ext cx="73096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5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DB1F478-B532-44A7-B9CD-20EF0130A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122" y="2940760"/>
                <a:ext cx="73096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C92B67E-D9D6-4372-806A-7CE655684023}"/>
              </a:ext>
            </a:extLst>
          </p:cNvPr>
          <p:cNvCxnSpPr>
            <a:cxnSpLocks/>
          </p:cNvCxnSpPr>
          <p:nvPr/>
        </p:nvCxnSpPr>
        <p:spPr>
          <a:xfrm flipH="1" flipV="1">
            <a:off x="1389810" y="3654219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6F7B32AF-B374-4F0B-8ED0-FFB0765DAAA8}"/>
              </a:ext>
            </a:extLst>
          </p:cNvPr>
          <p:cNvSpPr txBox="1"/>
          <p:nvPr/>
        </p:nvSpPr>
        <p:spPr>
          <a:xfrm>
            <a:off x="1233879" y="3974110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 dirty="0" err="1">
                <a:solidFill>
                  <a:schemeClr val="tx1"/>
                </a:solidFill>
                <a:ea typeface="고도 M" panose="02000503000000020004" pitchFamily="2" charset="-127"/>
              </a:rPr>
              <a:t>xs</a:t>
            </a:r>
            <a:endParaRPr lang="ko-KR" altLang="en-US" sz="24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82C8727A-4316-4B10-AD34-9EC8CBB0B32E}"/>
              </a:ext>
            </a:extLst>
          </p:cNvPr>
          <p:cNvCxnSpPr>
            <a:cxnSpLocks/>
          </p:cNvCxnSpPr>
          <p:nvPr/>
        </p:nvCxnSpPr>
        <p:spPr>
          <a:xfrm flipH="1" flipV="1">
            <a:off x="1358033" y="2702719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A2FE558A-B0AB-4EDA-BECB-7EC0C2B7D2E3}"/>
              </a:ext>
            </a:extLst>
          </p:cNvPr>
          <p:cNvSpPr txBox="1"/>
          <p:nvPr/>
        </p:nvSpPr>
        <p:spPr>
          <a:xfrm>
            <a:off x="1213762" y="2330120"/>
            <a:ext cx="2997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hs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ACF21C7D-DA6D-4DB4-88E3-7103CBC627D2}"/>
              </a:ext>
            </a:extLst>
          </p:cNvPr>
          <p:cNvCxnSpPr>
            <a:cxnSpLocks/>
            <a:endCxn id="149" idx="2"/>
          </p:cNvCxnSpPr>
          <p:nvPr/>
        </p:nvCxnSpPr>
        <p:spPr>
          <a:xfrm>
            <a:off x="3661458" y="3599386"/>
            <a:ext cx="38375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18687B39-CD82-4FEC-AF53-592BF0CE84B2}"/>
              </a:ext>
            </a:extLst>
          </p:cNvPr>
          <p:cNvSpPr/>
          <p:nvPr/>
        </p:nvSpPr>
        <p:spPr>
          <a:xfrm>
            <a:off x="8019183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2D046AC-0E4F-4150-9CEB-8C147E7973C7}"/>
              </a:ext>
            </a:extLst>
          </p:cNvPr>
          <p:cNvSpPr/>
          <p:nvPr/>
        </p:nvSpPr>
        <p:spPr>
          <a:xfrm>
            <a:off x="5860506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FE4D4E0D-CFEA-4C6D-8751-FA4F610DDDB5}"/>
              </a:ext>
            </a:extLst>
          </p:cNvPr>
          <p:cNvSpPr/>
          <p:nvPr/>
        </p:nvSpPr>
        <p:spPr>
          <a:xfrm>
            <a:off x="5862434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DEAB2406-85BC-4A16-A11D-EB9F81BCE420}"/>
              </a:ext>
            </a:extLst>
          </p:cNvPr>
          <p:cNvSpPr/>
          <p:nvPr/>
        </p:nvSpPr>
        <p:spPr>
          <a:xfrm>
            <a:off x="4045210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FA17248-391D-49CC-A9CC-DB517E333C80}"/>
              </a:ext>
            </a:extLst>
          </p:cNvPr>
          <p:cNvSpPr/>
          <p:nvPr/>
        </p:nvSpPr>
        <p:spPr>
          <a:xfrm>
            <a:off x="4047138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D8837F49-7C7A-40F8-8702-8A64D49BB25B}"/>
              </a:ext>
            </a:extLst>
          </p:cNvPr>
          <p:cNvSpPr/>
          <p:nvPr/>
        </p:nvSpPr>
        <p:spPr>
          <a:xfrm>
            <a:off x="8019183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30B1512-C21B-42A8-AAFC-68389D35132B}"/>
              </a:ext>
            </a:extLst>
          </p:cNvPr>
          <p:cNvSpPr/>
          <p:nvPr/>
        </p:nvSpPr>
        <p:spPr>
          <a:xfrm>
            <a:off x="9161220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7EDFCBE-FB20-4277-85E4-0DC6F64F7C73}"/>
              </a:ext>
            </a:extLst>
          </p:cNvPr>
          <p:cNvSpPr/>
          <p:nvPr/>
        </p:nvSpPr>
        <p:spPr>
          <a:xfrm>
            <a:off x="9163148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F493F39-FC42-4E73-BCA4-0A468BD8A081}"/>
              </a:ext>
            </a:extLst>
          </p:cNvPr>
          <p:cNvSpPr/>
          <p:nvPr/>
        </p:nvSpPr>
        <p:spPr>
          <a:xfrm>
            <a:off x="7002541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994927FD-242C-4924-9EFD-0932EE909A08}"/>
              </a:ext>
            </a:extLst>
          </p:cNvPr>
          <p:cNvSpPr/>
          <p:nvPr/>
        </p:nvSpPr>
        <p:spPr>
          <a:xfrm>
            <a:off x="7004469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936EF01-4B80-4CDD-9BE6-AA8BD76BBB6D}"/>
              </a:ext>
            </a:extLst>
          </p:cNvPr>
          <p:cNvSpPr/>
          <p:nvPr/>
        </p:nvSpPr>
        <p:spPr>
          <a:xfrm>
            <a:off x="5191102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9D15B10-F15F-4588-94D3-07ACCA1FB9B8}"/>
              </a:ext>
            </a:extLst>
          </p:cNvPr>
          <p:cNvSpPr/>
          <p:nvPr/>
        </p:nvSpPr>
        <p:spPr>
          <a:xfrm>
            <a:off x="5193030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85B4608-760D-4D16-AFCD-6A771556CC1F}"/>
              </a:ext>
            </a:extLst>
          </p:cNvPr>
          <p:cNvCxnSpPr>
            <a:cxnSpLocks/>
            <a:stCxn id="160" idx="6"/>
            <a:endCxn id="148" idx="2"/>
          </p:cNvCxnSpPr>
          <p:nvPr/>
        </p:nvCxnSpPr>
        <p:spPr>
          <a:xfrm>
            <a:off x="5394881" y="3339979"/>
            <a:ext cx="467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7E519C24-B127-4B9E-99C8-516B0AC1DFD4}"/>
              </a:ext>
            </a:extLst>
          </p:cNvPr>
          <p:cNvCxnSpPr>
            <a:cxnSpLocks/>
            <a:stCxn id="159" idx="6"/>
            <a:endCxn id="108" idx="2"/>
          </p:cNvCxnSpPr>
          <p:nvPr/>
        </p:nvCxnSpPr>
        <p:spPr>
          <a:xfrm>
            <a:off x="5392953" y="3599386"/>
            <a:ext cx="467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AE8E4890-C1A5-4420-AA06-4D7808DDC4B5}"/>
              </a:ext>
            </a:extLst>
          </p:cNvPr>
          <p:cNvCxnSpPr>
            <a:cxnSpLocks/>
            <a:stCxn id="158" idx="6"/>
            <a:endCxn id="152" idx="2"/>
          </p:cNvCxnSpPr>
          <p:nvPr/>
        </p:nvCxnSpPr>
        <p:spPr>
          <a:xfrm>
            <a:off x="7206320" y="3339979"/>
            <a:ext cx="8128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F858D1F6-B90C-4040-88CE-360BB99E7747}"/>
              </a:ext>
            </a:extLst>
          </p:cNvPr>
          <p:cNvCxnSpPr>
            <a:cxnSpLocks/>
            <a:stCxn id="157" idx="6"/>
            <a:endCxn id="84" idx="2"/>
          </p:cNvCxnSpPr>
          <p:nvPr/>
        </p:nvCxnSpPr>
        <p:spPr>
          <a:xfrm>
            <a:off x="7204392" y="3599386"/>
            <a:ext cx="8147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FA23BDE0-6160-4C93-B2AE-ADC343672452}"/>
              </a:ext>
            </a:extLst>
          </p:cNvPr>
          <p:cNvCxnSpPr>
            <a:cxnSpLocks/>
          </p:cNvCxnSpPr>
          <p:nvPr/>
        </p:nvCxnSpPr>
        <p:spPr>
          <a:xfrm>
            <a:off x="9371636" y="3343837"/>
            <a:ext cx="3779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BA2943D-EC93-4F62-8C49-067FC33446ED}"/>
              </a:ext>
            </a:extLst>
          </p:cNvPr>
          <p:cNvCxnSpPr>
            <a:cxnSpLocks/>
          </p:cNvCxnSpPr>
          <p:nvPr/>
        </p:nvCxnSpPr>
        <p:spPr>
          <a:xfrm>
            <a:off x="9363919" y="3603244"/>
            <a:ext cx="38375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/>
              <p:nvPr/>
            </p:nvSpPr>
            <p:spPr>
              <a:xfrm>
                <a:off x="7537553" y="3214054"/>
                <a:ext cx="275359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553" y="3214054"/>
                <a:ext cx="275359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/>
              <p:nvPr/>
            </p:nvSpPr>
            <p:spPr>
              <a:xfrm>
                <a:off x="7533694" y="3472555"/>
                <a:ext cx="275359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694" y="3472555"/>
                <a:ext cx="275359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84617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631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입출력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C379BD9-E479-4509-9D25-4B352FB7357C}"/>
              </a:ext>
            </a:extLst>
          </p:cNvPr>
          <p:cNvSpPr/>
          <p:nvPr/>
        </p:nvSpPr>
        <p:spPr>
          <a:xfrm>
            <a:off x="540152" y="2698159"/>
            <a:ext cx="4155311" cy="1237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56AE11-F611-4E5D-819A-C56B65AAE590}"/>
              </a:ext>
            </a:extLst>
          </p:cNvPr>
          <p:cNvCxnSpPr>
            <a:cxnSpLocks/>
          </p:cNvCxnSpPr>
          <p:nvPr/>
        </p:nvCxnSpPr>
        <p:spPr>
          <a:xfrm flipH="1" flipV="1">
            <a:off x="2699493" y="3936054"/>
            <a:ext cx="2598" cy="23845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66F3973-CA37-432D-BE29-8C5ABF82F1FE}"/>
              </a:ext>
            </a:extLst>
          </p:cNvPr>
          <p:cNvSpPr/>
          <p:nvPr/>
        </p:nvSpPr>
        <p:spPr>
          <a:xfrm>
            <a:off x="899788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F4D17691-C90C-4ADD-88BF-476820618149}"/>
              </a:ext>
            </a:extLst>
          </p:cNvPr>
          <p:cNvCxnSpPr>
            <a:cxnSpLocks/>
            <a:stCxn id="159" idx="6"/>
            <a:endCxn id="124" idx="1"/>
          </p:cNvCxnSpPr>
          <p:nvPr/>
        </p:nvCxnSpPr>
        <p:spPr>
          <a:xfrm flipV="1">
            <a:off x="1775802" y="2312612"/>
            <a:ext cx="714131" cy="1125888"/>
          </a:xfrm>
          <a:prstGeom prst="bentConnector3">
            <a:avLst>
              <a:gd name="adj1" fmla="val 12722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E247AEA-EC98-49A3-B978-650886E64D4D}"/>
              </a:ext>
            </a:extLst>
          </p:cNvPr>
          <p:cNvSpPr/>
          <p:nvPr/>
        </p:nvSpPr>
        <p:spPr>
          <a:xfrm>
            <a:off x="2077322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BA02AA-08E4-486E-9CAA-D2DC6A2D665C}"/>
              </a:ext>
            </a:extLst>
          </p:cNvPr>
          <p:cNvSpPr/>
          <p:nvPr/>
        </p:nvSpPr>
        <p:spPr>
          <a:xfrm>
            <a:off x="3482632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14CA69E1-E146-441E-89C9-3482809C259D}"/>
              </a:ext>
            </a:extLst>
          </p:cNvPr>
          <p:cNvCxnSpPr>
            <a:cxnSpLocks/>
            <a:stCxn id="155" idx="6"/>
            <a:endCxn id="133" idx="4"/>
          </p:cNvCxnSpPr>
          <p:nvPr/>
        </p:nvCxnSpPr>
        <p:spPr>
          <a:xfrm flipH="1" flipV="1">
            <a:off x="2643935" y="2377734"/>
            <a:ext cx="1717341" cy="1060766"/>
          </a:xfrm>
          <a:prstGeom prst="bentConnector4">
            <a:avLst>
              <a:gd name="adj1" fmla="val -5889"/>
              <a:gd name="adj2" fmla="val 53768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34943226-3DDC-46B0-9FBF-3673DB07FAC3}"/>
              </a:ext>
            </a:extLst>
          </p:cNvPr>
          <p:cNvSpPr/>
          <p:nvPr/>
        </p:nvSpPr>
        <p:spPr>
          <a:xfrm>
            <a:off x="3946983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4657FA1-62E4-4AEF-8D79-6A2C655469F4}"/>
              </a:ext>
            </a:extLst>
          </p:cNvPr>
          <p:cNvSpPr/>
          <p:nvPr/>
        </p:nvSpPr>
        <p:spPr>
          <a:xfrm>
            <a:off x="2532220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A359FB6-52B5-4CB6-8686-87F2656A2557}"/>
              </a:ext>
            </a:extLst>
          </p:cNvPr>
          <p:cNvSpPr/>
          <p:nvPr/>
        </p:nvSpPr>
        <p:spPr>
          <a:xfrm>
            <a:off x="1359045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/>
              <p:nvPr/>
            </p:nvSpPr>
            <p:spPr>
              <a:xfrm>
                <a:off x="2489933" y="2174112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𝟎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933" y="2174112"/>
                <a:ext cx="458459" cy="276999"/>
              </a:xfrm>
              <a:prstGeom prst="rect">
                <a:avLst/>
              </a:prstGeom>
              <a:blipFill>
                <a:blip r:embed="rId3"/>
                <a:stretch>
                  <a:fillRect l="-10526" t="-4444" r="-1052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C9F23BC-C24F-42FD-B4BC-9823270B35C5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653220" y="3269566"/>
            <a:ext cx="2461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E105FC01-A1BD-4CC4-A8D4-3DBB33476AF1}"/>
              </a:ext>
            </a:extLst>
          </p:cNvPr>
          <p:cNvSpPr/>
          <p:nvPr/>
        </p:nvSpPr>
        <p:spPr>
          <a:xfrm>
            <a:off x="2618284" y="2336918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A28D8D00-78D8-4931-88F9-8ADD8444A3BF}"/>
              </a:ext>
            </a:extLst>
          </p:cNvPr>
          <p:cNvCxnSpPr>
            <a:cxnSpLocks/>
            <a:stCxn id="157" idx="6"/>
            <a:endCxn id="133" idx="4"/>
          </p:cNvCxnSpPr>
          <p:nvPr/>
        </p:nvCxnSpPr>
        <p:spPr>
          <a:xfrm flipH="1" flipV="1">
            <a:off x="2643935" y="2377734"/>
            <a:ext cx="311536" cy="1060766"/>
          </a:xfrm>
          <a:prstGeom prst="bentConnector4">
            <a:avLst>
              <a:gd name="adj1" fmla="val -47786"/>
              <a:gd name="adj2" fmla="val 4713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/>
              <p:nvPr/>
            </p:nvSpPr>
            <p:spPr>
              <a:xfrm>
                <a:off x="2597946" y="4104282"/>
                <a:ext cx="18565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1800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𝟎</m:t>
                    </m:r>
                  </m:oMath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946" y="4104282"/>
                <a:ext cx="1856566" cy="276999"/>
              </a:xfrm>
              <a:prstGeom prst="rect">
                <a:avLst/>
              </a:prstGeom>
              <a:blipFill>
                <a:blip r:embed="rId4"/>
                <a:stretch>
                  <a:fillRect l="-7541" t="-30435" b="-4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타원 137">
            <a:extLst>
              <a:ext uri="{FF2B5EF4-FFF2-40B4-BE49-F238E27FC236}">
                <a16:creationId xmlns:a16="http://schemas.microsoft.com/office/drawing/2014/main" id="{8CA199E9-7E01-400C-AAE7-F3BD9842B794}"/>
              </a:ext>
            </a:extLst>
          </p:cNvPr>
          <p:cNvSpPr/>
          <p:nvPr/>
        </p:nvSpPr>
        <p:spPr>
          <a:xfrm>
            <a:off x="2673841" y="3937025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71AEAD4C-53A8-4090-A2C0-FADDC3E69E1A}"/>
              </a:ext>
            </a:extLst>
          </p:cNvPr>
          <p:cNvCxnSpPr>
            <a:cxnSpLocks/>
            <a:stCxn id="138" idx="0"/>
            <a:endCxn id="74" idx="2"/>
          </p:cNvCxnSpPr>
          <p:nvPr/>
        </p:nvCxnSpPr>
        <p:spPr>
          <a:xfrm rot="16200000" flipV="1">
            <a:off x="1799217" y="3036749"/>
            <a:ext cx="440513" cy="1360039"/>
          </a:xfrm>
          <a:prstGeom prst="bentConnector3">
            <a:avLst>
              <a:gd name="adj1" fmla="val 2490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EE924409-6D8B-4017-BBC2-A06081524FBF}"/>
              </a:ext>
            </a:extLst>
          </p:cNvPr>
          <p:cNvCxnSpPr>
            <a:cxnSpLocks/>
            <a:stCxn id="138" idx="0"/>
            <a:endCxn id="76" idx="2"/>
          </p:cNvCxnSpPr>
          <p:nvPr/>
        </p:nvCxnSpPr>
        <p:spPr>
          <a:xfrm rot="16200000" flipV="1">
            <a:off x="2387984" y="3625517"/>
            <a:ext cx="440513" cy="18250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2DFDE566-FC89-4D9A-82A1-915EAA65358E}"/>
              </a:ext>
            </a:extLst>
          </p:cNvPr>
          <p:cNvCxnSpPr>
            <a:cxnSpLocks/>
            <a:stCxn id="138" idx="0"/>
            <a:endCxn id="79" idx="2"/>
          </p:cNvCxnSpPr>
          <p:nvPr/>
        </p:nvCxnSpPr>
        <p:spPr>
          <a:xfrm rot="5400000" flipH="1" flipV="1">
            <a:off x="3090639" y="3105366"/>
            <a:ext cx="440513" cy="1222806"/>
          </a:xfrm>
          <a:prstGeom prst="bentConnector3">
            <a:avLst>
              <a:gd name="adj1" fmla="val 36881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ACF21C7D-DA6D-4DB4-88E3-7103CBC627D2}"/>
              </a:ext>
            </a:extLst>
          </p:cNvPr>
          <p:cNvCxnSpPr>
            <a:cxnSpLocks/>
            <a:endCxn id="149" idx="2"/>
          </p:cNvCxnSpPr>
          <p:nvPr/>
        </p:nvCxnSpPr>
        <p:spPr>
          <a:xfrm>
            <a:off x="648194" y="3438501"/>
            <a:ext cx="24991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18687B39-CD82-4FEC-AF53-592BF0CE84B2}"/>
              </a:ext>
            </a:extLst>
          </p:cNvPr>
          <p:cNvSpPr/>
          <p:nvPr/>
        </p:nvSpPr>
        <p:spPr>
          <a:xfrm>
            <a:off x="3486091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2D046AC-0E4F-4150-9CEB-8C147E7973C7}"/>
              </a:ext>
            </a:extLst>
          </p:cNvPr>
          <p:cNvSpPr/>
          <p:nvPr/>
        </p:nvSpPr>
        <p:spPr>
          <a:xfrm>
            <a:off x="2080288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FE4D4E0D-CFEA-4C6D-8751-FA4F610DDDB5}"/>
              </a:ext>
            </a:extLst>
          </p:cNvPr>
          <p:cNvSpPr/>
          <p:nvPr/>
        </p:nvSpPr>
        <p:spPr>
          <a:xfrm>
            <a:off x="2081544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DEAB2406-85BC-4A16-A11D-EB9F81BCE420}"/>
              </a:ext>
            </a:extLst>
          </p:cNvPr>
          <p:cNvSpPr/>
          <p:nvPr/>
        </p:nvSpPr>
        <p:spPr>
          <a:xfrm>
            <a:off x="898106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FA17248-391D-49CC-A9CC-DB517E333C80}"/>
              </a:ext>
            </a:extLst>
          </p:cNvPr>
          <p:cNvSpPr/>
          <p:nvPr/>
        </p:nvSpPr>
        <p:spPr>
          <a:xfrm>
            <a:off x="89936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D8837F49-7C7A-40F8-8702-8A64D49BB25B}"/>
              </a:ext>
            </a:extLst>
          </p:cNvPr>
          <p:cNvSpPr/>
          <p:nvPr/>
        </p:nvSpPr>
        <p:spPr>
          <a:xfrm>
            <a:off x="3486091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30B1512-C21B-42A8-AAFC-68389D35132B}"/>
              </a:ext>
            </a:extLst>
          </p:cNvPr>
          <p:cNvSpPr/>
          <p:nvPr/>
        </p:nvSpPr>
        <p:spPr>
          <a:xfrm>
            <a:off x="4229824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7EDFCBE-FB20-4277-85E4-0DC6F64F7C73}"/>
              </a:ext>
            </a:extLst>
          </p:cNvPr>
          <p:cNvSpPr/>
          <p:nvPr/>
        </p:nvSpPr>
        <p:spPr>
          <a:xfrm>
            <a:off x="4231079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F493F39-FC42-4E73-BCA4-0A468BD8A081}"/>
              </a:ext>
            </a:extLst>
          </p:cNvPr>
          <p:cNvSpPr/>
          <p:nvPr/>
        </p:nvSpPr>
        <p:spPr>
          <a:xfrm>
            <a:off x="2824020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994927FD-242C-4924-9EFD-0932EE909A08}"/>
              </a:ext>
            </a:extLst>
          </p:cNvPr>
          <p:cNvSpPr/>
          <p:nvPr/>
        </p:nvSpPr>
        <p:spPr>
          <a:xfrm>
            <a:off x="2825275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936EF01-4B80-4CDD-9BE6-AA8BD76BBB6D}"/>
              </a:ext>
            </a:extLst>
          </p:cNvPr>
          <p:cNvSpPr/>
          <p:nvPr/>
        </p:nvSpPr>
        <p:spPr>
          <a:xfrm>
            <a:off x="1644350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9D15B10-F15F-4588-94D3-07ACCA1FB9B8}"/>
              </a:ext>
            </a:extLst>
          </p:cNvPr>
          <p:cNvSpPr/>
          <p:nvPr/>
        </p:nvSpPr>
        <p:spPr>
          <a:xfrm>
            <a:off x="1645605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85B4608-760D-4D16-AFCD-6A771556CC1F}"/>
              </a:ext>
            </a:extLst>
          </p:cNvPr>
          <p:cNvCxnSpPr>
            <a:cxnSpLocks/>
            <a:stCxn id="160" idx="6"/>
            <a:endCxn id="148" idx="2"/>
          </p:cNvCxnSpPr>
          <p:nvPr/>
        </p:nvCxnSpPr>
        <p:spPr>
          <a:xfrm>
            <a:off x="1777057" y="3269566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7E519C24-B127-4B9E-99C8-516B0AC1DFD4}"/>
              </a:ext>
            </a:extLst>
          </p:cNvPr>
          <p:cNvCxnSpPr>
            <a:cxnSpLocks/>
            <a:stCxn id="159" idx="6"/>
            <a:endCxn id="108" idx="2"/>
          </p:cNvCxnSpPr>
          <p:nvPr/>
        </p:nvCxnSpPr>
        <p:spPr>
          <a:xfrm>
            <a:off x="1775802" y="3438501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AE8E4890-C1A5-4420-AA06-4D7808DDC4B5}"/>
              </a:ext>
            </a:extLst>
          </p:cNvPr>
          <p:cNvCxnSpPr>
            <a:cxnSpLocks/>
            <a:stCxn id="158" idx="6"/>
            <a:endCxn id="152" idx="2"/>
          </p:cNvCxnSpPr>
          <p:nvPr/>
        </p:nvCxnSpPr>
        <p:spPr>
          <a:xfrm>
            <a:off x="2956727" y="3269566"/>
            <a:ext cx="52936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F858D1F6-B90C-4040-88CE-360BB99E7747}"/>
              </a:ext>
            </a:extLst>
          </p:cNvPr>
          <p:cNvCxnSpPr>
            <a:cxnSpLocks/>
            <a:stCxn id="157" idx="6"/>
            <a:endCxn id="84" idx="2"/>
          </p:cNvCxnSpPr>
          <p:nvPr/>
        </p:nvCxnSpPr>
        <p:spPr>
          <a:xfrm>
            <a:off x="2955472" y="3438501"/>
            <a:ext cx="53061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FA23BDE0-6160-4C93-B2AE-ADC343672452}"/>
              </a:ext>
            </a:extLst>
          </p:cNvPr>
          <p:cNvCxnSpPr>
            <a:cxnSpLocks/>
          </p:cNvCxnSpPr>
          <p:nvPr/>
        </p:nvCxnSpPr>
        <p:spPr>
          <a:xfrm>
            <a:off x="4366854" y="3272079"/>
            <a:ext cx="33246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BA2943D-EC93-4F62-8C49-067FC33446ED}"/>
              </a:ext>
            </a:extLst>
          </p:cNvPr>
          <p:cNvCxnSpPr>
            <a:cxnSpLocks/>
          </p:cNvCxnSpPr>
          <p:nvPr/>
        </p:nvCxnSpPr>
        <p:spPr>
          <a:xfrm>
            <a:off x="4361828" y="3441013"/>
            <a:ext cx="33363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/>
              <p:nvPr/>
            </p:nvSpPr>
            <p:spPr>
              <a:xfrm>
                <a:off x="3172437" y="3175986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437" y="3175986"/>
                <a:ext cx="179323" cy="184666"/>
              </a:xfrm>
              <a:prstGeom prst="rect">
                <a:avLst/>
              </a:prstGeom>
              <a:blipFill>
                <a:blip r:embed="rId5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/>
              <p:nvPr/>
            </p:nvSpPr>
            <p:spPr>
              <a:xfrm>
                <a:off x="3169924" y="3344330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924" y="3344330"/>
                <a:ext cx="179323" cy="184666"/>
              </a:xfrm>
              <a:prstGeom prst="rect">
                <a:avLst/>
              </a:prstGeom>
              <a:blipFill>
                <a:blip r:embed="rId6"/>
                <a:stretch>
                  <a:fillRect l="-3448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직사각형 53">
            <a:extLst>
              <a:ext uri="{FF2B5EF4-FFF2-40B4-BE49-F238E27FC236}">
                <a16:creationId xmlns:a16="http://schemas.microsoft.com/office/drawing/2014/main" id="{C1977BA0-EA26-4112-85C8-8B59AF424C97}"/>
              </a:ext>
            </a:extLst>
          </p:cNvPr>
          <p:cNvSpPr/>
          <p:nvPr/>
        </p:nvSpPr>
        <p:spPr>
          <a:xfrm>
            <a:off x="5646519" y="2698159"/>
            <a:ext cx="4120343" cy="1237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1404C13-FE1B-4050-81BA-BA3373F25C40}"/>
              </a:ext>
            </a:extLst>
          </p:cNvPr>
          <p:cNvCxnSpPr>
            <a:cxnSpLocks/>
          </p:cNvCxnSpPr>
          <p:nvPr/>
        </p:nvCxnSpPr>
        <p:spPr>
          <a:xfrm flipH="1" flipV="1">
            <a:off x="7805860" y="3936054"/>
            <a:ext cx="2598" cy="23845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E84BA34-E3C6-4221-B4A3-E54495E76994}"/>
              </a:ext>
            </a:extLst>
          </p:cNvPr>
          <p:cNvSpPr/>
          <p:nvPr/>
        </p:nvSpPr>
        <p:spPr>
          <a:xfrm>
            <a:off x="6006155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5E6CB31A-D78A-4B71-A552-9839C6530571}"/>
              </a:ext>
            </a:extLst>
          </p:cNvPr>
          <p:cNvCxnSpPr>
            <a:cxnSpLocks/>
            <a:stCxn id="94" idx="6"/>
            <a:endCxn id="64" idx="1"/>
          </p:cNvCxnSpPr>
          <p:nvPr/>
        </p:nvCxnSpPr>
        <p:spPr>
          <a:xfrm flipV="1">
            <a:off x="6882169" y="2312612"/>
            <a:ext cx="714131" cy="1125888"/>
          </a:xfrm>
          <a:prstGeom prst="bentConnector3">
            <a:avLst>
              <a:gd name="adj1" fmla="val 13262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B6AE6E4-F056-4F01-8DE0-BA5C33849A37}"/>
              </a:ext>
            </a:extLst>
          </p:cNvPr>
          <p:cNvSpPr/>
          <p:nvPr/>
        </p:nvSpPr>
        <p:spPr>
          <a:xfrm>
            <a:off x="7183689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0E56EB27-15AD-43B3-908A-DF407AE884CE}"/>
              </a:ext>
            </a:extLst>
          </p:cNvPr>
          <p:cNvSpPr/>
          <p:nvPr/>
        </p:nvSpPr>
        <p:spPr>
          <a:xfrm>
            <a:off x="8588999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F057E55-E8DE-417D-AB66-C28FADC74278}"/>
              </a:ext>
            </a:extLst>
          </p:cNvPr>
          <p:cNvCxnSpPr>
            <a:cxnSpLocks/>
            <a:stCxn id="89" idx="6"/>
            <a:endCxn id="66" idx="4"/>
          </p:cNvCxnSpPr>
          <p:nvPr/>
        </p:nvCxnSpPr>
        <p:spPr>
          <a:xfrm flipH="1" flipV="1">
            <a:off x="7750302" y="2377734"/>
            <a:ext cx="1717341" cy="1060766"/>
          </a:xfrm>
          <a:prstGeom prst="bentConnector4">
            <a:avLst>
              <a:gd name="adj1" fmla="val -5889"/>
              <a:gd name="adj2" fmla="val 53768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82070EEA-872A-4463-8F99-16B2A90AA799}"/>
              </a:ext>
            </a:extLst>
          </p:cNvPr>
          <p:cNvSpPr/>
          <p:nvPr/>
        </p:nvSpPr>
        <p:spPr>
          <a:xfrm>
            <a:off x="9053350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7D89993-6B90-407D-A086-41B4B5805763}"/>
              </a:ext>
            </a:extLst>
          </p:cNvPr>
          <p:cNvSpPr/>
          <p:nvPr/>
        </p:nvSpPr>
        <p:spPr>
          <a:xfrm>
            <a:off x="7638587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A3F21A81-6FB0-4600-AFDA-BB612A91E6FC}"/>
              </a:ext>
            </a:extLst>
          </p:cNvPr>
          <p:cNvSpPr/>
          <p:nvPr/>
        </p:nvSpPr>
        <p:spPr>
          <a:xfrm>
            <a:off x="646541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214E1C-3647-4260-B88B-83395C63C10C}"/>
                  </a:ext>
                </a:extLst>
              </p:cNvPr>
              <p:cNvSpPr txBox="1"/>
              <p:nvPr/>
            </p:nvSpPr>
            <p:spPr>
              <a:xfrm>
                <a:off x="7596300" y="2174112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214E1C-3647-4260-B88B-83395C6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00" y="2174112"/>
                <a:ext cx="458459" cy="276999"/>
              </a:xfrm>
              <a:prstGeom prst="rect">
                <a:avLst/>
              </a:prstGeom>
              <a:blipFill>
                <a:blip r:embed="rId7"/>
                <a:stretch>
                  <a:fillRect l="-10667" t="-4444" r="-120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타원 65">
            <a:extLst>
              <a:ext uri="{FF2B5EF4-FFF2-40B4-BE49-F238E27FC236}">
                <a16:creationId xmlns:a16="http://schemas.microsoft.com/office/drawing/2014/main" id="{18CA23F7-450F-49A7-BE12-4D071CD07620}"/>
              </a:ext>
            </a:extLst>
          </p:cNvPr>
          <p:cNvSpPr/>
          <p:nvPr/>
        </p:nvSpPr>
        <p:spPr>
          <a:xfrm>
            <a:off x="7724651" y="2336918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F9F41B9D-F4BC-4AF2-8400-2362466E7DBA}"/>
              </a:ext>
            </a:extLst>
          </p:cNvPr>
          <p:cNvCxnSpPr>
            <a:cxnSpLocks/>
            <a:stCxn id="92" idx="6"/>
            <a:endCxn id="66" idx="4"/>
          </p:cNvCxnSpPr>
          <p:nvPr/>
        </p:nvCxnSpPr>
        <p:spPr>
          <a:xfrm flipH="1" flipV="1">
            <a:off x="7750302" y="2377734"/>
            <a:ext cx="311536" cy="1060766"/>
          </a:xfrm>
          <a:prstGeom prst="bentConnector4">
            <a:avLst>
              <a:gd name="adj1" fmla="val -47786"/>
              <a:gd name="adj2" fmla="val 4713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7CFA474-9E8D-47B6-8717-18762DA73DFF}"/>
                  </a:ext>
                </a:extLst>
              </p:cNvPr>
              <p:cNvSpPr txBox="1"/>
              <p:nvPr/>
            </p:nvSpPr>
            <p:spPr>
              <a:xfrm>
                <a:off x="7661870" y="4104282"/>
                <a:ext cx="18565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1800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𝟏</m:t>
                    </m:r>
                  </m:oMath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7CFA474-9E8D-47B6-8717-18762DA73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870" y="4104282"/>
                <a:ext cx="1856566" cy="276999"/>
              </a:xfrm>
              <a:prstGeom prst="rect">
                <a:avLst/>
              </a:prstGeom>
              <a:blipFill>
                <a:blip r:embed="rId8"/>
                <a:stretch>
                  <a:fillRect l="-7895" t="-30435" b="-4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타원 68">
            <a:extLst>
              <a:ext uri="{FF2B5EF4-FFF2-40B4-BE49-F238E27FC236}">
                <a16:creationId xmlns:a16="http://schemas.microsoft.com/office/drawing/2014/main" id="{624EB68A-4EBF-43BC-8D27-A8F88257A71A}"/>
              </a:ext>
            </a:extLst>
          </p:cNvPr>
          <p:cNvSpPr/>
          <p:nvPr/>
        </p:nvSpPr>
        <p:spPr>
          <a:xfrm>
            <a:off x="7780208" y="3937025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497D4360-D3A3-4B02-B2FA-AA4F92A418C0}"/>
              </a:ext>
            </a:extLst>
          </p:cNvPr>
          <p:cNvCxnSpPr>
            <a:cxnSpLocks/>
            <a:stCxn id="69" idx="0"/>
            <a:endCxn id="56" idx="2"/>
          </p:cNvCxnSpPr>
          <p:nvPr/>
        </p:nvCxnSpPr>
        <p:spPr>
          <a:xfrm rot="16200000" flipV="1">
            <a:off x="6905584" y="3036749"/>
            <a:ext cx="440513" cy="1360039"/>
          </a:xfrm>
          <a:prstGeom prst="bentConnector3">
            <a:avLst>
              <a:gd name="adj1" fmla="val 2490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7FC84D15-F413-4CCC-AE34-F0312198DA31}"/>
              </a:ext>
            </a:extLst>
          </p:cNvPr>
          <p:cNvCxnSpPr>
            <a:cxnSpLocks/>
            <a:stCxn id="69" idx="0"/>
            <a:endCxn id="58" idx="2"/>
          </p:cNvCxnSpPr>
          <p:nvPr/>
        </p:nvCxnSpPr>
        <p:spPr>
          <a:xfrm rot="16200000" flipV="1">
            <a:off x="7494351" y="3625517"/>
            <a:ext cx="440513" cy="18250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4D9BE3B9-1C8B-4BA1-93F0-0D83BB06EEE8}"/>
              </a:ext>
            </a:extLst>
          </p:cNvPr>
          <p:cNvCxnSpPr>
            <a:cxnSpLocks/>
            <a:stCxn id="69" idx="0"/>
            <a:endCxn id="59" idx="2"/>
          </p:cNvCxnSpPr>
          <p:nvPr/>
        </p:nvCxnSpPr>
        <p:spPr>
          <a:xfrm rot="5400000" flipH="1" flipV="1">
            <a:off x="8197006" y="3105366"/>
            <a:ext cx="440513" cy="1222806"/>
          </a:xfrm>
          <a:prstGeom prst="bentConnector3">
            <a:avLst>
              <a:gd name="adj1" fmla="val 36881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522ABC61-BF6D-4B87-AB4A-BB6D6DB66981}"/>
              </a:ext>
            </a:extLst>
          </p:cNvPr>
          <p:cNvSpPr/>
          <p:nvPr/>
        </p:nvSpPr>
        <p:spPr>
          <a:xfrm>
            <a:off x="8592458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EA85C40-3F92-41D5-BE70-025914B61274}"/>
              </a:ext>
            </a:extLst>
          </p:cNvPr>
          <p:cNvSpPr/>
          <p:nvPr/>
        </p:nvSpPr>
        <p:spPr>
          <a:xfrm>
            <a:off x="7186655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9B7CA73D-4DAD-43C1-AE5E-B72F37421D94}"/>
              </a:ext>
            </a:extLst>
          </p:cNvPr>
          <p:cNvSpPr/>
          <p:nvPr/>
        </p:nvSpPr>
        <p:spPr>
          <a:xfrm>
            <a:off x="7187911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1DD38AB-C7C6-4817-878D-E73B1AF9D3A0}"/>
              </a:ext>
            </a:extLst>
          </p:cNvPr>
          <p:cNvSpPr/>
          <p:nvPr/>
        </p:nvSpPr>
        <p:spPr>
          <a:xfrm>
            <a:off x="6004473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D2CF5C3A-58B3-4682-BFEC-1748ABC7EF89}"/>
              </a:ext>
            </a:extLst>
          </p:cNvPr>
          <p:cNvSpPr/>
          <p:nvPr/>
        </p:nvSpPr>
        <p:spPr>
          <a:xfrm>
            <a:off x="6005729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03F78EAE-ADC9-4838-80A6-631EB7A6EEED}"/>
              </a:ext>
            </a:extLst>
          </p:cNvPr>
          <p:cNvSpPr/>
          <p:nvPr/>
        </p:nvSpPr>
        <p:spPr>
          <a:xfrm>
            <a:off x="8592458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7EB26E8-C055-452A-8628-78ED17480205}"/>
              </a:ext>
            </a:extLst>
          </p:cNvPr>
          <p:cNvSpPr/>
          <p:nvPr/>
        </p:nvSpPr>
        <p:spPr>
          <a:xfrm>
            <a:off x="9336191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37B6EFC-C7A2-45CA-92F6-5AF1597DD574}"/>
              </a:ext>
            </a:extLst>
          </p:cNvPr>
          <p:cNvSpPr/>
          <p:nvPr/>
        </p:nvSpPr>
        <p:spPr>
          <a:xfrm>
            <a:off x="9337446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9B683AFE-4A65-4ABD-A75E-0E5E32AB2327}"/>
              </a:ext>
            </a:extLst>
          </p:cNvPr>
          <p:cNvSpPr/>
          <p:nvPr/>
        </p:nvSpPr>
        <p:spPr>
          <a:xfrm>
            <a:off x="7930387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8AFE251-7394-474C-BD88-5008E4E6C095}"/>
              </a:ext>
            </a:extLst>
          </p:cNvPr>
          <p:cNvSpPr/>
          <p:nvPr/>
        </p:nvSpPr>
        <p:spPr>
          <a:xfrm>
            <a:off x="793164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523D10BE-2EF4-4EA8-B725-2F80179738D9}"/>
              </a:ext>
            </a:extLst>
          </p:cNvPr>
          <p:cNvSpPr/>
          <p:nvPr/>
        </p:nvSpPr>
        <p:spPr>
          <a:xfrm>
            <a:off x="6750717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C39E8B4D-CA42-4DB5-AD6B-05229404E892}"/>
              </a:ext>
            </a:extLst>
          </p:cNvPr>
          <p:cNvSpPr/>
          <p:nvPr/>
        </p:nvSpPr>
        <p:spPr>
          <a:xfrm>
            <a:off x="675197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05E86C5-64E4-4317-A745-5AD63F310BD6}"/>
              </a:ext>
            </a:extLst>
          </p:cNvPr>
          <p:cNvCxnSpPr>
            <a:cxnSpLocks/>
            <a:stCxn id="95" idx="6"/>
            <a:endCxn id="85" idx="2"/>
          </p:cNvCxnSpPr>
          <p:nvPr/>
        </p:nvCxnSpPr>
        <p:spPr>
          <a:xfrm>
            <a:off x="6883424" y="3269566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61D8EA73-DB86-47FD-BC7D-63338F891D38}"/>
              </a:ext>
            </a:extLst>
          </p:cNvPr>
          <p:cNvCxnSpPr>
            <a:cxnSpLocks/>
            <a:stCxn id="94" idx="6"/>
            <a:endCxn id="83" idx="2"/>
          </p:cNvCxnSpPr>
          <p:nvPr/>
        </p:nvCxnSpPr>
        <p:spPr>
          <a:xfrm>
            <a:off x="6882169" y="3438501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F650990-3E7A-41CD-9AC7-2E83F49FD861}"/>
              </a:ext>
            </a:extLst>
          </p:cNvPr>
          <p:cNvCxnSpPr>
            <a:cxnSpLocks/>
            <a:stCxn id="93" idx="6"/>
            <a:endCxn id="88" idx="2"/>
          </p:cNvCxnSpPr>
          <p:nvPr/>
        </p:nvCxnSpPr>
        <p:spPr>
          <a:xfrm>
            <a:off x="8063094" y="3269566"/>
            <a:ext cx="52936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F3A023AC-D051-48E4-A9F0-66B9C777F076}"/>
              </a:ext>
            </a:extLst>
          </p:cNvPr>
          <p:cNvCxnSpPr>
            <a:cxnSpLocks/>
            <a:stCxn id="92" idx="6"/>
            <a:endCxn id="80" idx="2"/>
          </p:cNvCxnSpPr>
          <p:nvPr/>
        </p:nvCxnSpPr>
        <p:spPr>
          <a:xfrm>
            <a:off x="8061839" y="3438501"/>
            <a:ext cx="53061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2830B1F-3DAE-41DA-B6FA-05831DB06C8D}"/>
              </a:ext>
            </a:extLst>
          </p:cNvPr>
          <p:cNvCxnSpPr>
            <a:cxnSpLocks/>
          </p:cNvCxnSpPr>
          <p:nvPr/>
        </p:nvCxnSpPr>
        <p:spPr>
          <a:xfrm>
            <a:off x="9473221" y="3272079"/>
            <a:ext cx="2461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851EAEED-A865-4283-9A29-C80E0ECC123A}"/>
              </a:ext>
            </a:extLst>
          </p:cNvPr>
          <p:cNvCxnSpPr>
            <a:cxnSpLocks/>
          </p:cNvCxnSpPr>
          <p:nvPr/>
        </p:nvCxnSpPr>
        <p:spPr>
          <a:xfrm>
            <a:off x="9468195" y="3441013"/>
            <a:ext cx="24991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6F0FE24-C88B-4956-8DC7-3667C378C197}"/>
                  </a:ext>
                </a:extLst>
              </p:cNvPr>
              <p:cNvSpPr txBox="1"/>
              <p:nvPr/>
            </p:nvSpPr>
            <p:spPr>
              <a:xfrm>
                <a:off x="8278804" y="3175986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6F0FE24-C88B-4956-8DC7-3667C378C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804" y="3175986"/>
                <a:ext cx="179323" cy="184666"/>
              </a:xfrm>
              <a:prstGeom prst="rect">
                <a:avLst/>
              </a:prstGeom>
              <a:blipFill>
                <a:blip r:embed="rId6"/>
                <a:stretch>
                  <a:fillRect l="-3448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3D0589F-D6C4-4887-9F1B-A8AC8F2A3068}"/>
                  </a:ext>
                </a:extLst>
              </p:cNvPr>
              <p:cNvSpPr txBox="1"/>
              <p:nvPr/>
            </p:nvSpPr>
            <p:spPr>
              <a:xfrm>
                <a:off x="8276291" y="3344330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3D0589F-D6C4-4887-9F1B-A8AC8F2A3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291" y="3344330"/>
                <a:ext cx="179323" cy="184666"/>
              </a:xfrm>
              <a:prstGeom prst="rect">
                <a:avLst/>
              </a:prstGeom>
              <a:blipFill>
                <a:blip r:embed="rId6"/>
                <a:stretch>
                  <a:fillRect l="-3448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74344C64-7355-4BA6-A4B8-5F9D71413479}"/>
              </a:ext>
            </a:extLst>
          </p:cNvPr>
          <p:cNvSpPr txBox="1"/>
          <p:nvPr/>
        </p:nvSpPr>
        <p:spPr>
          <a:xfrm>
            <a:off x="9846252" y="3182165"/>
            <a:ext cx="3053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⋯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FABD201E-1D9E-451D-A316-1F0C37C13C42}"/>
              </a:ext>
            </a:extLst>
          </p:cNvPr>
          <p:cNvSpPr/>
          <p:nvPr/>
        </p:nvSpPr>
        <p:spPr>
          <a:xfrm>
            <a:off x="4563425" y="3377884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1D42A22-85A4-466C-B525-109F76B113A0}"/>
              </a:ext>
            </a:extLst>
          </p:cNvPr>
          <p:cNvSpPr/>
          <p:nvPr/>
        </p:nvSpPr>
        <p:spPr>
          <a:xfrm>
            <a:off x="4564681" y="3208950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07E1718-6A47-44B4-911B-D29400EE3E37}"/>
              </a:ext>
            </a:extLst>
          </p:cNvPr>
          <p:cNvSpPr txBox="1"/>
          <p:nvPr/>
        </p:nvSpPr>
        <p:spPr>
          <a:xfrm>
            <a:off x="4945678" y="2317920"/>
            <a:ext cx="1548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ea typeface="고도 M" panose="02000503000000020004" pitchFamily="2" charset="-127"/>
              </a:rPr>
              <a:t>h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56D4E28-E097-442F-895A-7A6C1C6A7C5F}"/>
              </a:ext>
            </a:extLst>
          </p:cNvPr>
          <p:cNvSpPr txBox="1"/>
          <p:nvPr/>
        </p:nvSpPr>
        <p:spPr>
          <a:xfrm>
            <a:off x="5327642" y="2314061"/>
            <a:ext cx="1548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ea typeface="고도 M" panose="02000503000000020004" pitchFamily="2" charset="-127"/>
              </a:rPr>
              <a:t>c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2C98F8-7378-4203-AD98-973901FA6B31}"/>
              </a:ext>
            </a:extLst>
          </p:cNvPr>
          <p:cNvSpPr/>
          <p:nvPr/>
        </p:nvSpPr>
        <p:spPr>
          <a:xfrm>
            <a:off x="4440821" y="1844233"/>
            <a:ext cx="1585732" cy="362674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TimeLSTM</a:t>
            </a:r>
            <a:r>
              <a:rPr lang="ko-KR" altLang="en-US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클래스에서 인스턴스 변수로 유지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23882434-98E7-49ED-BC00-75600328A059}"/>
              </a:ext>
            </a:extLst>
          </p:cNvPr>
          <p:cNvSpPr/>
          <p:nvPr/>
        </p:nvSpPr>
        <p:spPr>
          <a:xfrm rot="10800000">
            <a:off x="4946248" y="2206907"/>
            <a:ext cx="88188" cy="154329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88BA02C7-1802-45E1-B23B-6E96D2A877B1}"/>
              </a:ext>
            </a:extLst>
          </p:cNvPr>
          <p:cNvSpPr/>
          <p:nvPr/>
        </p:nvSpPr>
        <p:spPr>
          <a:xfrm rot="10800000">
            <a:off x="5335929" y="2206907"/>
            <a:ext cx="88188" cy="154329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DFA78F55-662C-4268-AF2B-9AC708002FDE}"/>
              </a:ext>
            </a:extLst>
          </p:cNvPr>
          <p:cNvCxnSpPr>
            <a:stCxn id="107" idx="2"/>
            <a:endCxn id="106" idx="6"/>
          </p:cNvCxnSpPr>
          <p:nvPr/>
        </p:nvCxnSpPr>
        <p:spPr>
          <a:xfrm rot="5400000">
            <a:off x="4525201" y="2765852"/>
            <a:ext cx="668860" cy="32699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구부러짐 110">
            <a:extLst>
              <a:ext uri="{FF2B5EF4-FFF2-40B4-BE49-F238E27FC236}">
                <a16:creationId xmlns:a16="http://schemas.microsoft.com/office/drawing/2014/main" id="{995D4088-A20A-4F9B-A9A1-42BE2EB02288}"/>
              </a:ext>
            </a:extLst>
          </p:cNvPr>
          <p:cNvCxnSpPr>
            <a:cxnSpLocks/>
            <a:stCxn id="107" idx="2"/>
            <a:endCxn id="86" idx="2"/>
          </p:cNvCxnSpPr>
          <p:nvPr/>
        </p:nvCxnSpPr>
        <p:spPr>
          <a:xfrm rot="16200000" flipH="1">
            <a:off x="5092010" y="2526036"/>
            <a:ext cx="843581" cy="98134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구부러짐 111">
            <a:extLst>
              <a:ext uri="{FF2B5EF4-FFF2-40B4-BE49-F238E27FC236}">
                <a16:creationId xmlns:a16="http://schemas.microsoft.com/office/drawing/2014/main" id="{7E90DF5E-FDD1-45F1-B9AC-4E5804437D99}"/>
              </a:ext>
            </a:extLst>
          </p:cNvPr>
          <p:cNvCxnSpPr>
            <a:cxnSpLocks/>
            <a:stCxn id="109" idx="2"/>
            <a:endCxn id="105" idx="6"/>
          </p:cNvCxnSpPr>
          <p:nvPr/>
        </p:nvCxnSpPr>
        <p:spPr>
          <a:xfrm rot="5400000">
            <a:off x="4629159" y="2656779"/>
            <a:ext cx="841653" cy="71021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구부러짐 112">
            <a:extLst>
              <a:ext uri="{FF2B5EF4-FFF2-40B4-BE49-F238E27FC236}">
                <a16:creationId xmlns:a16="http://schemas.microsoft.com/office/drawing/2014/main" id="{8577F104-36AD-44D0-B748-7B43723054B1}"/>
              </a:ext>
            </a:extLst>
          </p:cNvPr>
          <p:cNvCxnSpPr>
            <a:cxnSpLocks/>
            <a:stCxn id="109" idx="2"/>
            <a:endCxn id="87" idx="2"/>
          </p:cNvCxnSpPr>
          <p:nvPr/>
        </p:nvCxnSpPr>
        <p:spPr>
          <a:xfrm rot="16200000" flipH="1">
            <a:off x="5366157" y="2629994"/>
            <a:ext cx="678506" cy="600637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14549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334973682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6.4 LSTM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209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모델의 신경망 구성</a:t>
            </a: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024017E7-32A7-49AF-A533-E5AA5D09D7E8}"/>
              </a:ext>
            </a:extLst>
          </p:cNvPr>
          <p:cNvSpPr/>
          <p:nvPr/>
        </p:nvSpPr>
        <p:spPr>
          <a:xfrm>
            <a:off x="1544648" y="263195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CF9E63F-567B-412C-9DC5-E02F56182D1F}"/>
              </a:ext>
            </a:extLst>
          </p:cNvPr>
          <p:cNvCxnSpPr>
            <a:cxnSpLocks/>
          </p:cNvCxnSpPr>
          <p:nvPr/>
        </p:nvCxnSpPr>
        <p:spPr>
          <a:xfrm flipV="1">
            <a:off x="2350338" y="2123965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F13B1E7D-C34F-4859-991E-5486224C2D1A}"/>
              </a:ext>
            </a:extLst>
          </p:cNvPr>
          <p:cNvSpPr/>
          <p:nvPr/>
        </p:nvSpPr>
        <p:spPr>
          <a:xfrm>
            <a:off x="2374743" y="26255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EEEA27CA-7427-49B1-BCBA-6FE1A281833B}"/>
              </a:ext>
            </a:extLst>
          </p:cNvPr>
          <p:cNvSpPr/>
          <p:nvPr/>
        </p:nvSpPr>
        <p:spPr>
          <a:xfrm>
            <a:off x="2390915" y="26362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67E6B29-3BDA-4379-BDB1-38FF218273CF}"/>
              </a:ext>
            </a:extLst>
          </p:cNvPr>
          <p:cNvCxnSpPr>
            <a:cxnSpLocks/>
            <a:stCxn id="114" idx="2"/>
          </p:cNvCxnSpPr>
          <p:nvPr/>
        </p:nvCxnSpPr>
        <p:spPr>
          <a:xfrm>
            <a:off x="2350339" y="31014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2DF8AEED-66AF-4A5F-A270-C623A3212A82}"/>
              </a:ext>
            </a:extLst>
          </p:cNvPr>
          <p:cNvSpPr/>
          <p:nvPr/>
        </p:nvSpPr>
        <p:spPr>
          <a:xfrm>
            <a:off x="1544648" y="344236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4E51E8FF-ED73-4871-9C7D-5452F8736523}"/>
              </a:ext>
            </a:extLst>
          </p:cNvPr>
          <p:cNvSpPr/>
          <p:nvPr/>
        </p:nvSpPr>
        <p:spPr>
          <a:xfrm>
            <a:off x="1544646" y="4287836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CD3A92D5-6BE6-4AEA-B435-C8B823F8C72A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2350336" y="3911888"/>
            <a:ext cx="3" cy="375950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D2C7D01-D2A9-4DD6-A2BE-F662B9EE1EC7}"/>
              </a:ext>
            </a:extLst>
          </p:cNvPr>
          <p:cNvCxnSpPr>
            <a:cxnSpLocks/>
            <a:stCxn id="120" idx="2"/>
          </p:cNvCxnSpPr>
          <p:nvPr/>
        </p:nvCxnSpPr>
        <p:spPr>
          <a:xfrm>
            <a:off x="2350337" y="47573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078E409-62D8-4D88-8EFE-D6C8C79ACA51}"/>
              </a:ext>
            </a:extLst>
          </p:cNvPr>
          <p:cNvSpPr/>
          <p:nvPr/>
        </p:nvSpPr>
        <p:spPr>
          <a:xfrm>
            <a:off x="1544646" y="509824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B783B88-5195-4B17-8D26-651A13B74DE6}"/>
              </a:ext>
            </a:extLst>
          </p:cNvPr>
          <p:cNvCxnSpPr>
            <a:cxnSpLocks/>
            <a:stCxn id="129" idx="2"/>
          </p:cNvCxnSpPr>
          <p:nvPr/>
        </p:nvCxnSpPr>
        <p:spPr>
          <a:xfrm>
            <a:off x="2350337" y="55677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4C45819-C0B5-42A0-9AFA-891A69E2A004}"/>
                  </a:ext>
                </a:extLst>
              </p:cNvPr>
              <p:cNvSpPr txBox="1"/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4C45819-C0B5-42A0-9AFA-891A69E2A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2E842A8-B4DE-4973-8C5C-A813CD0F635D}"/>
                  </a:ext>
                </a:extLst>
              </p:cNvPr>
              <p:cNvSpPr txBox="1"/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2E842A8-B4DE-4973-8C5C-A813CD0F6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blipFill>
                <a:blip r:embed="rId4"/>
                <a:stretch>
                  <a:fillRect l="-7921" r="-7921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타원 134">
            <a:extLst>
              <a:ext uri="{FF2B5EF4-FFF2-40B4-BE49-F238E27FC236}">
                <a16:creationId xmlns:a16="http://schemas.microsoft.com/office/drawing/2014/main" id="{5FDCE8F0-DBB0-42FC-BCBD-D7ED06F5FF86}"/>
              </a:ext>
            </a:extLst>
          </p:cNvPr>
          <p:cNvSpPr/>
          <p:nvPr/>
        </p:nvSpPr>
        <p:spPr>
          <a:xfrm>
            <a:off x="2172959" y="4019576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2927462-7FA2-4AB6-A4CF-9E140615381F}"/>
                  </a:ext>
                </a:extLst>
              </p:cNvPr>
              <p:cNvSpPr txBox="1"/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2927462-7FA2-4AB6-A4CF-9E1406153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blipFill>
                <a:blip r:embed="rId5"/>
                <a:stretch>
                  <a:fillRect l="-12245" r="-16327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타원 141">
            <a:extLst>
              <a:ext uri="{FF2B5EF4-FFF2-40B4-BE49-F238E27FC236}">
                <a16:creationId xmlns:a16="http://schemas.microsoft.com/office/drawing/2014/main" id="{111D6F58-5851-447E-A73C-CF9A7ACED866}"/>
              </a:ext>
            </a:extLst>
          </p:cNvPr>
          <p:cNvSpPr/>
          <p:nvPr/>
        </p:nvSpPr>
        <p:spPr>
          <a:xfrm>
            <a:off x="2824999" y="2979845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C2DB5E7F-EAB8-455C-8B3B-7DA15454FD96}"/>
              </a:ext>
            </a:extLst>
          </p:cNvPr>
          <p:cNvCxnSpPr>
            <a:cxnSpLocks/>
            <a:stCxn id="136" idx="0"/>
            <a:endCxn id="142" idx="4"/>
          </p:cNvCxnSpPr>
          <p:nvPr/>
        </p:nvCxnSpPr>
        <p:spPr>
          <a:xfrm rot="16200000" flipV="1">
            <a:off x="3049291" y="2972260"/>
            <a:ext cx="415374" cy="68658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0B8068ED-B01E-4B86-8B46-0C86C9041FF9}"/>
              </a:ext>
            </a:extLst>
          </p:cNvPr>
          <p:cNvSpPr/>
          <p:nvPr/>
        </p:nvSpPr>
        <p:spPr>
          <a:xfrm>
            <a:off x="4800991" y="262037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77EC9DB3-F710-4B6A-8D19-45A1D91875BA}"/>
              </a:ext>
            </a:extLst>
          </p:cNvPr>
          <p:cNvCxnSpPr>
            <a:cxnSpLocks/>
          </p:cNvCxnSpPr>
          <p:nvPr/>
        </p:nvCxnSpPr>
        <p:spPr>
          <a:xfrm flipV="1">
            <a:off x="5606681" y="2112391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타원 145">
            <a:extLst>
              <a:ext uri="{FF2B5EF4-FFF2-40B4-BE49-F238E27FC236}">
                <a16:creationId xmlns:a16="http://schemas.microsoft.com/office/drawing/2014/main" id="{59DD099C-DE8E-4691-90F1-AC0999016994}"/>
              </a:ext>
            </a:extLst>
          </p:cNvPr>
          <p:cNvSpPr/>
          <p:nvPr/>
        </p:nvSpPr>
        <p:spPr>
          <a:xfrm>
            <a:off x="5631086" y="2613989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8DB3B294-D8FE-44A5-8F8E-77D8ACA1BB90}"/>
              </a:ext>
            </a:extLst>
          </p:cNvPr>
          <p:cNvSpPr/>
          <p:nvPr/>
        </p:nvSpPr>
        <p:spPr>
          <a:xfrm>
            <a:off x="5647258" y="2624705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EA06402-87B4-4314-89BF-DB36B478DEF9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5606682" y="308990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A7E9C55E-0B50-4033-8A6E-2C289DA4D37F}"/>
              </a:ext>
            </a:extLst>
          </p:cNvPr>
          <p:cNvSpPr/>
          <p:nvPr/>
        </p:nvSpPr>
        <p:spPr>
          <a:xfrm>
            <a:off x="4800991" y="343079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74A3D13E-1EC9-47BA-A391-CF46B54BD7FF}"/>
              </a:ext>
            </a:extLst>
          </p:cNvPr>
          <p:cNvSpPr/>
          <p:nvPr/>
        </p:nvSpPr>
        <p:spPr>
          <a:xfrm>
            <a:off x="4800989" y="4276262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BFB219A9-F492-413A-B461-E03BEB7BE5A3}"/>
              </a:ext>
            </a:extLst>
          </p:cNvPr>
          <p:cNvCxnSpPr>
            <a:cxnSpLocks/>
            <a:endCxn id="153" idx="2"/>
          </p:cNvCxnSpPr>
          <p:nvPr/>
        </p:nvCxnSpPr>
        <p:spPr>
          <a:xfrm flipV="1">
            <a:off x="5606679" y="3900314"/>
            <a:ext cx="3" cy="375950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1616793E-C373-4250-A18E-19FAA3720E8C}"/>
              </a:ext>
            </a:extLst>
          </p:cNvPr>
          <p:cNvCxnSpPr>
            <a:cxnSpLocks/>
            <a:stCxn id="154" idx="2"/>
          </p:cNvCxnSpPr>
          <p:nvPr/>
        </p:nvCxnSpPr>
        <p:spPr>
          <a:xfrm>
            <a:off x="5606680" y="4745783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E061C020-F040-4F6B-9700-85A67610715D}"/>
              </a:ext>
            </a:extLst>
          </p:cNvPr>
          <p:cNvSpPr/>
          <p:nvPr/>
        </p:nvSpPr>
        <p:spPr>
          <a:xfrm>
            <a:off x="4800989" y="5086675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F3B748C2-C8D5-4AE2-B340-4C0955C33421}"/>
              </a:ext>
            </a:extLst>
          </p:cNvPr>
          <p:cNvCxnSpPr>
            <a:cxnSpLocks/>
            <a:stCxn id="173" idx="2"/>
          </p:cNvCxnSpPr>
          <p:nvPr/>
        </p:nvCxnSpPr>
        <p:spPr>
          <a:xfrm>
            <a:off x="5606680" y="5556196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6F0EA2E-A342-4278-8453-B5DEAA1C8F2C}"/>
                  </a:ext>
                </a:extLst>
              </p:cNvPr>
              <p:cNvSpPr txBox="1"/>
              <p:nvPr/>
            </p:nvSpPr>
            <p:spPr>
              <a:xfrm>
                <a:off x="5303136" y="5866901"/>
                <a:ext cx="639793" cy="317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6F0EA2E-A342-4278-8453-B5DEAA1C8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136" y="5866901"/>
                <a:ext cx="639793" cy="3176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86F8398-CCA5-4E01-8F79-8EC7D3F1A23E}"/>
                  </a:ext>
                </a:extLst>
              </p:cNvPr>
              <p:cNvSpPr txBox="1"/>
              <p:nvPr/>
            </p:nvSpPr>
            <p:spPr>
              <a:xfrm>
                <a:off x="5358335" y="1771442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86F8398-CCA5-4E01-8F79-8EC7D3F1A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335" y="1771442"/>
                <a:ext cx="615553" cy="307777"/>
              </a:xfrm>
              <a:prstGeom prst="rect">
                <a:avLst/>
              </a:prstGeom>
              <a:blipFill>
                <a:blip r:embed="rId7"/>
                <a:stretch>
                  <a:fillRect l="-7921" r="-7921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7" name="타원 176">
            <a:extLst>
              <a:ext uri="{FF2B5EF4-FFF2-40B4-BE49-F238E27FC236}">
                <a16:creationId xmlns:a16="http://schemas.microsoft.com/office/drawing/2014/main" id="{28B254CC-4FC9-4757-BAAF-60A7A82B021B}"/>
              </a:ext>
            </a:extLst>
          </p:cNvPr>
          <p:cNvSpPr/>
          <p:nvPr/>
        </p:nvSpPr>
        <p:spPr>
          <a:xfrm>
            <a:off x="5429302" y="4008002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1D00BBF-454E-46BC-9473-060143EA1E53}"/>
                  </a:ext>
                </a:extLst>
              </p:cNvPr>
              <p:cNvSpPr txBox="1"/>
              <p:nvPr/>
            </p:nvSpPr>
            <p:spPr>
              <a:xfrm>
                <a:off x="6707531" y="3511664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1D00BBF-454E-46BC-9473-060143EA1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531" y="3511664"/>
                <a:ext cx="298159" cy="307777"/>
              </a:xfrm>
              <a:prstGeom prst="rect">
                <a:avLst/>
              </a:prstGeom>
              <a:blipFill>
                <a:blip r:embed="rId8"/>
                <a:stretch>
                  <a:fillRect l="-12245" r="-16327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타원 178">
            <a:extLst>
              <a:ext uri="{FF2B5EF4-FFF2-40B4-BE49-F238E27FC236}">
                <a16:creationId xmlns:a16="http://schemas.microsoft.com/office/drawing/2014/main" id="{E5FF00C4-2891-4A95-B06E-EDE3DCA4935D}"/>
              </a:ext>
            </a:extLst>
          </p:cNvPr>
          <p:cNvSpPr/>
          <p:nvPr/>
        </p:nvSpPr>
        <p:spPr>
          <a:xfrm>
            <a:off x="6081342" y="2968271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BCCDD069-3D80-4278-AFE0-CF682CA17448}"/>
              </a:ext>
            </a:extLst>
          </p:cNvPr>
          <p:cNvCxnSpPr>
            <a:cxnSpLocks/>
            <a:stCxn id="178" idx="0"/>
            <a:endCxn id="179" idx="4"/>
          </p:cNvCxnSpPr>
          <p:nvPr/>
        </p:nvCxnSpPr>
        <p:spPr>
          <a:xfrm rot="16200000" flipV="1">
            <a:off x="6305634" y="2960686"/>
            <a:ext cx="415374" cy="68658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9882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6.4 LSTM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08464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미분과 기울기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E7DA88-F9DD-4B2D-A41D-905B66E46B48}"/>
                  </a:ext>
                </a:extLst>
              </p:cNvPr>
              <p:cNvSpPr txBox="1"/>
              <p:nvPr/>
            </p:nvSpPr>
            <p:spPr>
              <a:xfrm>
                <a:off x="430485" y="1029649"/>
                <a:ext cx="48338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𝑦</m:t>
                    </m:r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sSup>
                      <m:sSupPr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2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의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미분은 각 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에서의 기울기를 나타낸다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E7DA88-F9DD-4B2D-A41D-905B66E46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85" y="1029649"/>
                <a:ext cx="4833887" cy="369332"/>
              </a:xfrm>
              <a:prstGeom prst="rect">
                <a:avLst/>
              </a:prstGeom>
              <a:blipFill>
                <a:blip r:embed="rId3"/>
                <a:stretch>
                  <a:fillRect t="-15000" r="-1135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EB7591B-A525-4AE3-B789-945930A92C0C}"/>
              </a:ext>
            </a:extLst>
          </p:cNvPr>
          <p:cNvCxnSpPr/>
          <p:nvPr/>
        </p:nvCxnSpPr>
        <p:spPr>
          <a:xfrm flipV="1">
            <a:off x="2151530" y="1867220"/>
            <a:ext cx="0" cy="2412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3F9320D-A4C2-4FC8-BA44-4DB3107F969B}"/>
              </a:ext>
            </a:extLst>
          </p:cNvPr>
          <p:cNvCxnSpPr>
            <a:cxnSpLocks/>
          </p:cNvCxnSpPr>
          <p:nvPr/>
        </p:nvCxnSpPr>
        <p:spPr>
          <a:xfrm flipV="1">
            <a:off x="1191025" y="3882357"/>
            <a:ext cx="293530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4E0C8A32-D5B7-4729-B04F-32FE02ADDE59}"/>
              </a:ext>
            </a:extLst>
          </p:cNvPr>
          <p:cNvSpPr/>
          <p:nvPr/>
        </p:nvSpPr>
        <p:spPr>
          <a:xfrm>
            <a:off x="1321654" y="2228369"/>
            <a:ext cx="1636699" cy="1652067"/>
          </a:xfrm>
          <a:custGeom>
            <a:avLst/>
            <a:gdLst>
              <a:gd name="connsiteX0" fmla="*/ 0 w 1636699"/>
              <a:gd name="connsiteY0" fmla="*/ 0 h 1652067"/>
              <a:gd name="connsiteX1" fmla="*/ 829876 w 1636699"/>
              <a:gd name="connsiteY1" fmla="*/ 1652067 h 1652067"/>
              <a:gd name="connsiteX2" fmla="*/ 1636699 w 1636699"/>
              <a:gd name="connsiteY2" fmla="*/ 0 h 165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6699" h="1652067">
                <a:moveTo>
                  <a:pt x="0" y="0"/>
                </a:moveTo>
                <a:cubicBezTo>
                  <a:pt x="278546" y="826033"/>
                  <a:pt x="557093" y="1652067"/>
                  <a:pt x="829876" y="1652067"/>
                </a:cubicBezTo>
                <a:cubicBezTo>
                  <a:pt x="1102659" y="1652067"/>
                  <a:pt x="1369679" y="826033"/>
                  <a:pt x="1636699" y="0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279C4B6-F262-41BB-8653-A575D8BFE8A9}"/>
              </a:ext>
            </a:extLst>
          </p:cNvPr>
          <p:cNvCxnSpPr>
            <a:cxnSpLocks/>
          </p:cNvCxnSpPr>
          <p:nvPr/>
        </p:nvCxnSpPr>
        <p:spPr>
          <a:xfrm flipH="1">
            <a:off x="2182266" y="1867220"/>
            <a:ext cx="998925" cy="24127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1DA63BAD-C640-40B4-913D-BBB1F6408888}"/>
              </a:ext>
            </a:extLst>
          </p:cNvPr>
          <p:cNvSpPr/>
          <p:nvPr/>
        </p:nvSpPr>
        <p:spPr>
          <a:xfrm>
            <a:off x="2613424" y="3123672"/>
            <a:ext cx="61096" cy="61096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206F982-EC85-4158-B991-C278F60306E8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2151530" y="3154220"/>
            <a:ext cx="461894" cy="31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C5919F5-45B2-4DEE-B966-FAD189BF83E8}"/>
              </a:ext>
            </a:extLst>
          </p:cNvPr>
          <p:cNvCxnSpPr>
            <a:cxnSpLocks/>
            <a:stCxn id="41" idx="4"/>
          </p:cNvCxnSpPr>
          <p:nvPr/>
        </p:nvCxnSpPr>
        <p:spPr>
          <a:xfrm>
            <a:off x="2643972" y="3184768"/>
            <a:ext cx="0" cy="6956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1353D3E-A5CF-4AD5-AEF9-0055DA94BFA3}"/>
                  </a:ext>
                </a:extLst>
              </p:cNvPr>
              <p:cNvSpPr txBox="1"/>
              <p:nvPr/>
            </p:nvSpPr>
            <p:spPr>
              <a:xfrm>
                <a:off x="4164884" y="3726547"/>
                <a:ext cx="2225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1353D3E-A5CF-4AD5-AEF9-0055DA94B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884" y="3726547"/>
                <a:ext cx="222561" cy="307777"/>
              </a:xfrm>
              <a:prstGeom prst="rect">
                <a:avLst/>
              </a:prstGeom>
              <a:blipFill>
                <a:blip r:embed="rId4"/>
                <a:stretch>
                  <a:fillRect l="-8108" r="-8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90508B-6CCC-4A0D-827C-741FA7A07EAF}"/>
                  </a:ext>
                </a:extLst>
              </p:cNvPr>
              <p:cNvSpPr txBox="1"/>
              <p:nvPr/>
            </p:nvSpPr>
            <p:spPr>
              <a:xfrm>
                <a:off x="2068677" y="1551966"/>
                <a:ext cx="2271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90508B-6CCC-4A0D-827C-741FA7A0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77" y="1551966"/>
                <a:ext cx="227177" cy="307777"/>
              </a:xfrm>
              <a:prstGeom prst="rect">
                <a:avLst/>
              </a:prstGeom>
              <a:blipFill>
                <a:blip r:embed="rId5"/>
                <a:stretch>
                  <a:fillRect l="-21053" r="-21053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/>
              <p:nvPr/>
            </p:nvSpPr>
            <p:spPr>
              <a:xfrm>
                <a:off x="937897" y="5233993"/>
                <a:ext cx="3304751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,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∙∙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97" y="5233993"/>
                <a:ext cx="3304751" cy="8298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430485" y="483404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벡터인 경우 미분</a:t>
            </a:r>
          </a:p>
        </p:txBody>
      </p:sp>
    </p:spTree>
    <p:extLst>
      <p:ext uri="{BB962C8B-B14F-4D97-AF65-F5344CB8AC3E}">
        <p14:creationId xmlns:p14="http://schemas.microsoft.com/office/powerpoint/2010/main" val="243200545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236833129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계층 다층화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3237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층으로 쌓은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0BC6C3D-ABDA-4D82-842A-002B1603E59B}"/>
              </a:ext>
            </a:extLst>
          </p:cNvPr>
          <p:cNvSpPr/>
          <p:nvPr/>
        </p:nvSpPr>
        <p:spPr>
          <a:xfrm>
            <a:off x="1391901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6A2D31B-DDBA-4B0C-8B95-7F32DC8CC25D}"/>
              </a:ext>
            </a:extLst>
          </p:cNvPr>
          <p:cNvCxnSpPr>
            <a:cxnSpLocks/>
          </p:cNvCxnSpPr>
          <p:nvPr/>
        </p:nvCxnSpPr>
        <p:spPr>
          <a:xfrm flipV="1">
            <a:off x="1906659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0B2DA1A-C207-49C0-81E4-735BA96183CC}"/>
              </a:ext>
            </a:extLst>
          </p:cNvPr>
          <p:cNvCxnSpPr>
            <a:cxnSpLocks/>
          </p:cNvCxnSpPr>
          <p:nvPr/>
        </p:nvCxnSpPr>
        <p:spPr>
          <a:xfrm>
            <a:off x="1906659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359597B-9E70-491E-8421-5E316EC1B0A4}"/>
              </a:ext>
            </a:extLst>
          </p:cNvPr>
          <p:cNvSpPr/>
          <p:nvPr/>
        </p:nvSpPr>
        <p:spPr>
          <a:xfrm>
            <a:off x="1391901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9E4471F-4BE9-4509-84B3-8B667B0EF9BC}"/>
              </a:ext>
            </a:extLst>
          </p:cNvPr>
          <p:cNvCxnSpPr>
            <a:cxnSpLocks/>
            <a:stCxn id="155" idx="2"/>
            <a:endCxn id="52" idx="0"/>
          </p:cNvCxnSpPr>
          <p:nvPr/>
        </p:nvCxnSpPr>
        <p:spPr>
          <a:xfrm>
            <a:off x="1897626" y="4963550"/>
            <a:ext cx="1317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C660A64-2ABE-45E7-A16F-65E07B652858}"/>
              </a:ext>
            </a:extLst>
          </p:cNvPr>
          <p:cNvSpPr/>
          <p:nvPr/>
        </p:nvSpPr>
        <p:spPr>
          <a:xfrm>
            <a:off x="1384184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3794017-C5D0-407B-87C0-AA93D2F4BDF6}"/>
              </a:ext>
            </a:extLst>
          </p:cNvPr>
          <p:cNvCxnSpPr>
            <a:cxnSpLocks/>
          </p:cNvCxnSpPr>
          <p:nvPr/>
        </p:nvCxnSpPr>
        <p:spPr>
          <a:xfrm>
            <a:off x="1898942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677E46-97BC-4B74-9B3A-7BB08E2AA7B2}"/>
                  </a:ext>
                </a:extLst>
              </p:cNvPr>
              <p:cNvSpPr txBox="1"/>
              <p:nvPr/>
            </p:nvSpPr>
            <p:spPr>
              <a:xfrm>
                <a:off x="1705008" y="631184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677E46-97BC-4B74-9B3A-7BB08E2AA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008" y="6311844"/>
                <a:ext cx="428900" cy="307777"/>
              </a:xfrm>
              <a:prstGeom prst="rect">
                <a:avLst/>
              </a:prstGeom>
              <a:blipFill>
                <a:blip r:embed="rId3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8758D6-559C-4E46-A0BB-08AAFCDD558D}"/>
                  </a:ext>
                </a:extLst>
              </p:cNvPr>
              <p:cNvSpPr txBox="1"/>
              <p:nvPr/>
            </p:nvSpPr>
            <p:spPr>
              <a:xfrm>
                <a:off x="1778030" y="1516587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8758D6-559C-4E46-A0BB-08AAFCDD5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30" y="1516587"/>
                <a:ext cx="328231" cy="307777"/>
              </a:xfrm>
              <a:prstGeom prst="rect">
                <a:avLst/>
              </a:prstGeom>
              <a:blipFill>
                <a:blip r:embed="rId4"/>
                <a:stretch>
                  <a:fillRect l="-16667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D156757E-577D-4194-8C74-905E09388842}"/>
              </a:ext>
            </a:extLst>
          </p:cNvPr>
          <p:cNvSpPr/>
          <p:nvPr/>
        </p:nvSpPr>
        <p:spPr>
          <a:xfrm>
            <a:off x="3157543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B9B0E2F-FEF6-4C60-8A06-FACC9ABCFD29}"/>
              </a:ext>
            </a:extLst>
          </p:cNvPr>
          <p:cNvCxnSpPr>
            <a:cxnSpLocks/>
          </p:cNvCxnSpPr>
          <p:nvPr/>
        </p:nvCxnSpPr>
        <p:spPr>
          <a:xfrm flipV="1">
            <a:off x="3672302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2731B1D-8AB9-443D-B476-EBB531ED126C}"/>
              </a:ext>
            </a:extLst>
          </p:cNvPr>
          <p:cNvCxnSpPr>
            <a:cxnSpLocks/>
          </p:cNvCxnSpPr>
          <p:nvPr/>
        </p:nvCxnSpPr>
        <p:spPr>
          <a:xfrm>
            <a:off x="3672302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CC88287-E2A4-4EB3-B29D-146B4E535918}"/>
              </a:ext>
            </a:extLst>
          </p:cNvPr>
          <p:cNvSpPr/>
          <p:nvPr/>
        </p:nvSpPr>
        <p:spPr>
          <a:xfrm>
            <a:off x="3157543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9F9C747-CA5C-4619-8F66-511EC4A398C7}"/>
              </a:ext>
            </a:extLst>
          </p:cNvPr>
          <p:cNvCxnSpPr>
            <a:cxnSpLocks/>
            <a:stCxn id="156" idx="2"/>
            <a:endCxn id="69" idx="0"/>
          </p:cNvCxnSpPr>
          <p:nvPr/>
        </p:nvCxnSpPr>
        <p:spPr>
          <a:xfrm>
            <a:off x="3659167" y="4963550"/>
            <a:ext cx="1561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6CD3F7A-4685-44D2-83BC-48919AB37C84}"/>
              </a:ext>
            </a:extLst>
          </p:cNvPr>
          <p:cNvSpPr/>
          <p:nvPr/>
        </p:nvSpPr>
        <p:spPr>
          <a:xfrm>
            <a:off x="3145969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9DCE9899-8B66-4C90-81EF-5AD56911D168}"/>
              </a:ext>
            </a:extLst>
          </p:cNvPr>
          <p:cNvCxnSpPr>
            <a:cxnSpLocks/>
          </p:cNvCxnSpPr>
          <p:nvPr/>
        </p:nvCxnSpPr>
        <p:spPr>
          <a:xfrm>
            <a:off x="3660727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3523B09-0B1E-437F-9070-CC1DA926ED98}"/>
                  </a:ext>
                </a:extLst>
              </p:cNvPr>
              <p:cNvSpPr txBox="1"/>
              <p:nvPr/>
            </p:nvSpPr>
            <p:spPr>
              <a:xfrm>
                <a:off x="3466792" y="631184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3523B09-0B1E-437F-9070-CC1DA926E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792" y="6311844"/>
                <a:ext cx="428900" cy="307777"/>
              </a:xfrm>
              <a:prstGeom prst="rect">
                <a:avLst/>
              </a:prstGeom>
              <a:blipFill>
                <a:blip r:embed="rId5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7DF8FCA-39E6-4D05-BCE6-6A8136BD0726}"/>
                  </a:ext>
                </a:extLst>
              </p:cNvPr>
              <p:cNvSpPr txBox="1"/>
              <p:nvPr/>
            </p:nvSpPr>
            <p:spPr>
              <a:xfrm>
                <a:off x="3543673" y="1516587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7DF8FCA-39E6-4D05-BCE6-6A8136BD0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1516587"/>
                <a:ext cx="328231" cy="307777"/>
              </a:xfrm>
              <a:prstGeom prst="rect">
                <a:avLst/>
              </a:prstGeom>
              <a:blipFill>
                <a:blip r:embed="rId6"/>
                <a:stretch>
                  <a:fillRect l="-14815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791EE950-D02D-43DF-B8C7-E37A64392CA6}"/>
              </a:ext>
            </a:extLst>
          </p:cNvPr>
          <p:cNvSpPr/>
          <p:nvPr/>
        </p:nvSpPr>
        <p:spPr>
          <a:xfrm>
            <a:off x="5173439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9ED0BD9-F2F4-454E-A123-9C73EE6F146E}"/>
              </a:ext>
            </a:extLst>
          </p:cNvPr>
          <p:cNvCxnSpPr>
            <a:cxnSpLocks/>
          </p:cNvCxnSpPr>
          <p:nvPr/>
        </p:nvCxnSpPr>
        <p:spPr>
          <a:xfrm flipV="1">
            <a:off x="5688198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D19F0FB5-536B-4AF6-B416-54F92AA33F56}"/>
              </a:ext>
            </a:extLst>
          </p:cNvPr>
          <p:cNvCxnSpPr>
            <a:cxnSpLocks/>
          </p:cNvCxnSpPr>
          <p:nvPr/>
        </p:nvCxnSpPr>
        <p:spPr>
          <a:xfrm>
            <a:off x="5688198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CDA38E14-9E55-4015-901C-1CEA6FA8C68E}"/>
              </a:ext>
            </a:extLst>
          </p:cNvPr>
          <p:cNvSpPr/>
          <p:nvPr/>
        </p:nvSpPr>
        <p:spPr>
          <a:xfrm>
            <a:off x="5173439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075EE1A-189C-48B9-A532-63DAF9DCB57A}"/>
              </a:ext>
            </a:extLst>
          </p:cNvPr>
          <p:cNvCxnSpPr>
            <a:cxnSpLocks/>
            <a:stCxn id="157" idx="2"/>
            <a:endCxn id="86" idx="0"/>
          </p:cNvCxnSpPr>
          <p:nvPr/>
        </p:nvCxnSpPr>
        <p:spPr>
          <a:xfrm>
            <a:off x="5671684" y="4963550"/>
            <a:ext cx="8797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2189E42F-72B3-4372-B8BE-6A86345AB2AC}"/>
              </a:ext>
            </a:extLst>
          </p:cNvPr>
          <p:cNvSpPr/>
          <p:nvPr/>
        </p:nvSpPr>
        <p:spPr>
          <a:xfrm>
            <a:off x="5165722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7AE2C33-17D6-4DBB-B442-7EB5D4DEE1AB}"/>
              </a:ext>
            </a:extLst>
          </p:cNvPr>
          <p:cNvCxnSpPr>
            <a:cxnSpLocks/>
          </p:cNvCxnSpPr>
          <p:nvPr/>
        </p:nvCxnSpPr>
        <p:spPr>
          <a:xfrm>
            <a:off x="5680481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9BC2A16-5C90-47C7-B096-489E08671A89}"/>
                  </a:ext>
                </a:extLst>
              </p:cNvPr>
              <p:cNvSpPr txBox="1"/>
              <p:nvPr/>
            </p:nvSpPr>
            <p:spPr>
              <a:xfrm>
                <a:off x="5486546" y="6311844"/>
                <a:ext cx="6869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9BC2A16-5C90-47C7-B096-489E0867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46" y="6311844"/>
                <a:ext cx="686983" cy="307777"/>
              </a:xfrm>
              <a:prstGeom prst="rect">
                <a:avLst/>
              </a:prstGeom>
              <a:blipFill>
                <a:blip r:embed="rId7"/>
                <a:stretch>
                  <a:fillRect l="-6195" r="-2655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F97158D-CABF-438B-A929-8DCAD810589F}"/>
                  </a:ext>
                </a:extLst>
              </p:cNvPr>
              <p:cNvSpPr txBox="1"/>
              <p:nvPr/>
            </p:nvSpPr>
            <p:spPr>
              <a:xfrm>
                <a:off x="5559569" y="1516587"/>
                <a:ext cx="608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F97158D-CABF-438B-A929-8DCAD8105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69" y="1516587"/>
                <a:ext cx="608565" cy="307777"/>
              </a:xfrm>
              <a:prstGeom prst="rect">
                <a:avLst/>
              </a:prstGeom>
              <a:blipFill>
                <a:blip r:embed="rId8"/>
                <a:stretch>
                  <a:fillRect l="-6000" r="-1000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A5C1A12-F6AC-43BF-97B5-2098566CD5B6}"/>
                  </a:ext>
                </a:extLst>
              </p:cNvPr>
              <p:cNvSpPr txBox="1"/>
              <p:nvPr/>
            </p:nvSpPr>
            <p:spPr>
              <a:xfrm>
                <a:off x="4433759" y="1596802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A5C1A12-F6AC-43BF-97B5-2098566C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59" y="1596802"/>
                <a:ext cx="238847" cy="246221"/>
              </a:xfrm>
              <a:prstGeom prst="rect">
                <a:avLst/>
              </a:prstGeom>
              <a:blipFill>
                <a:blip r:embed="rId9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68146C4-2154-47D9-BDF8-C491332985B6}"/>
                  </a:ext>
                </a:extLst>
              </p:cNvPr>
              <p:cNvSpPr txBox="1"/>
              <p:nvPr/>
            </p:nvSpPr>
            <p:spPr>
              <a:xfrm>
                <a:off x="4648593" y="1596802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68146C4-2154-47D9-BDF8-C49133298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593" y="1596802"/>
                <a:ext cx="238847" cy="246221"/>
              </a:xfrm>
              <a:prstGeom prst="rect">
                <a:avLst/>
              </a:prstGeom>
              <a:blipFill>
                <a:blip r:embed="rId10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268B11-CED4-4C1E-AA46-0AAA1ABFD388}"/>
                  </a:ext>
                </a:extLst>
              </p:cNvPr>
              <p:cNvSpPr txBox="1"/>
              <p:nvPr/>
            </p:nvSpPr>
            <p:spPr>
              <a:xfrm>
                <a:off x="4422035" y="234616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268B11-CED4-4C1E-AA46-0AAA1ABFD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35" y="2346166"/>
                <a:ext cx="238847" cy="246221"/>
              </a:xfrm>
              <a:prstGeom prst="rect">
                <a:avLst/>
              </a:prstGeom>
              <a:blipFill>
                <a:blip r:embed="rId11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A94F9A4-3F8A-40F1-AF6A-5D25252160EA}"/>
                  </a:ext>
                </a:extLst>
              </p:cNvPr>
              <p:cNvSpPr txBox="1"/>
              <p:nvPr/>
            </p:nvSpPr>
            <p:spPr>
              <a:xfrm>
                <a:off x="4636870" y="234616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A94F9A4-3F8A-40F1-AF6A-5D2525216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870" y="2346166"/>
                <a:ext cx="238847" cy="246221"/>
              </a:xfrm>
              <a:prstGeom prst="rect">
                <a:avLst/>
              </a:prstGeom>
              <a:blipFill>
                <a:blip r:embed="rId12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C6EC5E4-84E3-4048-B93E-8AB55A6F4912}"/>
                  </a:ext>
                </a:extLst>
              </p:cNvPr>
              <p:cNvSpPr txBox="1"/>
              <p:nvPr/>
            </p:nvSpPr>
            <p:spPr>
              <a:xfrm>
                <a:off x="4429813" y="311304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C6EC5E4-84E3-4048-B93E-8AB55A6F4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13" y="3113048"/>
                <a:ext cx="238847" cy="246221"/>
              </a:xfrm>
              <a:prstGeom prst="rect">
                <a:avLst/>
              </a:prstGeom>
              <a:blipFill>
                <a:blip r:embed="rId13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D3B2FC6-9378-4151-A254-A944FEBE72D6}"/>
                  </a:ext>
                </a:extLst>
              </p:cNvPr>
              <p:cNvSpPr txBox="1"/>
              <p:nvPr/>
            </p:nvSpPr>
            <p:spPr>
              <a:xfrm>
                <a:off x="4644648" y="311304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D3B2FC6-9378-4151-A254-A944FEBE7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8" y="3113048"/>
                <a:ext cx="238847" cy="246221"/>
              </a:xfrm>
              <a:prstGeom prst="rect">
                <a:avLst/>
              </a:prstGeom>
              <a:blipFill>
                <a:blip r:embed="rId14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22EC5BE-1CC9-437F-9BAB-55F3C769459E}"/>
                  </a:ext>
                </a:extLst>
              </p:cNvPr>
              <p:cNvSpPr txBox="1"/>
              <p:nvPr/>
            </p:nvSpPr>
            <p:spPr>
              <a:xfrm>
                <a:off x="4419521" y="5462524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22EC5BE-1CC9-437F-9BAB-55F3C769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21" y="5462524"/>
                <a:ext cx="238847" cy="246221"/>
              </a:xfrm>
              <a:prstGeom prst="rect">
                <a:avLst/>
              </a:prstGeom>
              <a:blipFill>
                <a:blip r:embed="rId15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B86684-530B-4469-A704-31FB70985728}"/>
                  </a:ext>
                </a:extLst>
              </p:cNvPr>
              <p:cNvSpPr txBox="1"/>
              <p:nvPr/>
            </p:nvSpPr>
            <p:spPr>
              <a:xfrm>
                <a:off x="4615062" y="5462524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B86684-530B-4469-A704-31FB70985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062" y="5462524"/>
                <a:ext cx="238847" cy="246221"/>
              </a:xfrm>
              <a:prstGeom prst="rect">
                <a:avLst/>
              </a:prstGeom>
              <a:blipFill>
                <a:blip r:embed="rId16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DD1EDAE-0150-4562-815A-64642A2F18AB}"/>
                  </a:ext>
                </a:extLst>
              </p:cNvPr>
              <p:cNvSpPr txBox="1"/>
              <p:nvPr/>
            </p:nvSpPr>
            <p:spPr>
              <a:xfrm>
                <a:off x="4419521" y="633885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DD1EDAE-0150-4562-815A-64642A2F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21" y="6338850"/>
                <a:ext cx="238847" cy="246221"/>
              </a:xfrm>
              <a:prstGeom prst="rect">
                <a:avLst/>
              </a:prstGeom>
              <a:blipFill>
                <a:blip r:embed="rId17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78F82A7-C2A3-4171-9813-8DC03BC5DB32}"/>
                  </a:ext>
                </a:extLst>
              </p:cNvPr>
              <p:cNvSpPr txBox="1"/>
              <p:nvPr/>
            </p:nvSpPr>
            <p:spPr>
              <a:xfrm>
                <a:off x="4615062" y="633885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78F82A7-C2A3-4171-9813-8DC03BC5D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062" y="6338850"/>
                <a:ext cx="238847" cy="246221"/>
              </a:xfrm>
              <a:prstGeom prst="rect">
                <a:avLst/>
              </a:prstGeom>
              <a:blipFill>
                <a:blip r:embed="rId18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D59CA67C-4FB1-4FB4-9E79-B18C857959DA}"/>
              </a:ext>
            </a:extLst>
          </p:cNvPr>
          <p:cNvSpPr/>
          <p:nvPr/>
        </p:nvSpPr>
        <p:spPr>
          <a:xfrm>
            <a:off x="1384316" y="3878962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9EEFD1FA-C18A-49BF-ADE4-F15498482E77}"/>
              </a:ext>
            </a:extLst>
          </p:cNvPr>
          <p:cNvSpPr/>
          <p:nvPr/>
        </p:nvSpPr>
        <p:spPr>
          <a:xfrm>
            <a:off x="3155301" y="3878962"/>
            <a:ext cx="1027018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B2BAC286-6272-4B6F-B8D9-EBD5D6C0C4D3}"/>
              </a:ext>
            </a:extLst>
          </p:cNvPr>
          <p:cNvSpPr/>
          <p:nvPr/>
        </p:nvSpPr>
        <p:spPr>
          <a:xfrm>
            <a:off x="5165722" y="3878962"/>
            <a:ext cx="1029975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2E9F378-0B33-4CCE-81ED-01C32E17A963}"/>
              </a:ext>
            </a:extLst>
          </p:cNvPr>
          <p:cNvSpPr/>
          <p:nvPr/>
        </p:nvSpPr>
        <p:spPr>
          <a:xfrm>
            <a:off x="5718654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A226E020-C5BB-4F91-9E2A-B1471F2668AA}"/>
              </a:ext>
            </a:extLst>
          </p:cNvPr>
          <p:cNvSpPr/>
          <p:nvPr/>
        </p:nvSpPr>
        <p:spPr>
          <a:xfrm>
            <a:off x="3696372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A75A7509-EEB2-49A2-A50E-BAEF9860D259}"/>
              </a:ext>
            </a:extLst>
          </p:cNvPr>
          <p:cNvSpPr/>
          <p:nvPr/>
        </p:nvSpPr>
        <p:spPr>
          <a:xfrm>
            <a:off x="1930571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36B86723-CA1C-40AB-BF1F-0AC881345616}"/>
              </a:ext>
            </a:extLst>
          </p:cNvPr>
          <p:cNvSpPr/>
          <p:nvPr/>
        </p:nvSpPr>
        <p:spPr>
          <a:xfrm>
            <a:off x="5170453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B84C83CC-C585-41F6-8494-0CFBB878C717}"/>
              </a:ext>
            </a:extLst>
          </p:cNvPr>
          <p:cNvSpPr/>
          <p:nvPr/>
        </p:nvSpPr>
        <p:spPr>
          <a:xfrm>
            <a:off x="3158829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B1AEA70-F2A9-4BD3-8E59-9EDC03EF09EF}"/>
              </a:ext>
            </a:extLst>
          </p:cNvPr>
          <p:cNvSpPr/>
          <p:nvPr/>
        </p:nvSpPr>
        <p:spPr>
          <a:xfrm>
            <a:off x="3160323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E1EF23E-027D-40E0-AADB-6DD626D2B91F}"/>
              </a:ext>
            </a:extLst>
          </p:cNvPr>
          <p:cNvSpPr/>
          <p:nvPr/>
        </p:nvSpPr>
        <p:spPr>
          <a:xfrm>
            <a:off x="1382315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9756C95-4CF3-49D1-825B-5877F5B89269}"/>
              </a:ext>
            </a:extLst>
          </p:cNvPr>
          <p:cNvSpPr/>
          <p:nvPr/>
        </p:nvSpPr>
        <p:spPr>
          <a:xfrm>
            <a:off x="1383809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84B949BD-62B4-479C-875D-BEE993E4D440}"/>
              </a:ext>
            </a:extLst>
          </p:cNvPr>
          <p:cNvSpPr/>
          <p:nvPr/>
        </p:nvSpPr>
        <p:spPr>
          <a:xfrm>
            <a:off x="5170453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6F95A9F-4EA7-449F-92F9-BEDDB50E7C37}"/>
              </a:ext>
            </a:extLst>
          </p:cNvPr>
          <p:cNvSpPr/>
          <p:nvPr/>
        </p:nvSpPr>
        <p:spPr>
          <a:xfrm>
            <a:off x="6039642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5849A302-90A8-43DE-981D-92C36FEBCF78}"/>
              </a:ext>
            </a:extLst>
          </p:cNvPr>
          <p:cNvSpPr/>
          <p:nvPr/>
        </p:nvSpPr>
        <p:spPr>
          <a:xfrm>
            <a:off x="6041135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FBF59E9-CB3A-4C5F-B07F-DE04F5938E76}"/>
              </a:ext>
            </a:extLst>
          </p:cNvPr>
          <p:cNvSpPr/>
          <p:nvPr/>
        </p:nvSpPr>
        <p:spPr>
          <a:xfrm>
            <a:off x="4043449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315BA9B9-6E76-428E-A4D4-FE8CFEA6E617}"/>
              </a:ext>
            </a:extLst>
          </p:cNvPr>
          <p:cNvSpPr/>
          <p:nvPr/>
        </p:nvSpPr>
        <p:spPr>
          <a:xfrm>
            <a:off x="4044942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FAFB463B-CD7D-4C5A-822D-BA7FA06ED0A4}"/>
              </a:ext>
            </a:extLst>
          </p:cNvPr>
          <p:cNvSpPr/>
          <p:nvPr/>
        </p:nvSpPr>
        <p:spPr>
          <a:xfrm>
            <a:off x="2269923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5CBD215-60BC-4E8C-9E97-A7FD70AF2D93}"/>
              </a:ext>
            </a:extLst>
          </p:cNvPr>
          <p:cNvSpPr/>
          <p:nvPr/>
        </p:nvSpPr>
        <p:spPr>
          <a:xfrm>
            <a:off x="2271415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EDA063C-63FD-4668-A27D-35E6FB224D7B}"/>
              </a:ext>
            </a:extLst>
          </p:cNvPr>
          <p:cNvCxnSpPr>
            <a:cxnSpLocks/>
            <a:stCxn id="137" idx="6"/>
            <a:endCxn id="111" idx="2"/>
          </p:cNvCxnSpPr>
          <p:nvPr/>
        </p:nvCxnSpPr>
        <p:spPr>
          <a:xfrm>
            <a:off x="2427768" y="3935472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5FACE9A-DC20-4195-957E-B08454E34623}"/>
              </a:ext>
            </a:extLst>
          </p:cNvPr>
          <p:cNvCxnSpPr>
            <a:cxnSpLocks/>
            <a:stCxn id="134" idx="6"/>
            <a:endCxn id="110" idx="2"/>
          </p:cNvCxnSpPr>
          <p:nvPr/>
        </p:nvCxnSpPr>
        <p:spPr>
          <a:xfrm>
            <a:off x="2426276" y="4136408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F980975-250E-47D6-B89A-3752EBFDE252}"/>
              </a:ext>
            </a:extLst>
          </p:cNvPr>
          <p:cNvCxnSpPr>
            <a:cxnSpLocks/>
            <a:stCxn id="133" idx="6"/>
            <a:endCxn id="122" idx="2"/>
          </p:cNvCxnSpPr>
          <p:nvPr/>
        </p:nvCxnSpPr>
        <p:spPr>
          <a:xfrm>
            <a:off x="4201295" y="3935472"/>
            <a:ext cx="9691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987CE9-F091-40D4-8AB0-5E0E44C40314}"/>
              </a:ext>
            </a:extLst>
          </p:cNvPr>
          <p:cNvCxnSpPr>
            <a:cxnSpLocks/>
            <a:stCxn id="125" idx="6"/>
            <a:endCxn id="109" idx="2"/>
          </p:cNvCxnSpPr>
          <p:nvPr/>
        </p:nvCxnSpPr>
        <p:spPr>
          <a:xfrm>
            <a:off x="4199802" y="4136408"/>
            <a:ext cx="97065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F29E5BD6-7B91-411A-B3D5-A561364101E7}"/>
              </a:ext>
            </a:extLst>
          </p:cNvPr>
          <p:cNvCxnSpPr>
            <a:cxnSpLocks/>
            <a:stCxn id="124" idx="6"/>
          </p:cNvCxnSpPr>
          <p:nvPr/>
        </p:nvCxnSpPr>
        <p:spPr>
          <a:xfrm>
            <a:off x="6197488" y="3935472"/>
            <a:ext cx="313344" cy="298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F0F51407-C941-4963-84D9-18963088E347}"/>
              </a:ext>
            </a:extLst>
          </p:cNvPr>
          <p:cNvCxnSpPr>
            <a:cxnSpLocks/>
          </p:cNvCxnSpPr>
          <p:nvPr/>
        </p:nvCxnSpPr>
        <p:spPr>
          <a:xfrm>
            <a:off x="6212084" y="4139396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4204B873-615F-402D-A236-77E6FFFCAE3F}"/>
              </a:ext>
            </a:extLst>
          </p:cNvPr>
          <p:cNvSpPr/>
          <p:nvPr/>
        </p:nvSpPr>
        <p:spPr>
          <a:xfrm>
            <a:off x="1374673" y="4637104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24823328-C43D-4403-BADC-ED1257E7A515}"/>
              </a:ext>
            </a:extLst>
          </p:cNvPr>
          <p:cNvSpPr/>
          <p:nvPr/>
        </p:nvSpPr>
        <p:spPr>
          <a:xfrm>
            <a:off x="3145658" y="4637104"/>
            <a:ext cx="1027018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39B0A979-0ED6-476C-8EE8-06452A150489}"/>
              </a:ext>
            </a:extLst>
          </p:cNvPr>
          <p:cNvSpPr/>
          <p:nvPr/>
        </p:nvSpPr>
        <p:spPr>
          <a:xfrm>
            <a:off x="5156696" y="4637104"/>
            <a:ext cx="1029975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F6B3CA02-9E8F-43C0-BA59-3064619A20EA}"/>
              </a:ext>
            </a:extLst>
          </p:cNvPr>
          <p:cNvSpPr/>
          <p:nvPr/>
        </p:nvSpPr>
        <p:spPr>
          <a:xfrm>
            <a:off x="5709011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F7D1A433-6192-4CEF-AB18-14847634EAD8}"/>
              </a:ext>
            </a:extLst>
          </p:cNvPr>
          <p:cNvSpPr/>
          <p:nvPr/>
        </p:nvSpPr>
        <p:spPr>
          <a:xfrm>
            <a:off x="3686729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87715BA4-691C-49A5-AD0F-8FAA54591D2D}"/>
              </a:ext>
            </a:extLst>
          </p:cNvPr>
          <p:cNvSpPr/>
          <p:nvPr/>
        </p:nvSpPr>
        <p:spPr>
          <a:xfrm>
            <a:off x="1920928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ABB0E19E-BBDE-4ACE-BA34-1AB7F1434F69}"/>
              </a:ext>
            </a:extLst>
          </p:cNvPr>
          <p:cNvSpPr/>
          <p:nvPr/>
        </p:nvSpPr>
        <p:spPr>
          <a:xfrm>
            <a:off x="5160810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CDD97529-D30D-4E46-B08A-1211C88D570C}"/>
              </a:ext>
            </a:extLst>
          </p:cNvPr>
          <p:cNvSpPr/>
          <p:nvPr/>
        </p:nvSpPr>
        <p:spPr>
          <a:xfrm>
            <a:off x="3149186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39361468-A1A8-4F50-900F-AB0B4AA02D70}"/>
              </a:ext>
            </a:extLst>
          </p:cNvPr>
          <p:cNvSpPr/>
          <p:nvPr/>
        </p:nvSpPr>
        <p:spPr>
          <a:xfrm>
            <a:off x="3150680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ABFCF0BB-EAC7-474B-B76A-7C6FC542B41E}"/>
              </a:ext>
            </a:extLst>
          </p:cNvPr>
          <p:cNvSpPr/>
          <p:nvPr/>
        </p:nvSpPr>
        <p:spPr>
          <a:xfrm>
            <a:off x="1372672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8924BBF8-5EC3-4DCF-B2B4-CEBCBBE7AD20}"/>
              </a:ext>
            </a:extLst>
          </p:cNvPr>
          <p:cNvSpPr/>
          <p:nvPr/>
        </p:nvSpPr>
        <p:spPr>
          <a:xfrm>
            <a:off x="1374166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EC4CF30F-932D-4246-AEDE-7080A7A71427}"/>
              </a:ext>
            </a:extLst>
          </p:cNvPr>
          <p:cNvSpPr/>
          <p:nvPr/>
        </p:nvSpPr>
        <p:spPr>
          <a:xfrm>
            <a:off x="5160810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C2BE3677-4AF3-4AF5-8A6A-EFA9BF708EA3}"/>
              </a:ext>
            </a:extLst>
          </p:cNvPr>
          <p:cNvSpPr/>
          <p:nvPr/>
        </p:nvSpPr>
        <p:spPr>
          <a:xfrm>
            <a:off x="6029999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ACB4658B-0CB7-4BA1-AC62-CBDF1872FD93}"/>
              </a:ext>
            </a:extLst>
          </p:cNvPr>
          <p:cNvSpPr/>
          <p:nvPr/>
        </p:nvSpPr>
        <p:spPr>
          <a:xfrm>
            <a:off x="6031492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EE2FF973-C19B-4B6A-A6CD-A7B8B27B07F9}"/>
              </a:ext>
            </a:extLst>
          </p:cNvPr>
          <p:cNvSpPr/>
          <p:nvPr/>
        </p:nvSpPr>
        <p:spPr>
          <a:xfrm>
            <a:off x="4033806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306A702-2024-429D-8F2B-55B8A82830EB}"/>
              </a:ext>
            </a:extLst>
          </p:cNvPr>
          <p:cNvSpPr/>
          <p:nvPr/>
        </p:nvSpPr>
        <p:spPr>
          <a:xfrm>
            <a:off x="4035299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497DB788-8067-4DEC-B1DF-7B127DDA498A}"/>
              </a:ext>
            </a:extLst>
          </p:cNvPr>
          <p:cNvSpPr/>
          <p:nvPr/>
        </p:nvSpPr>
        <p:spPr>
          <a:xfrm>
            <a:off x="2260280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4860223E-7CC4-43B2-B36E-B0A5BD0F86C9}"/>
              </a:ext>
            </a:extLst>
          </p:cNvPr>
          <p:cNvSpPr/>
          <p:nvPr/>
        </p:nvSpPr>
        <p:spPr>
          <a:xfrm>
            <a:off x="2261772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9BAA3C7-48B5-4F02-A92D-C7EA029E1FE6}"/>
              </a:ext>
            </a:extLst>
          </p:cNvPr>
          <p:cNvCxnSpPr>
            <a:cxnSpLocks/>
            <a:stCxn id="182" idx="6"/>
            <a:endCxn id="164" idx="2"/>
          </p:cNvCxnSpPr>
          <p:nvPr/>
        </p:nvCxnSpPr>
        <p:spPr>
          <a:xfrm>
            <a:off x="2418125" y="4693614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522948E7-0B29-4491-8B63-07FC2B1C0E0D}"/>
              </a:ext>
            </a:extLst>
          </p:cNvPr>
          <p:cNvCxnSpPr>
            <a:cxnSpLocks/>
            <a:stCxn id="181" idx="6"/>
            <a:endCxn id="163" idx="2"/>
          </p:cNvCxnSpPr>
          <p:nvPr/>
        </p:nvCxnSpPr>
        <p:spPr>
          <a:xfrm>
            <a:off x="2416633" y="4894550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940A2E76-E3E9-44FE-8B5A-3CD248B828E7}"/>
              </a:ext>
            </a:extLst>
          </p:cNvPr>
          <p:cNvCxnSpPr>
            <a:cxnSpLocks/>
            <a:stCxn id="171" idx="6"/>
            <a:endCxn id="167" idx="2"/>
          </p:cNvCxnSpPr>
          <p:nvPr/>
        </p:nvCxnSpPr>
        <p:spPr>
          <a:xfrm>
            <a:off x="4191652" y="4693614"/>
            <a:ext cx="9691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33337E45-E5EE-48E5-8C89-D81191994B46}"/>
              </a:ext>
            </a:extLst>
          </p:cNvPr>
          <p:cNvCxnSpPr>
            <a:cxnSpLocks/>
            <a:stCxn id="170" idx="6"/>
            <a:endCxn id="161" idx="2"/>
          </p:cNvCxnSpPr>
          <p:nvPr/>
        </p:nvCxnSpPr>
        <p:spPr>
          <a:xfrm>
            <a:off x="4190159" y="4894550"/>
            <a:ext cx="97065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7A5152BA-A9F6-4BA7-AE51-58176F3618FE}"/>
              </a:ext>
            </a:extLst>
          </p:cNvPr>
          <p:cNvCxnSpPr>
            <a:cxnSpLocks/>
            <a:stCxn id="169" idx="6"/>
          </p:cNvCxnSpPr>
          <p:nvPr/>
        </p:nvCxnSpPr>
        <p:spPr>
          <a:xfrm>
            <a:off x="6187845" y="4693614"/>
            <a:ext cx="313344" cy="298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BDA7558E-1B1B-4DFB-943B-069BF50DF597}"/>
              </a:ext>
            </a:extLst>
          </p:cNvPr>
          <p:cNvCxnSpPr>
            <a:cxnSpLocks/>
          </p:cNvCxnSpPr>
          <p:nvPr/>
        </p:nvCxnSpPr>
        <p:spPr>
          <a:xfrm>
            <a:off x="6202441" y="4897538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DE1C9371-D6E0-4F28-915E-3178113C8EA6}"/>
                  </a:ext>
                </a:extLst>
              </p:cNvPr>
              <p:cNvSpPr txBox="1"/>
              <p:nvPr/>
            </p:nvSpPr>
            <p:spPr>
              <a:xfrm>
                <a:off x="4414380" y="380367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DE1C9371-D6E0-4F28-915E-3178113C8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80" y="3803670"/>
                <a:ext cx="238847" cy="246221"/>
              </a:xfrm>
              <a:prstGeom prst="rect">
                <a:avLst/>
              </a:prstGeom>
              <a:blipFill>
                <a:blip r:embed="rId19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5EDC87C5-E0EF-49CA-AFE8-F725322BC9EE}"/>
                  </a:ext>
                </a:extLst>
              </p:cNvPr>
              <p:cNvSpPr txBox="1"/>
              <p:nvPr/>
            </p:nvSpPr>
            <p:spPr>
              <a:xfrm>
                <a:off x="4636931" y="380367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5EDC87C5-E0EF-49CA-AFE8-F725322BC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931" y="3803670"/>
                <a:ext cx="238847" cy="246221"/>
              </a:xfrm>
              <a:prstGeom prst="rect">
                <a:avLst/>
              </a:prstGeom>
              <a:blipFill>
                <a:blip r:embed="rId20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F7B0A259-3BB8-4E5E-BACC-BD64F20FB3AC}"/>
                  </a:ext>
                </a:extLst>
              </p:cNvPr>
              <p:cNvSpPr txBox="1"/>
              <p:nvPr/>
            </p:nvSpPr>
            <p:spPr>
              <a:xfrm>
                <a:off x="4422096" y="400429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F7B0A259-3BB8-4E5E-BACC-BD64F20FB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96" y="4004298"/>
                <a:ext cx="238847" cy="246221"/>
              </a:xfrm>
              <a:prstGeom prst="rect">
                <a:avLst/>
              </a:prstGeom>
              <a:blipFill>
                <a:blip r:embed="rId21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32EC022-EC29-403B-8550-CBC9BD941DD4}"/>
                  </a:ext>
                </a:extLst>
              </p:cNvPr>
              <p:cNvSpPr txBox="1"/>
              <p:nvPr/>
            </p:nvSpPr>
            <p:spPr>
              <a:xfrm>
                <a:off x="4644647" y="400429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32EC022-EC29-403B-8550-CBC9BD941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7" y="4004298"/>
                <a:ext cx="238847" cy="246221"/>
              </a:xfrm>
              <a:prstGeom prst="rect">
                <a:avLst/>
              </a:prstGeom>
              <a:blipFill>
                <a:blip r:embed="rId22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68E481FC-2396-4ACD-8186-AB82EF0C0649}"/>
                  </a:ext>
                </a:extLst>
              </p:cNvPr>
              <p:cNvSpPr txBox="1"/>
              <p:nvPr/>
            </p:nvSpPr>
            <p:spPr>
              <a:xfrm>
                <a:off x="4422096" y="457145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68E481FC-2396-4ACD-8186-AB82EF0C0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96" y="4571458"/>
                <a:ext cx="238847" cy="246221"/>
              </a:xfrm>
              <a:prstGeom prst="rect">
                <a:avLst/>
              </a:prstGeom>
              <a:blipFill>
                <a:blip r:embed="rId23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77C16D-8EAA-400A-BFBA-79EEE6BBA26C}"/>
                  </a:ext>
                </a:extLst>
              </p:cNvPr>
              <p:cNvSpPr txBox="1"/>
              <p:nvPr/>
            </p:nvSpPr>
            <p:spPr>
              <a:xfrm>
                <a:off x="4644647" y="457145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77C16D-8EAA-400A-BFBA-79EEE6BBA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7" y="4571458"/>
                <a:ext cx="238847" cy="246221"/>
              </a:xfrm>
              <a:prstGeom prst="rect">
                <a:avLst/>
              </a:prstGeom>
              <a:blipFill>
                <a:blip r:embed="rId24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B81A9DFA-4643-4E0D-A600-568E52C1B49D}"/>
                  </a:ext>
                </a:extLst>
              </p:cNvPr>
              <p:cNvSpPr txBox="1"/>
              <p:nvPr/>
            </p:nvSpPr>
            <p:spPr>
              <a:xfrm>
                <a:off x="4429812" y="477208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B81A9DFA-4643-4E0D-A600-568E52C1B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12" y="4772086"/>
                <a:ext cx="238847" cy="246221"/>
              </a:xfrm>
              <a:prstGeom prst="rect">
                <a:avLst/>
              </a:prstGeom>
              <a:blipFill>
                <a:blip r:embed="rId25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42C962AE-B13A-48FF-A37D-7C73652A8A23}"/>
                  </a:ext>
                </a:extLst>
              </p:cNvPr>
              <p:cNvSpPr txBox="1"/>
              <p:nvPr/>
            </p:nvSpPr>
            <p:spPr>
              <a:xfrm>
                <a:off x="4652363" y="477208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42C962AE-B13A-48FF-A37D-7C73652A8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363" y="4772086"/>
                <a:ext cx="238847" cy="246221"/>
              </a:xfrm>
              <a:prstGeom prst="rect">
                <a:avLst/>
              </a:prstGeom>
              <a:blipFill>
                <a:blip r:embed="rId26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E03DCFE8-C4FF-4C63-956B-650926DC7032}"/>
              </a:ext>
            </a:extLst>
          </p:cNvPr>
          <p:cNvCxnSpPr>
            <a:cxnSpLocks/>
          </p:cNvCxnSpPr>
          <p:nvPr/>
        </p:nvCxnSpPr>
        <p:spPr>
          <a:xfrm>
            <a:off x="1096265" y="3944247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315F5BAC-6B61-4F37-9862-0E114BC7B6EA}"/>
              </a:ext>
            </a:extLst>
          </p:cNvPr>
          <p:cNvCxnSpPr>
            <a:cxnSpLocks/>
          </p:cNvCxnSpPr>
          <p:nvPr/>
        </p:nvCxnSpPr>
        <p:spPr>
          <a:xfrm>
            <a:off x="1090287" y="4145183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18AF0DC3-482E-4742-8FD7-B7C12D54A3BE}"/>
              </a:ext>
            </a:extLst>
          </p:cNvPr>
          <p:cNvCxnSpPr>
            <a:cxnSpLocks/>
          </p:cNvCxnSpPr>
          <p:nvPr/>
        </p:nvCxnSpPr>
        <p:spPr>
          <a:xfrm>
            <a:off x="1086622" y="4702389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43BED8AD-7C43-4B53-B1B9-F9D9368E0FDE}"/>
              </a:ext>
            </a:extLst>
          </p:cNvPr>
          <p:cNvCxnSpPr>
            <a:cxnSpLocks/>
          </p:cNvCxnSpPr>
          <p:nvPr/>
        </p:nvCxnSpPr>
        <p:spPr>
          <a:xfrm>
            <a:off x="1080644" y="4903325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연결선: 꺾임 200">
            <a:extLst>
              <a:ext uri="{FF2B5EF4-FFF2-40B4-BE49-F238E27FC236}">
                <a16:creationId xmlns:a16="http://schemas.microsoft.com/office/drawing/2014/main" id="{17342AE9-257A-4855-A127-8C749040D717}"/>
              </a:ext>
            </a:extLst>
          </p:cNvPr>
          <p:cNvCxnSpPr>
            <a:cxnSpLocks/>
            <a:stCxn id="168" idx="6"/>
            <a:endCxn id="105" idx="2"/>
          </p:cNvCxnSpPr>
          <p:nvPr/>
        </p:nvCxnSpPr>
        <p:spPr>
          <a:xfrm flipH="1" flipV="1">
            <a:off x="5680710" y="4205408"/>
            <a:ext cx="505642" cy="689142"/>
          </a:xfrm>
          <a:prstGeom prst="bentConnector4">
            <a:avLst>
              <a:gd name="adj1" fmla="val -45210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연결선: 꺾임 201">
            <a:extLst>
              <a:ext uri="{FF2B5EF4-FFF2-40B4-BE49-F238E27FC236}">
                <a16:creationId xmlns:a16="http://schemas.microsoft.com/office/drawing/2014/main" id="{8A505E5B-240F-41BE-BB70-4045C0D80592}"/>
              </a:ext>
            </a:extLst>
          </p:cNvPr>
          <p:cNvCxnSpPr>
            <a:cxnSpLocks/>
            <a:stCxn id="123" idx="6"/>
            <a:endCxn id="80" idx="2"/>
          </p:cNvCxnSpPr>
          <p:nvPr/>
        </p:nvCxnSpPr>
        <p:spPr>
          <a:xfrm flipH="1" flipV="1">
            <a:off x="5688198" y="3429216"/>
            <a:ext cx="507797" cy="707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연결선: 꺾임 202">
            <a:extLst>
              <a:ext uri="{FF2B5EF4-FFF2-40B4-BE49-F238E27FC236}">
                <a16:creationId xmlns:a16="http://schemas.microsoft.com/office/drawing/2014/main" id="{D638831F-1C9D-4F1A-AF0E-2F382A999F03}"/>
              </a:ext>
            </a:extLst>
          </p:cNvPr>
          <p:cNvCxnSpPr>
            <a:cxnSpLocks/>
            <a:stCxn id="125" idx="6"/>
            <a:endCxn id="63" idx="2"/>
          </p:cNvCxnSpPr>
          <p:nvPr/>
        </p:nvCxnSpPr>
        <p:spPr>
          <a:xfrm flipH="1" flipV="1">
            <a:off x="3672302" y="3429216"/>
            <a:ext cx="527500" cy="707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184D688A-AE9F-44B5-B905-B4A9BBB061CC}"/>
              </a:ext>
            </a:extLst>
          </p:cNvPr>
          <p:cNvCxnSpPr>
            <a:cxnSpLocks/>
            <a:stCxn id="103" idx="3"/>
            <a:endCxn id="46" idx="2"/>
          </p:cNvCxnSpPr>
          <p:nvPr/>
        </p:nvCxnSpPr>
        <p:spPr>
          <a:xfrm flipH="1" flipV="1">
            <a:off x="1906660" y="3429216"/>
            <a:ext cx="523562" cy="61296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연결선: 꺾임 204">
            <a:extLst>
              <a:ext uri="{FF2B5EF4-FFF2-40B4-BE49-F238E27FC236}">
                <a16:creationId xmlns:a16="http://schemas.microsoft.com/office/drawing/2014/main" id="{276AA9E3-C4EE-456F-AF47-650BC14ADFA2}"/>
              </a:ext>
            </a:extLst>
          </p:cNvPr>
          <p:cNvCxnSpPr>
            <a:cxnSpLocks/>
            <a:stCxn id="181" idx="6"/>
            <a:endCxn id="103" idx="2"/>
          </p:cNvCxnSpPr>
          <p:nvPr/>
        </p:nvCxnSpPr>
        <p:spPr>
          <a:xfrm flipH="1" flipV="1">
            <a:off x="1907269" y="4205408"/>
            <a:ext cx="509364" cy="689142"/>
          </a:xfrm>
          <a:prstGeom prst="bentConnector4">
            <a:avLst>
              <a:gd name="adj1" fmla="val -17610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연결선: 꺾임 205">
            <a:extLst>
              <a:ext uri="{FF2B5EF4-FFF2-40B4-BE49-F238E27FC236}">
                <a16:creationId xmlns:a16="http://schemas.microsoft.com/office/drawing/2014/main" id="{F8C4046A-2FE0-40A3-AA1A-3450179E5D93}"/>
              </a:ext>
            </a:extLst>
          </p:cNvPr>
          <p:cNvCxnSpPr>
            <a:cxnSpLocks/>
            <a:stCxn id="170" idx="6"/>
            <a:endCxn id="104" idx="2"/>
          </p:cNvCxnSpPr>
          <p:nvPr/>
        </p:nvCxnSpPr>
        <p:spPr>
          <a:xfrm flipH="1" flipV="1">
            <a:off x="3668810" y="4205408"/>
            <a:ext cx="521349" cy="689142"/>
          </a:xfrm>
          <a:prstGeom prst="bentConnector4">
            <a:avLst>
              <a:gd name="adj1" fmla="val -16466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58780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6763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개념도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왼쪽이 일반적인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적용한 신경망</a:t>
            </a:r>
          </a:p>
        </p:txBody>
      </p:sp>
      <p:grpSp>
        <p:nvGrpSpPr>
          <p:cNvPr id="7193" name="그룹 7192">
            <a:extLst>
              <a:ext uri="{FF2B5EF4-FFF2-40B4-BE49-F238E27FC236}">
                <a16:creationId xmlns:a16="http://schemas.microsoft.com/office/drawing/2014/main" id="{9510591D-FCB1-4CB0-A263-A1961A6A9304}"/>
              </a:ext>
            </a:extLst>
          </p:cNvPr>
          <p:cNvGrpSpPr/>
          <p:nvPr/>
        </p:nvGrpSpPr>
        <p:grpSpPr>
          <a:xfrm>
            <a:off x="1706550" y="1766104"/>
            <a:ext cx="6626896" cy="3032083"/>
            <a:chOff x="1706550" y="2398853"/>
            <a:chExt cx="6626896" cy="303208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5B8A9AAF-8D2F-4807-B231-42D3B53A47A4}"/>
                </a:ext>
              </a:extLst>
            </p:cNvPr>
            <p:cNvSpPr/>
            <p:nvPr/>
          </p:nvSpPr>
          <p:spPr>
            <a:xfrm>
              <a:off x="1709194" y="327563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7720AC98-88D5-497C-8BDC-0FFF591E8E90}"/>
                </a:ext>
              </a:extLst>
            </p:cNvPr>
            <p:cNvSpPr/>
            <p:nvPr/>
          </p:nvSpPr>
          <p:spPr>
            <a:xfrm>
              <a:off x="2274425" y="327563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1181E35-33FD-42A8-AF8F-897E7E000764}"/>
                </a:ext>
              </a:extLst>
            </p:cNvPr>
            <p:cNvSpPr/>
            <p:nvPr/>
          </p:nvSpPr>
          <p:spPr>
            <a:xfrm>
              <a:off x="2841585" y="328817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14C592A-7DC0-4356-A2F3-080A2FC8C713}"/>
                </a:ext>
              </a:extLst>
            </p:cNvPr>
            <p:cNvSpPr/>
            <p:nvPr/>
          </p:nvSpPr>
          <p:spPr>
            <a:xfrm>
              <a:off x="3408745" y="330071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3484D79-F51B-44C3-ACD0-C9D3B005C738}"/>
                </a:ext>
              </a:extLst>
            </p:cNvPr>
            <p:cNvSpPr/>
            <p:nvPr/>
          </p:nvSpPr>
          <p:spPr>
            <a:xfrm>
              <a:off x="3975905" y="3313252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5FF909CC-CD54-4C0A-9D57-0C09D8570CAE}"/>
                </a:ext>
              </a:extLst>
            </p:cNvPr>
            <p:cNvSpPr/>
            <p:nvPr/>
          </p:nvSpPr>
          <p:spPr>
            <a:xfrm>
              <a:off x="2839906" y="239885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D7050DAA-E186-40CE-B639-77B0917F666A}"/>
                </a:ext>
              </a:extLst>
            </p:cNvPr>
            <p:cNvCxnSpPr>
              <a:stCxn id="2" idx="0"/>
              <a:endCxn id="132" idx="4"/>
            </p:cNvCxnSpPr>
            <p:nvPr/>
          </p:nvCxnSpPr>
          <p:spPr>
            <a:xfrm flipV="1">
              <a:off x="1861594" y="2703653"/>
              <a:ext cx="1130712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29BF841D-A1C3-44A1-96CA-314728CAB89B}"/>
                </a:ext>
              </a:extLst>
            </p:cNvPr>
            <p:cNvCxnSpPr>
              <a:cxnSpLocks/>
              <a:stCxn id="114" idx="0"/>
              <a:endCxn id="132" idx="4"/>
            </p:cNvCxnSpPr>
            <p:nvPr/>
          </p:nvCxnSpPr>
          <p:spPr>
            <a:xfrm flipV="1">
              <a:off x="2426825" y="2703653"/>
              <a:ext cx="56548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AED4B7EE-F30E-4E68-91F6-7F38BF6BFDB9}"/>
                </a:ext>
              </a:extLst>
            </p:cNvPr>
            <p:cNvCxnSpPr>
              <a:cxnSpLocks/>
              <a:stCxn id="115" idx="0"/>
              <a:endCxn id="132" idx="4"/>
            </p:cNvCxnSpPr>
            <p:nvPr/>
          </p:nvCxnSpPr>
          <p:spPr>
            <a:xfrm flipH="1" flipV="1">
              <a:off x="2992306" y="2703653"/>
              <a:ext cx="1679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26BF0A5D-65E2-4589-B325-093DE16E6C92}"/>
                </a:ext>
              </a:extLst>
            </p:cNvPr>
            <p:cNvCxnSpPr>
              <a:cxnSpLocks/>
              <a:stCxn id="116" idx="0"/>
              <a:endCxn id="132" idx="4"/>
            </p:cNvCxnSpPr>
            <p:nvPr/>
          </p:nvCxnSpPr>
          <p:spPr>
            <a:xfrm flipH="1" flipV="1">
              <a:off x="2992306" y="2703653"/>
              <a:ext cx="568839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73E7768E-2F4B-48A7-B1E1-05B34DC28093}"/>
                </a:ext>
              </a:extLst>
            </p:cNvPr>
            <p:cNvCxnSpPr>
              <a:cxnSpLocks/>
              <a:stCxn id="117" idx="0"/>
              <a:endCxn id="132" idx="4"/>
            </p:cNvCxnSpPr>
            <p:nvPr/>
          </p:nvCxnSpPr>
          <p:spPr>
            <a:xfrm flipH="1" flipV="1">
              <a:off x="2992306" y="2703653"/>
              <a:ext cx="1135999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DC7330D5-6698-4B6B-B900-7B4712EF1E0C}"/>
                </a:ext>
              </a:extLst>
            </p:cNvPr>
            <p:cNvSpPr/>
            <p:nvPr/>
          </p:nvSpPr>
          <p:spPr>
            <a:xfrm>
              <a:off x="1711124" y="416495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8BEA6668-070F-4091-B359-351CCB51AF45}"/>
                </a:ext>
              </a:extLst>
            </p:cNvPr>
            <p:cNvSpPr/>
            <p:nvPr/>
          </p:nvSpPr>
          <p:spPr>
            <a:xfrm>
              <a:off x="2276355" y="416495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C388FECC-4AC5-4AB7-9BE2-A2A0BB298492}"/>
                </a:ext>
              </a:extLst>
            </p:cNvPr>
            <p:cNvSpPr/>
            <p:nvPr/>
          </p:nvSpPr>
          <p:spPr>
            <a:xfrm>
              <a:off x="2843515" y="417749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D34046C-A044-4A2E-9F38-C923B230B729}"/>
                </a:ext>
              </a:extLst>
            </p:cNvPr>
            <p:cNvSpPr/>
            <p:nvPr/>
          </p:nvSpPr>
          <p:spPr>
            <a:xfrm>
              <a:off x="3410675" y="419003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8BC784D5-009E-4C1B-A651-2395E4EABB3E}"/>
                </a:ext>
              </a:extLst>
            </p:cNvPr>
            <p:cNvSpPr/>
            <p:nvPr/>
          </p:nvSpPr>
          <p:spPr>
            <a:xfrm>
              <a:off x="3977835" y="420257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6BA14731-A7BB-412B-B963-E52676D864D0}"/>
                </a:ext>
              </a:extLst>
            </p:cNvPr>
            <p:cNvCxnSpPr>
              <a:cxnSpLocks/>
              <a:stCxn id="118" idx="0"/>
              <a:endCxn id="115" idx="4"/>
            </p:cNvCxnSpPr>
            <p:nvPr/>
          </p:nvCxnSpPr>
          <p:spPr>
            <a:xfrm flipV="1">
              <a:off x="1863524" y="3592974"/>
              <a:ext cx="113046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D81097B2-FDAB-45FE-921C-B0ADA3E385BD}"/>
                </a:ext>
              </a:extLst>
            </p:cNvPr>
            <p:cNvCxnSpPr>
              <a:cxnSpLocks/>
              <a:stCxn id="119" idx="0"/>
              <a:endCxn id="115" idx="4"/>
            </p:cNvCxnSpPr>
            <p:nvPr/>
          </p:nvCxnSpPr>
          <p:spPr>
            <a:xfrm flipV="1">
              <a:off x="2428755" y="3592974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57C5844A-AEA4-4A50-A101-C5D0761DC9CE}"/>
                </a:ext>
              </a:extLst>
            </p:cNvPr>
            <p:cNvCxnSpPr>
              <a:cxnSpLocks/>
              <a:stCxn id="120" idx="0"/>
              <a:endCxn id="115" idx="4"/>
            </p:cNvCxnSpPr>
            <p:nvPr/>
          </p:nvCxnSpPr>
          <p:spPr>
            <a:xfrm flipH="1" flipV="1">
              <a:off x="2993985" y="3592974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29209887-BF47-4A87-B47E-D8108005A112}"/>
                </a:ext>
              </a:extLst>
            </p:cNvPr>
            <p:cNvCxnSpPr>
              <a:cxnSpLocks/>
              <a:stCxn id="121" idx="0"/>
              <a:endCxn id="115" idx="4"/>
            </p:cNvCxnSpPr>
            <p:nvPr/>
          </p:nvCxnSpPr>
          <p:spPr>
            <a:xfrm flipH="1" flipV="1">
              <a:off x="2993985" y="3592974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05981D10-944C-454C-B486-6171332DC1B5}"/>
                </a:ext>
              </a:extLst>
            </p:cNvPr>
            <p:cNvCxnSpPr>
              <a:cxnSpLocks/>
              <a:stCxn id="126" idx="0"/>
              <a:endCxn id="115" idx="4"/>
            </p:cNvCxnSpPr>
            <p:nvPr/>
          </p:nvCxnSpPr>
          <p:spPr>
            <a:xfrm flipH="1" flipV="1">
              <a:off x="2993985" y="3592974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EF22B63D-301A-46B8-9D52-150EE4FD3C3C}"/>
                </a:ext>
              </a:extLst>
            </p:cNvPr>
            <p:cNvCxnSpPr>
              <a:cxnSpLocks/>
              <a:stCxn id="118" idx="0"/>
              <a:endCxn id="2" idx="4"/>
            </p:cNvCxnSpPr>
            <p:nvPr/>
          </p:nvCxnSpPr>
          <p:spPr>
            <a:xfrm flipH="1" flipV="1">
              <a:off x="1861594" y="358043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2B817EA8-12B5-499F-B79B-034FAFEB7CA7}"/>
                </a:ext>
              </a:extLst>
            </p:cNvPr>
            <p:cNvCxnSpPr>
              <a:cxnSpLocks/>
              <a:stCxn id="118" idx="0"/>
              <a:endCxn id="114" idx="4"/>
            </p:cNvCxnSpPr>
            <p:nvPr/>
          </p:nvCxnSpPr>
          <p:spPr>
            <a:xfrm flipV="1">
              <a:off x="1863524" y="3580435"/>
              <a:ext cx="56330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5E702A7D-C0C6-41AA-90FE-70C946239859}"/>
                </a:ext>
              </a:extLst>
            </p:cNvPr>
            <p:cNvCxnSpPr>
              <a:cxnSpLocks/>
              <a:stCxn id="118" idx="0"/>
              <a:endCxn id="116" idx="4"/>
            </p:cNvCxnSpPr>
            <p:nvPr/>
          </p:nvCxnSpPr>
          <p:spPr>
            <a:xfrm flipV="1">
              <a:off x="1863524" y="3605513"/>
              <a:ext cx="1697621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1E378FE7-C279-42A1-BA8C-CEB873420F61}"/>
                </a:ext>
              </a:extLst>
            </p:cNvPr>
            <p:cNvCxnSpPr>
              <a:cxnSpLocks/>
              <a:stCxn id="119" idx="0"/>
              <a:endCxn id="117" idx="4"/>
            </p:cNvCxnSpPr>
            <p:nvPr/>
          </p:nvCxnSpPr>
          <p:spPr>
            <a:xfrm flipV="1">
              <a:off x="2428755" y="3618052"/>
              <a:ext cx="1699550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C263C6AA-A7E2-4FC2-9704-793489FF286F}"/>
                </a:ext>
              </a:extLst>
            </p:cNvPr>
            <p:cNvCxnSpPr>
              <a:cxnSpLocks/>
              <a:stCxn id="119" idx="0"/>
              <a:endCxn id="2" idx="4"/>
            </p:cNvCxnSpPr>
            <p:nvPr/>
          </p:nvCxnSpPr>
          <p:spPr>
            <a:xfrm flipH="1" flipV="1">
              <a:off x="1861594" y="3580435"/>
              <a:ext cx="56716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7638958A-95A5-4B1A-BDF3-2AAC4A5C59C5}"/>
                </a:ext>
              </a:extLst>
            </p:cNvPr>
            <p:cNvCxnSpPr>
              <a:cxnSpLocks/>
              <a:stCxn id="119" idx="0"/>
              <a:endCxn id="114" idx="4"/>
            </p:cNvCxnSpPr>
            <p:nvPr/>
          </p:nvCxnSpPr>
          <p:spPr>
            <a:xfrm flipH="1" flipV="1">
              <a:off x="2426825" y="358043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01917B47-1551-4304-A7CE-943C1C2F2576}"/>
                </a:ext>
              </a:extLst>
            </p:cNvPr>
            <p:cNvCxnSpPr>
              <a:cxnSpLocks/>
              <a:stCxn id="120" idx="0"/>
              <a:endCxn id="2" idx="4"/>
            </p:cNvCxnSpPr>
            <p:nvPr/>
          </p:nvCxnSpPr>
          <p:spPr>
            <a:xfrm flipH="1" flipV="1">
              <a:off x="1861594" y="3580435"/>
              <a:ext cx="1134321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BB2EF8E1-B3BE-40A0-83ED-389D3A07FDE9}"/>
                </a:ext>
              </a:extLst>
            </p:cNvPr>
            <p:cNvCxnSpPr>
              <a:cxnSpLocks/>
              <a:stCxn id="119" idx="0"/>
              <a:endCxn id="116" idx="4"/>
            </p:cNvCxnSpPr>
            <p:nvPr/>
          </p:nvCxnSpPr>
          <p:spPr>
            <a:xfrm flipV="1">
              <a:off x="2428755" y="3605513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6F31B71A-EDEE-40DB-A46C-3DD6EBDF05F7}"/>
                </a:ext>
              </a:extLst>
            </p:cNvPr>
            <p:cNvCxnSpPr>
              <a:cxnSpLocks/>
              <a:stCxn id="120" idx="0"/>
              <a:endCxn id="117" idx="4"/>
            </p:cNvCxnSpPr>
            <p:nvPr/>
          </p:nvCxnSpPr>
          <p:spPr>
            <a:xfrm flipV="1">
              <a:off x="2995915" y="3618052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82BB3DEC-434A-4988-B576-0D795E374CCF}"/>
                </a:ext>
              </a:extLst>
            </p:cNvPr>
            <p:cNvCxnSpPr>
              <a:cxnSpLocks/>
              <a:stCxn id="120" idx="0"/>
              <a:endCxn id="116" idx="4"/>
            </p:cNvCxnSpPr>
            <p:nvPr/>
          </p:nvCxnSpPr>
          <p:spPr>
            <a:xfrm flipV="1">
              <a:off x="2995915" y="3605513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EB38EB94-A0F6-488A-B909-026B3912538B}"/>
                </a:ext>
              </a:extLst>
            </p:cNvPr>
            <p:cNvCxnSpPr>
              <a:cxnSpLocks/>
              <a:stCxn id="120" idx="0"/>
              <a:endCxn id="114" idx="4"/>
            </p:cNvCxnSpPr>
            <p:nvPr/>
          </p:nvCxnSpPr>
          <p:spPr>
            <a:xfrm flipH="1" flipV="1">
              <a:off x="2426825" y="3580435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265D8170-6C48-4B62-96B8-3FA8B0E0F8C0}"/>
                </a:ext>
              </a:extLst>
            </p:cNvPr>
            <p:cNvCxnSpPr>
              <a:cxnSpLocks/>
              <a:stCxn id="121" idx="0"/>
              <a:endCxn id="117" idx="4"/>
            </p:cNvCxnSpPr>
            <p:nvPr/>
          </p:nvCxnSpPr>
          <p:spPr>
            <a:xfrm flipV="1">
              <a:off x="3563075" y="3618052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DDC9EDFB-C821-4155-8301-BA7C5E57D233}"/>
                </a:ext>
              </a:extLst>
            </p:cNvPr>
            <p:cNvCxnSpPr>
              <a:cxnSpLocks/>
              <a:stCxn id="121" idx="0"/>
              <a:endCxn id="116" idx="4"/>
            </p:cNvCxnSpPr>
            <p:nvPr/>
          </p:nvCxnSpPr>
          <p:spPr>
            <a:xfrm flipH="1" flipV="1">
              <a:off x="3561145" y="3605513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4ACA39F5-C04C-4EDF-B69C-E6FD17AABA96}"/>
                </a:ext>
              </a:extLst>
            </p:cNvPr>
            <p:cNvCxnSpPr>
              <a:cxnSpLocks/>
              <a:stCxn id="121" idx="0"/>
              <a:endCxn id="114" idx="4"/>
            </p:cNvCxnSpPr>
            <p:nvPr/>
          </p:nvCxnSpPr>
          <p:spPr>
            <a:xfrm flipH="1" flipV="1">
              <a:off x="2426825" y="3580435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화살표 연결선 210">
              <a:extLst>
                <a:ext uri="{FF2B5EF4-FFF2-40B4-BE49-F238E27FC236}">
                  <a16:creationId xmlns:a16="http://schemas.microsoft.com/office/drawing/2014/main" id="{57B9627E-FE70-46A8-B9AF-BB4CA873689B}"/>
                </a:ext>
              </a:extLst>
            </p:cNvPr>
            <p:cNvCxnSpPr>
              <a:cxnSpLocks/>
              <a:stCxn id="121" idx="0"/>
              <a:endCxn id="2" idx="4"/>
            </p:cNvCxnSpPr>
            <p:nvPr/>
          </p:nvCxnSpPr>
          <p:spPr>
            <a:xfrm flipH="1" flipV="1">
              <a:off x="1861594" y="3580435"/>
              <a:ext cx="1701481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화살표 연결선 211">
              <a:extLst>
                <a:ext uri="{FF2B5EF4-FFF2-40B4-BE49-F238E27FC236}">
                  <a16:creationId xmlns:a16="http://schemas.microsoft.com/office/drawing/2014/main" id="{31FD11FB-07EE-4DA1-A7E8-8EA0B3A0B332}"/>
                </a:ext>
              </a:extLst>
            </p:cNvPr>
            <p:cNvCxnSpPr>
              <a:cxnSpLocks/>
              <a:stCxn id="126" idx="0"/>
              <a:endCxn id="117" idx="4"/>
            </p:cNvCxnSpPr>
            <p:nvPr/>
          </p:nvCxnSpPr>
          <p:spPr>
            <a:xfrm flipH="1" flipV="1">
              <a:off x="4128305" y="3618052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73F07109-F918-4222-93D8-984D172B11F6}"/>
                </a:ext>
              </a:extLst>
            </p:cNvPr>
            <p:cNvCxnSpPr>
              <a:cxnSpLocks/>
              <a:stCxn id="126" idx="0"/>
              <a:endCxn id="116" idx="4"/>
            </p:cNvCxnSpPr>
            <p:nvPr/>
          </p:nvCxnSpPr>
          <p:spPr>
            <a:xfrm flipH="1" flipV="1">
              <a:off x="3561145" y="3605513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0543815C-DFFC-4DC6-8492-C238813E8C0C}"/>
                </a:ext>
              </a:extLst>
            </p:cNvPr>
            <p:cNvCxnSpPr>
              <a:cxnSpLocks/>
              <a:stCxn id="126" idx="0"/>
              <a:endCxn id="114" idx="4"/>
            </p:cNvCxnSpPr>
            <p:nvPr/>
          </p:nvCxnSpPr>
          <p:spPr>
            <a:xfrm flipH="1" flipV="1">
              <a:off x="2426825" y="3580435"/>
              <a:ext cx="1703410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화살표 연결선 214">
              <a:extLst>
                <a:ext uri="{FF2B5EF4-FFF2-40B4-BE49-F238E27FC236}">
                  <a16:creationId xmlns:a16="http://schemas.microsoft.com/office/drawing/2014/main" id="{B9C9C1AA-18CF-4EAC-A0B2-D0BFACB829FD}"/>
                </a:ext>
              </a:extLst>
            </p:cNvPr>
            <p:cNvCxnSpPr>
              <a:cxnSpLocks/>
              <a:stCxn id="126" idx="0"/>
              <a:endCxn id="2" idx="4"/>
            </p:cNvCxnSpPr>
            <p:nvPr/>
          </p:nvCxnSpPr>
          <p:spPr>
            <a:xfrm flipH="1" flipV="1">
              <a:off x="1861594" y="3580435"/>
              <a:ext cx="2268641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화살표 연결선 215">
              <a:extLst>
                <a:ext uri="{FF2B5EF4-FFF2-40B4-BE49-F238E27FC236}">
                  <a16:creationId xmlns:a16="http://schemas.microsoft.com/office/drawing/2014/main" id="{EB4FA2A7-8B54-42AC-8CF0-5303B1F6F62F}"/>
                </a:ext>
              </a:extLst>
            </p:cNvPr>
            <p:cNvCxnSpPr>
              <a:cxnSpLocks/>
              <a:stCxn id="118" idx="0"/>
              <a:endCxn id="117" idx="4"/>
            </p:cNvCxnSpPr>
            <p:nvPr/>
          </p:nvCxnSpPr>
          <p:spPr>
            <a:xfrm flipV="1">
              <a:off x="1863524" y="3618052"/>
              <a:ext cx="2264781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6F0B2083-9576-4EB5-A7FC-52C5BE28F450}"/>
                </a:ext>
              </a:extLst>
            </p:cNvPr>
            <p:cNvSpPr/>
            <p:nvPr/>
          </p:nvSpPr>
          <p:spPr>
            <a:xfrm>
              <a:off x="1706550" y="504800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E06A2EAF-9127-4917-A224-E01B23012030}"/>
                </a:ext>
              </a:extLst>
            </p:cNvPr>
            <p:cNvSpPr/>
            <p:nvPr/>
          </p:nvSpPr>
          <p:spPr>
            <a:xfrm>
              <a:off x="2271781" y="504800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2DB15DDB-35C7-4187-A582-654F36271CD8}"/>
                </a:ext>
              </a:extLst>
            </p:cNvPr>
            <p:cNvSpPr/>
            <p:nvPr/>
          </p:nvSpPr>
          <p:spPr>
            <a:xfrm>
              <a:off x="2838941" y="506054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338B3265-255B-4524-A912-B67DDEEA6E4B}"/>
                </a:ext>
              </a:extLst>
            </p:cNvPr>
            <p:cNvSpPr/>
            <p:nvPr/>
          </p:nvSpPr>
          <p:spPr>
            <a:xfrm>
              <a:off x="3406101" y="507308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80B4088C-66F0-45ED-ACB8-556110A4850C}"/>
                </a:ext>
              </a:extLst>
            </p:cNvPr>
            <p:cNvSpPr/>
            <p:nvPr/>
          </p:nvSpPr>
          <p:spPr>
            <a:xfrm>
              <a:off x="3973261" y="508562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3" name="직선 화살표 연결선 222">
              <a:extLst>
                <a:ext uri="{FF2B5EF4-FFF2-40B4-BE49-F238E27FC236}">
                  <a16:creationId xmlns:a16="http://schemas.microsoft.com/office/drawing/2014/main" id="{4E618752-1933-4079-8BCF-473F91718F37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76025"/>
              <a:ext cx="113046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89C8FB24-C20F-4EEF-BD18-12A8481A7012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476025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화살표 연결선 224">
              <a:extLst>
                <a:ext uri="{FF2B5EF4-FFF2-40B4-BE49-F238E27FC236}">
                  <a16:creationId xmlns:a16="http://schemas.microsoft.com/office/drawing/2014/main" id="{86A5B683-2D5A-4B5E-85C8-54F5348BFBB3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2989411" y="447602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화살표 연결선 225">
              <a:extLst>
                <a:ext uri="{FF2B5EF4-FFF2-40B4-BE49-F238E27FC236}">
                  <a16:creationId xmlns:a16="http://schemas.microsoft.com/office/drawing/2014/main" id="{A6D13E5F-C086-4A0A-AEF4-BFAAAE335FF6}"/>
                </a:ext>
              </a:extLst>
            </p:cNvPr>
            <p:cNvCxnSpPr>
              <a:cxnSpLocks/>
              <a:stCxn id="221" idx="0"/>
              <a:endCxn id="120" idx="4"/>
            </p:cNvCxnSpPr>
            <p:nvPr/>
          </p:nvCxnSpPr>
          <p:spPr>
            <a:xfrm flipH="1" flipV="1">
              <a:off x="2995915" y="4482295"/>
              <a:ext cx="562586" cy="59079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화살표 연결선 226">
              <a:extLst>
                <a:ext uri="{FF2B5EF4-FFF2-40B4-BE49-F238E27FC236}">
                  <a16:creationId xmlns:a16="http://schemas.microsoft.com/office/drawing/2014/main" id="{B69BB7D3-7004-4C39-9305-5E03F77A240E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2989411" y="4476025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화살표 연결선 227">
              <a:extLst>
                <a:ext uri="{FF2B5EF4-FFF2-40B4-BE49-F238E27FC236}">
                  <a16:creationId xmlns:a16="http://schemas.microsoft.com/office/drawing/2014/main" id="{90122AA3-35D7-49DB-B9E2-3993975E5BF6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H="1" flipV="1">
              <a:off x="1857020" y="4463486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화살표 연결선 228">
              <a:extLst>
                <a:ext uri="{FF2B5EF4-FFF2-40B4-BE49-F238E27FC236}">
                  <a16:creationId xmlns:a16="http://schemas.microsoft.com/office/drawing/2014/main" id="{CD4DA045-1BF0-4A4A-9A34-147BC60ADDBA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63486"/>
              <a:ext cx="56330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화살표 연결선 229">
              <a:extLst>
                <a:ext uri="{FF2B5EF4-FFF2-40B4-BE49-F238E27FC236}">
                  <a16:creationId xmlns:a16="http://schemas.microsoft.com/office/drawing/2014/main" id="{3F428420-6967-498C-81D7-3E378F5B1ACB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88564"/>
              <a:ext cx="1697621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0987C89F-64F1-4673-A76F-0A5FB4DF47C5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501103"/>
              <a:ext cx="1699550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화살표 연결선 231">
              <a:extLst>
                <a:ext uri="{FF2B5EF4-FFF2-40B4-BE49-F238E27FC236}">
                  <a16:creationId xmlns:a16="http://schemas.microsoft.com/office/drawing/2014/main" id="{F0573A9B-6DF1-4726-B88A-D6B6D3C8AE92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H="1" flipV="1">
              <a:off x="1857020" y="4463486"/>
              <a:ext cx="56716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화살표 연결선 232">
              <a:extLst>
                <a:ext uri="{FF2B5EF4-FFF2-40B4-BE49-F238E27FC236}">
                  <a16:creationId xmlns:a16="http://schemas.microsoft.com/office/drawing/2014/main" id="{C05A6B81-FB90-4941-9C06-829B68B7704F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H="1" flipV="1">
              <a:off x="2422251" y="4463486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화살표 연결선 233">
              <a:extLst>
                <a:ext uri="{FF2B5EF4-FFF2-40B4-BE49-F238E27FC236}">
                  <a16:creationId xmlns:a16="http://schemas.microsoft.com/office/drawing/2014/main" id="{E84568D9-FF23-4B5D-92AD-FF9F23914535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1857020" y="4463486"/>
              <a:ext cx="1134321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화살표 연결선 234">
              <a:extLst>
                <a:ext uri="{FF2B5EF4-FFF2-40B4-BE49-F238E27FC236}">
                  <a16:creationId xmlns:a16="http://schemas.microsoft.com/office/drawing/2014/main" id="{57690F2A-E28F-4A48-A31B-31EF6B483F51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488564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화살표 연결선 235">
              <a:extLst>
                <a:ext uri="{FF2B5EF4-FFF2-40B4-BE49-F238E27FC236}">
                  <a16:creationId xmlns:a16="http://schemas.microsoft.com/office/drawing/2014/main" id="{D719AB84-A514-4E09-A154-6FB219784BD8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V="1">
              <a:off x="2991341" y="4501103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화살표 연결선 236">
              <a:extLst>
                <a:ext uri="{FF2B5EF4-FFF2-40B4-BE49-F238E27FC236}">
                  <a16:creationId xmlns:a16="http://schemas.microsoft.com/office/drawing/2014/main" id="{54729B62-49F4-4293-99BB-C0DC281E0BCD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V="1">
              <a:off x="2991341" y="4488564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15F5E1CF-1C67-4926-BB3B-9411648B077F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2422251" y="4463486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화살표 연결선 238">
              <a:extLst>
                <a:ext uri="{FF2B5EF4-FFF2-40B4-BE49-F238E27FC236}">
                  <a16:creationId xmlns:a16="http://schemas.microsoft.com/office/drawing/2014/main" id="{27EAE1F7-4384-49CF-8CD8-A366EB0F1D16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V="1">
              <a:off x="3558501" y="4501103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화살표 연결선 239">
              <a:extLst>
                <a:ext uri="{FF2B5EF4-FFF2-40B4-BE49-F238E27FC236}">
                  <a16:creationId xmlns:a16="http://schemas.microsoft.com/office/drawing/2014/main" id="{8DEB0C3A-90EA-417C-BDF6-A3004F9763A7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3556571" y="4488564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화살표 연결선 240">
              <a:extLst>
                <a:ext uri="{FF2B5EF4-FFF2-40B4-BE49-F238E27FC236}">
                  <a16:creationId xmlns:a16="http://schemas.microsoft.com/office/drawing/2014/main" id="{ED5E497A-0810-49E9-A0B3-1569B27820E0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2422251" y="4463486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화살표 연결선 241">
              <a:extLst>
                <a:ext uri="{FF2B5EF4-FFF2-40B4-BE49-F238E27FC236}">
                  <a16:creationId xmlns:a16="http://schemas.microsoft.com/office/drawing/2014/main" id="{778EC10C-0310-4C7D-B08B-085985FFF542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1857020" y="4463486"/>
              <a:ext cx="1701481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화살표 연결선 242">
              <a:extLst>
                <a:ext uri="{FF2B5EF4-FFF2-40B4-BE49-F238E27FC236}">
                  <a16:creationId xmlns:a16="http://schemas.microsoft.com/office/drawing/2014/main" id="{90DFCE2F-C999-4550-93FD-A2A5AA7A660D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4123731" y="4501103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화살표 연결선 243">
              <a:extLst>
                <a:ext uri="{FF2B5EF4-FFF2-40B4-BE49-F238E27FC236}">
                  <a16:creationId xmlns:a16="http://schemas.microsoft.com/office/drawing/2014/main" id="{BF8CD824-9935-49EC-B72A-0364A5DA9FA2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3556571" y="4488564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화살표 연결선 244">
              <a:extLst>
                <a:ext uri="{FF2B5EF4-FFF2-40B4-BE49-F238E27FC236}">
                  <a16:creationId xmlns:a16="http://schemas.microsoft.com/office/drawing/2014/main" id="{3DC537E9-C98B-4BDA-B752-D67BB427AC53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2422251" y="4463486"/>
              <a:ext cx="1703410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화살표 연결선 245">
              <a:extLst>
                <a:ext uri="{FF2B5EF4-FFF2-40B4-BE49-F238E27FC236}">
                  <a16:creationId xmlns:a16="http://schemas.microsoft.com/office/drawing/2014/main" id="{797646AD-B2F8-42A8-97A9-26C6E8908EF1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1857020" y="4463486"/>
              <a:ext cx="2268641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화살표 연결선 246">
              <a:extLst>
                <a:ext uri="{FF2B5EF4-FFF2-40B4-BE49-F238E27FC236}">
                  <a16:creationId xmlns:a16="http://schemas.microsoft.com/office/drawing/2014/main" id="{6BF23AA9-B245-4936-A146-A053F9586834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501103"/>
              <a:ext cx="2264781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480FFA89-6995-48A0-A995-3607E3DA2965}"/>
                </a:ext>
              </a:extLst>
            </p:cNvPr>
            <p:cNvSpPr/>
            <p:nvPr/>
          </p:nvSpPr>
          <p:spPr>
            <a:xfrm>
              <a:off x="5760005" y="331614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206E319B-C556-4367-9420-F7F4FDF3938E}"/>
                </a:ext>
              </a:extLst>
            </p:cNvPr>
            <p:cNvSpPr/>
            <p:nvPr/>
          </p:nvSpPr>
          <p:spPr>
            <a:xfrm>
              <a:off x="6892396" y="332868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E7D62861-DD68-4E00-AE3F-D693F6572EAC}"/>
                </a:ext>
              </a:extLst>
            </p:cNvPr>
            <p:cNvSpPr/>
            <p:nvPr/>
          </p:nvSpPr>
          <p:spPr>
            <a:xfrm>
              <a:off x="8026716" y="335376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3B2B4163-DB9F-4A3D-A370-4D5285F10541}"/>
                </a:ext>
              </a:extLst>
            </p:cNvPr>
            <p:cNvSpPr/>
            <p:nvPr/>
          </p:nvSpPr>
          <p:spPr>
            <a:xfrm>
              <a:off x="6890717" y="243936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5" name="직선 화살표 연결선 254">
              <a:extLst>
                <a:ext uri="{FF2B5EF4-FFF2-40B4-BE49-F238E27FC236}">
                  <a16:creationId xmlns:a16="http://schemas.microsoft.com/office/drawing/2014/main" id="{388A4CE2-67B0-420D-9E84-8EA93C85FB32}"/>
                </a:ext>
              </a:extLst>
            </p:cNvPr>
            <p:cNvCxnSpPr>
              <a:stCxn id="249" idx="0"/>
              <a:endCxn id="254" idx="4"/>
            </p:cNvCxnSpPr>
            <p:nvPr/>
          </p:nvCxnSpPr>
          <p:spPr>
            <a:xfrm flipV="1">
              <a:off x="5912405" y="2744165"/>
              <a:ext cx="1130712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화살표 연결선 256">
              <a:extLst>
                <a:ext uri="{FF2B5EF4-FFF2-40B4-BE49-F238E27FC236}">
                  <a16:creationId xmlns:a16="http://schemas.microsoft.com/office/drawing/2014/main" id="{37532856-B5C9-49E1-A2D3-417D17A64CE0}"/>
                </a:ext>
              </a:extLst>
            </p:cNvPr>
            <p:cNvCxnSpPr>
              <a:cxnSpLocks/>
              <a:stCxn id="251" idx="0"/>
              <a:endCxn id="254" idx="4"/>
            </p:cNvCxnSpPr>
            <p:nvPr/>
          </p:nvCxnSpPr>
          <p:spPr>
            <a:xfrm flipH="1" flipV="1">
              <a:off x="7043117" y="2744165"/>
              <a:ext cx="1679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직선 화살표 연결선 258">
              <a:extLst>
                <a:ext uri="{FF2B5EF4-FFF2-40B4-BE49-F238E27FC236}">
                  <a16:creationId xmlns:a16="http://schemas.microsoft.com/office/drawing/2014/main" id="{77BA7013-7B4C-4C32-BBBD-40F5E9756CD8}"/>
                </a:ext>
              </a:extLst>
            </p:cNvPr>
            <p:cNvCxnSpPr>
              <a:cxnSpLocks/>
              <a:stCxn id="253" idx="0"/>
              <a:endCxn id="254" idx="4"/>
            </p:cNvCxnSpPr>
            <p:nvPr/>
          </p:nvCxnSpPr>
          <p:spPr>
            <a:xfrm flipH="1" flipV="1">
              <a:off x="7043117" y="2744165"/>
              <a:ext cx="1135999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C19DF2D-EDB7-4EFC-931A-A07D50386CC0}"/>
                </a:ext>
              </a:extLst>
            </p:cNvPr>
            <p:cNvSpPr/>
            <p:nvPr/>
          </p:nvSpPr>
          <p:spPr>
            <a:xfrm>
              <a:off x="6327166" y="4205468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1C3CE61A-7744-4978-A03A-85343554DE04}"/>
                </a:ext>
              </a:extLst>
            </p:cNvPr>
            <p:cNvSpPr/>
            <p:nvPr/>
          </p:nvSpPr>
          <p:spPr>
            <a:xfrm>
              <a:off x="8028646" y="424308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66" name="직선 화살표 연결선 265">
              <a:extLst>
                <a:ext uri="{FF2B5EF4-FFF2-40B4-BE49-F238E27FC236}">
                  <a16:creationId xmlns:a16="http://schemas.microsoft.com/office/drawing/2014/main" id="{F2BAF077-4CCB-4066-96EC-27F55E395786}"/>
                </a:ext>
              </a:extLst>
            </p:cNvPr>
            <p:cNvCxnSpPr>
              <a:cxnSpLocks/>
              <a:stCxn id="261" idx="0"/>
              <a:endCxn id="251" idx="4"/>
            </p:cNvCxnSpPr>
            <p:nvPr/>
          </p:nvCxnSpPr>
          <p:spPr>
            <a:xfrm flipV="1">
              <a:off x="6479566" y="3633486"/>
              <a:ext cx="565230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화살표 연결선 268">
              <a:extLst>
                <a:ext uri="{FF2B5EF4-FFF2-40B4-BE49-F238E27FC236}">
                  <a16:creationId xmlns:a16="http://schemas.microsoft.com/office/drawing/2014/main" id="{3D906BED-8654-4B1C-8D21-697529FC6E0D}"/>
                </a:ext>
              </a:extLst>
            </p:cNvPr>
            <p:cNvCxnSpPr>
              <a:cxnSpLocks/>
              <a:stCxn id="264" idx="0"/>
              <a:endCxn id="251" idx="4"/>
            </p:cNvCxnSpPr>
            <p:nvPr/>
          </p:nvCxnSpPr>
          <p:spPr>
            <a:xfrm flipH="1" flipV="1">
              <a:off x="7044796" y="3633486"/>
              <a:ext cx="1136250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화살표 연결선 272">
              <a:extLst>
                <a:ext uri="{FF2B5EF4-FFF2-40B4-BE49-F238E27FC236}">
                  <a16:creationId xmlns:a16="http://schemas.microsoft.com/office/drawing/2014/main" id="{3C73774E-3665-462B-B51F-9C4B9F09079F}"/>
                </a:ext>
              </a:extLst>
            </p:cNvPr>
            <p:cNvCxnSpPr>
              <a:cxnSpLocks/>
              <a:stCxn id="261" idx="0"/>
              <a:endCxn id="253" idx="4"/>
            </p:cNvCxnSpPr>
            <p:nvPr/>
          </p:nvCxnSpPr>
          <p:spPr>
            <a:xfrm flipV="1">
              <a:off x="6479566" y="3658564"/>
              <a:ext cx="1699550" cy="546904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화살표 연결선 273">
              <a:extLst>
                <a:ext uri="{FF2B5EF4-FFF2-40B4-BE49-F238E27FC236}">
                  <a16:creationId xmlns:a16="http://schemas.microsoft.com/office/drawing/2014/main" id="{1A9D7838-D127-497D-B10F-964F36582B2C}"/>
                </a:ext>
              </a:extLst>
            </p:cNvPr>
            <p:cNvCxnSpPr>
              <a:cxnSpLocks/>
              <a:stCxn id="261" idx="0"/>
              <a:endCxn id="249" idx="4"/>
            </p:cNvCxnSpPr>
            <p:nvPr/>
          </p:nvCxnSpPr>
          <p:spPr>
            <a:xfrm flipH="1" flipV="1">
              <a:off x="5912405" y="3620947"/>
              <a:ext cx="567161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직선 화살표 연결선 284">
              <a:extLst>
                <a:ext uri="{FF2B5EF4-FFF2-40B4-BE49-F238E27FC236}">
                  <a16:creationId xmlns:a16="http://schemas.microsoft.com/office/drawing/2014/main" id="{3BECF04C-044A-45CD-A3B4-911281A4AAA6}"/>
                </a:ext>
              </a:extLst>
            </p:cNvPr>
            <p:cNvCxnSpPr>
              <a:cxnSpLocks/>
              <a:stCxn id="264" idx="0"/>
              <a:endCxn id="253" idx="4"/>
            </p:cNvCxnSpPr>
            <p:nvPr/>
          </p:nvCxnSpPr>
          <p:spPr>
            <a:xfrm flipH="1" flipV="1">
              <a:off x="8179116" y="3658564"/>
              <a:ext cx="1930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직선 화살표 연결선 287">
              <a:extLst>
                <a:ext uri="{FF2B5EF4-FFF2-40B4-BE49-F238E27FC236}">
                  <a16:creationId xmlns:a16="http://schemas.microsoft.com/office/drawing/2014/main" id="{78A6BF15-F8BB-4845-BA69-FE19C36992F5}"/>
                </a:ext>
              </a:extLst>
            </p:cNvPr>
            <p:cNvCxnSpPr>
              <a:cxnSpLocks/>
              <a:stCxn id="264" idx="0"/>
              <a:endCxn id="249" idx="4"/>
            </p:cNvCxnSpPr>
            <p:nvPr/>
          </p:nvCxnSpPr>
          <p:spPr>
            <a:xfrm flipH="1" flipV="1">
              <a:off x="5912405" y="3620947"/>
              <a:ext cx="2268641" cy="622138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072C84E2-4C01-46AD-B11B-1DEA4DA0ABBA}"/>
                </a:ext>
              </a:extLst>
            </p:cNvPr>
            <p:cNvSpPr/>
            <p:nvPr/>
          </p:nvSpPr>
          <p:spPr>
            <a:xfrm>
              <a:off x="5757361" y="5088519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6B2A3887-8EC2-4A1B-97AB-F72E4C3E8442}"/>
                </a:ext>
              </a:extLst>
            </p:cNvPr>
            <p:cNvSpPr/>
            <p:nvPr/>
          </p:nvSpPr>
          <p:spPr>
            <a:xfrm>
              <a:off x="7456912" y="511359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4" name="타원 293">
              <a:extLst>
                <a:ext uri="{FF2B5EF4-FFF2-40B4-BE49-F238E27FC236}">
                  <a16:creationId xmlns:a16="http://schemas.microsoft.com/office/drawing/2014/main" id="{C0F65203-A68C-4110-A415-D5F0D6B9A0E6}"/>
                </a:ext>
              </a:extLst>
            </p:cNvPr>
            <p:cNvSpPr/>
            <p:nvPr/>
          </p:nvSpPr>
          <p:spPr>
            <a:xfrm>
              <a:off x="8024072" y="512613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01" name="직선 화살표 연결선 300">
              <a:extLst>
                <a:ext uri="{FF2B5EF4-FFF2-40B4-BE49-F238E27FC236}">
                  <a16:creationId xmlns:a16="http://schemas.microsoft.com/office/drawing/2014/main" id="{4E5FB2FB-F217-4E5D-8053-E12E74614D57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909761" y="4503998"/>
              <a:ext cx="563301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직선 화살표 연결선 310">
              <a:extLst>
                <a:ext uri="{FF2B5EF4-FFF2-40B4-BE49-F238E27FC236}">
                  <a16:creationId xmlns:a16="http://schemas.microsoft.com/office/drawing/2014/main" id="{B31E23E4-738F-4CC6-A259-1CCD92A68DEE}"/>
                </a:ext>
              </a:extLst>
            </p:cNvPr>
            <p:cNvCxnSpPr>
              <a:cxnSpLocks/>
              <a:stCxn id="293" idx="0"/>
            </p:cNvCxnSpPr>
            <p:nvPr/>
          </p:nvCxnSpPr>
          <p:spPr>
            <a:xfrm flipV="1">
              <a:off x="7609312" y="4541615"/>
              <a:ext cx="565230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직선 화살표 연결선 312">
              <a:extLst>
                <a:ext uri="{FF2B5EF4-FFF2-40B4-BE49-F238E27FC236}">
                  <a16:creationId xmlns:a16="http://schemas.microsoft.com/office/drawing/2014/main" id="{5812E833-0533-4F8C-B2FA-06E0702F642F}"/>
                </a:ext>
              </a:extLst>
            </p:cNvPr>
            <p:cNvCxnSpPr>
              <a:cxnSpLocks/>
              <a:stCxn id="293" idx="0"/>
            </p:cNvCxnSpPr>
            <p:nvPr/>
          </p:nvCxnSpPr>
          <p:spPr>
            <a:xfrm flipH="1" flipV="1">
              <a:off x="6473062" y="4503998"/>
              <a:ext cx="1136250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직선 화살표 연결선 314">
              <a:extLst>
                <a:ext uri="{FF2B5EF4-FFF2-40B4-BE49-F238E27FC236}">
                  <a16:creationId xmlns:a16="http://schemas.microsoft.com/office/drawing/2014/main" id="{E4C4A879-8131-496B-81E4-E6482301EDA2}"/>
                </a:ext>
              </a:extLst>
            </p:cNvPr>
            <p:cNvCxnSpPr>
              <a:cxnSpLocks/>
              <a:stCxn id="294" idx="0"/>
            </p:cNvCxnSpPr>
            <p:nvPr/>
          </p:nvCxnSpPr>
          <p:spPr>
            <a:xfrm flipH="1" flipV="1">
              <a:off x="8174542" y="4541615"/>
              <a:ext cx="1930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화살표 연결선 316">
              <a:extLst>
                <a:ext uri="{FF2B5EF4-FFF2-40B4-BE49-F238E27FC236}">
                  <a16:creationId xmlns:a16="http://schemas.microsoft.com/office/drawing/2014/main" id="{06F0F57C-4449-44A1-B373-C4658879CB16}"/>
                </a:ext>
              </a:extLst>
            </p:cNvPr>
            <p:cNvCxnSpPr>
              <a:cxnSpLocks/>
              <a:stCxn id="294" idx="0"/>
            </p:cNvCxnSpPr>
            <p:nvPr/>
          </p:nvCxnSpPr>
          <p:spPr>
            <a:xfrm flipH="1" flipV="1">
              <a:off x="6473062" y="4503998"/>
              <a:ext cx="1703410" cy="622138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직선 화살표 연결선 318">
              <a:extLst>
                <a:ext uri="{FF2B5EF4-FFF2-40B4-BE49-F238E27FC236}">
                  <a16:creationId xmlns:a16="http://schemas.microsoft.com/office/drawing/2014/main" id="{988930C6-F130-4257-9DDE-0A1563062CD9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909761" y="4541615"/>
              <a:ext cx="2264781" cy="546904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92" name="그룹 7191">
              <a:extLst>
                <a:ext uri="{FF2B5EF4-FFF2-40B4-BE49-F238E27FC236}">
                  <a16:creationId xmlns:a16="http://schemas.microsoft.com/office/drawing/2014/main" id="{9EE2CEDF-D1D0-43D1-B230-68478FFCFAB0}"/>
                </a:ext>
              </a:extLst>
            </p:cNvPr>
            <p:cNvGrpSpPr/>
            <p:nvPr/>
          </p:nvGrpSpPr>
          <p:grpSpPr>
            <a:xfrm>
              <a:off x="6325236" y="3316147"/>
              <a:ext cx="304800" cy="304800"/>
              <a:chOff x="5738786" y="3304573"/>
              <a:chExt cx="304800" cy="304800"/>
            </a:xfrm>
          </p:grpSpPr>
          <p:sp>
            <p:nvSpPr>
              <p:cNvPr id="250" name="타원 249">
                <a:extLst>
                  <a:ext uri="{FF2B5EF4-FFF2-40B4-BE49-F238E27FC236}">
                    <a16:creationId xmlns:a16="http://schemas.microsoft.com/office/drawing/2014/main" id="{D287C677-040D-4FDA-AD0B-E1D797A6342D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189" name="직선 연결선 7188">
                <a:extLst>
                  <a:ext uri="{FF2B5EF4-FFF2-40B4-BE49-F238E27FC236}">
                    <a16:creationId xmlns:a16="http://schemas.microsoft.com/office/drawing/2014/main" id="{E1C807BD-0290-4F11-99C8-50D7E34705FA}"/>
                  </a:ext>
                </a:extLst>
              </p:cNvPr>
              <p:cNvCxnSpPr>
                <a:stCxn id="250" idx="7"/>
                <a:endCxn id="250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14C91C52-EB9F-4205-BA73-A1C650C7F51B}"/>
                  </a:ext>
                </a:extLst>
              </p:cNvPr>
              <p:cNvCxnSpPr>
                <a:cxnSpLocks/>
                <a:stCxn id="250" idx="5"/>
                <a:endCxn id="250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6" name="그룹 325">
              <a:extLst>
                <a:ext uri="{FF2B5EF4-FFF2-40B4-BE49-F238E27FC236}">
                  <a16:creationId xmlns:a16="http://schemas.microsoft.com/office/drawing/2014/main" id="{505CC686-7292-400D-8E6D-B4ED18B41755}"/>
                </a:ext>
              </a:extLst>
            </p:cNvPr>
            <p:cNvGrpSpPr/>
            <p:nvPr/>
          </p:nvGrpSpPr>
          <p:grpSpPr>
            <a:xfrm>
              <a:off x="7452476" y="3331339"/>
              <a:ext cx="304800" cy="304800"/>
              <a:chOff x="5738786" y="3304573"/>
              <a:chExt cx="304800" cy="304800"/>
            </a:xfrm>
          </p:grpSpPr>
          <p:sp>
            <p:nvSpPr>
              <p:cNvPr id="327" name="타원 326">
                <a:extLst>
                  <a:ext uri="{FF2B5EF4-FFF2-40B4-BE49-F238E27FC236}">
                    <a16:creationId xmlns:a16="http://schemas.microsoft.com/office/drawing/2014/main" id="{35918E67-59C3-45C9-9586-8F7B10BBDC98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B4FEC0B7-A288-4A32-80DC-6C434A5DB2A6}"/>
                  </a:ext>
                </a:extLst>
              </p:cNvPr>
              <p:cNvCxnSpPr>
                <a:stCxn id="327" idx="7"/>
                <a:endCxn id="327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 328">
                <a:extLst>
                  <a:ext uri="{FF2B5EF4-FFF2-40B4-BE49-F238E27FC236}">
                    <a16:creationId xmlns:a16="http://schemas.microsoft.com/office/drawing/2014/main" id="{4180FED2-18A1-4F3F-9517-354FEBBE486E}"/>
                  </a:ext>
                </a:extLst>
              </p:cNvPr>
              <p:cNvCxnSpPr>
                <a:cxnSpLocks/>
                <a:stCxn id="327" idx="5"/>
                <a:endCxn id="327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7A2C73B3-DCA1-44D5-BD18-B2F9EA47CF55}"/>
                </a:ext>
              </a:extLst>
            </p:cNvPr>
            <p:cNvGrpSpPr/>
            <p:nvPr/>
          </p:nvGrpSpPr>
          <p:grpSpPr>
            <a:xfrm>
              <a:off x="5761935" y="4194737"/>
              <a:ext cx="304800" cy="304800"/>
              <a:chOff x="5738786" y="3304573"/>
              <a:chExt cx="304800" cy="304800"/>
            </a:xfrm>
          </p:grpSpPr>
          <p:sp>
            <p:nvSpPr>
              <p:cNvPr id="331" name="타원 330">
                <a:extLst>
                  <a:ext uri="{FF2B5EF4-FFF2-40B4-BE49-F238E27FC236}">
                    <a16:creationId xmlns:a16="http://schemas.microsoft.com/office/drawing/2014/main" id="{73BA1255-6F17-4294-9850-C700B7F97D97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32" name="직선 연결선 331">
                <a:extLst>
                  <a:ext uri="{FF2B5EF4-FFF2-40B4-BE49-F238E27FC236}">
                    <a16:creationId xmlns:a16="http://schemas.microsoft.com/office/drawing/2014/main" id="{4D21C480-6BE5-4141-AFD8-4F7CEED6B296}"/>
                  </a:ext>
                </a:extLst>
              </p:cNvPr>
              <p:cNvCxnSpPr>
                <a:stCxn id="331" idx="7"/>
                <a:endCxn id="331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직선 연결선 332">
                <a:extLst>
                  <a:ext uri="{FF2B5EF4-FFF2-40B4-BE49-F238E27FC236}">
                    <a16:creationId xmlns:a16="http://schemas.microsoft.com/office/drawing/2014/main" id="{A97569C3-D063-48FE-8FA7-6CF860F8C7D5}"/>
                  </a:ext>
                </a:extLst>
              </p:cNvPr>
              <p:cNvCxnSpPr>
                <a:cxnSpLocks/>
                <a:stCxn id="331" idx="5"/>
                <a:endCxn id="331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4" name="그룹 333">
              <a:extLst>
                <a:ext uri="{FF2B5EF4-FFF2-40B4-BE49-F238E27FC236}">
                  <a16:creationId xmlns:a16="http://schemas.microsoft.com/office/drawing/2014/main" id="{C6BA5058-B008-4F9A-B618-C7E2B8826222}"/>
                </a:ext>
              </a:extLst>
            </p:cNvPr>
            <p:cNvGrpSpPr/>
            <p:nvPr/>
          </p:nvGrpSpPr>
          <p:grpSpPr>
            <a:xfrm>
              <a:off x="6889175" y="4209929"/>
              <a:ext cx="304800" cy="304800"/>
              <a:chOff x="5738786" y="3304573"/>
              <a:chExt cx="304800" cy="304800"/>
            </a:xfrm>
          </p:grpSpPr>
          <p:sp>
            <p:nvSpPr>
              <p:cNvPr id="335" name="타원 334">
                <a:extLst>
                  <a:ext uri="{FF2B5EF4-FFF2-40B4-BE49-F238E27FC236}">
                    <a16:creationId xmlns:a16="http://schemas.microsoft.com/office/drawing/2014/main" id="{3378967B-7997-4B60-BB5B-7AB8469C5C78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36" name="직선 연결선 335">
                <a:extLst>
                  <a:ext uri="{FF2B5EF4-FFF2-40B4-BE49-F238E27FC236}">
                    <a16:creationId xmlns:a16="http://schemas.microsoft.com/office/drawing/2014/main" id="{6C04CEF2-77EA-48F0-AA3C-A49C451D6F9F}"/>
                  </a:ext>
                </a:extLst>
              </p:cNvPr>
              <p:cNvCxnSpPr>
                <a:stCxn id="335" idx="7"/>
                <a:endCxn id="335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B434B954-B823-40A2-BED1-087E48A9E426}"/>
                  </a:ext>
                </a:extLst>
              </p:cNvPr>
              <p:cNvCxnSpPr>
                <a:cxnSpLocks/>
                <a:stCxn id="335" idx="5"/>
                <a:endCxn id="335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8" name="그룹 337">
              <a:extLst>
                <a:ext uri="{FF2B5EF4-FFF2-40B4-BE49-F238E27FC236}">
                  <a16:creationId xmlns:a16="http://schemas.microsoft.com/office/drawing/2014/main" id="{5D924AAF-4D1D-48DF-A83B-A88C633083DC}"/>
                </a:ext>
              </a:extLst>
            </p:cNvPr>
            <p:cNvGrpSpPr/>
            <p:nvPr/>
          </p:nvGrpSpPr>
          <p:grpSpPr>
            <a:xfrm>
              <a:off x="7454982" y="4222046"/>
              <a:ext cx="304800" cy="304800"/>
              <a:chOff x="5738786" y="3304573"/>
              <a:chExt cx="304800" cy="304800"/>
            </a:xfrm>
          </p:grpSpPr>
          <p:sp>
            <p:nvSpPr>
              <p:cNvPr id="339" name="타원 338">
                <a:extLst>
                  <a:ext uri="{FF2B5EF4-FFF2-40B4-BE49-F238E27FC236}">
                    <a16:creationId xmlns:a16="http://schemas.microsoft.com/office/drawing/2014/main" id="{BE1F687B-DCF0-44C8-8034-6F4850F547F4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733E4F08-B2CC-4A26-B25E-4A92164F5E99}"/>
                  </a:ext>
                </a:extLst>
              </p:cNvPr>
              <p:cNvCxnSpPr>
                <a:stCxn id="339" idx="7"/>
                <a:endCxn id="339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58FDDF0A-4656-448A-8E7C-192C6A097EE2}"/>
                  </a:ext>
                </a:extLst>
              </p:cNvPr>
              <p:cNvCxnSpPr>
                <a:cxnSpLocks/>
                <a:stCxn id="339" idx="5"/>
                <a:endCxn id="339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2" name="그룹 341">
              <a:extLst>
                <a:ext uri="{FF2B5EF4-FFF2-40B4-BE49-F238E27FC236}">
                  <a16:creationId xmlns:a16="http://schemas.microsoft.com/office/drawing/2014/main" id="{D971099B-B058-463E-8B6C-DC19DEF47B05}"/>
                </a:ext>
              </a:extLst>
            </p:cNvPr>
            <p:cNvGrpSpPr/>
            <p:nvPr/>
          </p:nvGrpSpPr>
          <p:grpSpPr>
            <a:xfrm>
              <a:off x="6322591" y="5092980"/>
              <a:ext cx="304800" cy="304800"/>
              <a:chOff x="5738786" y="3304573"/>
              <a:chExt cx="304800" cy="304800"/>
            </a:xfrm>
          </p:grpSpPr>
          <p:sp>
            <p:nvSpPr>
              <p:cNvPr id="343" name="타원 342">
                <a:extLst>
                  <a:ext uri="{FF2B5EF4-FFF2-40B4-BE49-F238E27FC236}">
                    <a16:creationId xmlns:a16="http://schemas.microsoft.com/office/drawing/2014/main" id="{5A1680A8-FFAB-4733-9F52-EC92DE8CDFD3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4" name="직선 연결선 343">
                <a:extLst>
                  <a:ext uri="{FF2B5EF4-FFF2-40B4-BE49-F238E27FC236}">
                    <a16:creationId xmlns:a16="http://schemas.microsoft.com/office/drawing/2014/main" id="{DC0EDC13-97BD-4A73-BECC-CBB7DC7DD83D}"/>
                  </a:ext>
                </a:extLst>
              </p:cNvPr>
              <p:cNvCxnSpPr>
                <a:stCxn id="343" idx="7"/>
                <a:endCxn id="343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 344">
                <a:extLst>
                  <a:ext uri="{FF2B5EF4-FFF2-40B4-BE49-F238E27FC236}">
                    <a16:creationId xmlns:a16="http://schemas.microsoft.com/office/drawing/2014/main" id="{BCEA1CBF-2CDA-4EE8-80AF-8B87AB66D702}"/>
                  </a:ext>
                </a:extLst>
              </p:cNvPr>
              <p:cNvCxnSpPr>
                <a:cxnSpLocks/>
                <a:stCxn id="343" idx="5"/>
                <a:endCxn id="343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6" name="그룹 345">
              <a:extLst>
                <a:ext uri="{FF2B5EF4-FFF2-40B4-BE49-F238E27FC236}">
                  <a16:creationId xmlns:a16="http://schemas.microsoft.com/office/drawing/2014/main" id="{100148BC-86F2-493F-ADEB-A7802B898FAA}"/>
                </a:ext>
              </a:extLst>
            </p:cNvPr>
            <p:cNvGrpSpPr/>
            <p:nvPr/>
          </p:nvGrpSpPr>
          <p:grpSpPr>
            <a:xfrm>
              <a:off x="6888398" y="5105097"/>
              <a:ext cx="304800" cy="304800"/>
              <a:chOff x="5738786" y="3304573"/>
              <a:chExt cx="304800" cy="304800"/>
            </a:xfrm>
          </p:grpSpPr>
          <p:sp>
            <p:nvSpPr>
              <p:cNvPr id="347" name="타원 346">
                <a:extLst>
                  <a:ext uri="{FF2B5EF4-FFF2-40B4-BE49-F238E27FC236}">
                    <a16:creationId xmlns:a16="http://schemas.microsoft.com/office/drawing/2014/main" id="{981433E9-6685-4A46-95F3-37C1C4A48B13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4F6EADFC-1670-4A1F-8D18-8542731F97D2}"/>
                  </a:ext>
                </a:extLst>
              </p:cNvPr>
              <p:cNvCxnSpPr>
                <a:stCxn id="347" idx="7"/>
                <a:endCxn id="347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 348">
                <a:extLst>
                  <a:ext uri="{FF2B5EF4-FFF2-40B4-BE49-F238E27FC236}">
                    <a16:creationId xmlns:a16="http://schemas.microsoft.com/office/drawing/2014/main" id="{0A9F4913-DB98-4757-9F21-2CF4343C1CC0}"/>
                  </a:ext>
                </a:extLst>
              </p:cNvPr>
              <p:cNvCxnSpPr>
                <a:cxnSpLocks/>
                <a:stCxn id="347" idx="5"/>
                <a:endCxn id="347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1" name="TextBox 350">
            <a:extLst>
              <a:ext uri="{FF2B5EF4-FFF2-40B4-BE49-F238E27FC236}">
                <a16:creationId xmlns:a16="http://schemas.microsoft.com/office/drawing/2014/main" id="{10ABDF52-AF0E-494C-AD9C-26AD9B79A46A}"/>
              </a:ext>
            </a:extLst>
          </p:cNvPr>
          <p:cNvSpPr txBox="1"/>
          <p:nvPr/>
        </p:nvSpPr>
        <p:spPr>
          <a:xfrm>
            <a:off x="1016099" y="5317118"/>
            <a:ext cx="64363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무작위로 뉴런을 선택하여 선택한 뉴런을 무시한다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무시한다는 말은 그 앞 계층으로부터의 신호 전달을 막는다는 뜻이다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무작위한 무시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제약이 되어 신경망의 일반화 성능을 개선하는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22541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4386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신경망에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적용하는 예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0ABDF52-AF0E-494C-AD9C-26AD9B79A46A}"/>
              </a:ext>
            </a:extLst>
          </p:cNvPr>
          <p:cNvSpPr txBox="1"/>
          <p:nvPr/>
        </p:nvSpPr>
        <p:spPr>
          <a:xfrm>
            <a:off x="936629" y="5712950"/>
            <a:ext cx="8756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그림은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활성화 함수 뒤에 삽입하는 방법으로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과적합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억제에 기여하는 모습이다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사용한 모델에서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시계열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방향으로 삽입하면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방법이 아니다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F9720742-F3B1-438B-8BFF-F7392E921E80}"/>
              </a:ext>
            </a:extLst>
          </p:cNvPr>
          <p:cNvSpPr/>
          <p:nvPr/>
        </p:nvSpPr>
        <p:spPr>
          <a:xfrm>
            <a:off x="2852587" y="291360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Dropout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29909BDA-3DBD-48EB-95B0-F96AEC6D34E6}"/>
              </a:ext>
            </a:extLst>
          </p:cNvPr>
          <p:cNvCxnSpPr>
            <a:cxnSpLocks/>
            <a:stCxn id="130" idx="2"/>
          </p:cNvCxnSpPr>
          <p:nvPr/>
        </p:nvCxnSpPr>
        <p:spPr>
          <a:xfrm>
            <a:off x="3658278" y="3383124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A2E04E34-291B-4063-AE10-BCF1C9096D27}"/>
              </a:ext>
            </a:extLst>
          </p:cNvPr>
          <p:cNvSpPr/>
          <p:nvPr/>
        </p:nvSpPr>
        <p:spPr>
          <a:xfrm>
            <a:off x="2852587" y="372401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92741355-0C7C-4735-B7E2-8ACEEBF84DD9}"/>
              </a:ext>
            </a:extLst>
          </p:cNvPr>
          <p:cNvCxnSpPr>
            <a:cxnSpLocks/>
          </p:cNvCxnSpPr>
          <p:nvPr/>
        </p:nvCxnSpPr>
        <p:spPr>
          <a:xfrm>
            <a:off x="3658276" y="4186339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88186185-A36F-4E87-A012-553775534743}"/>
              </a:ext>
            </a:extLst>
          </p:cNvPr>
          <p:cNvSpPr/>
          <p:nvPr/>
        </p:nvSpPr>
        <p:spPr>
          <a:xfrm>
            <a:off x="2852585" y="4527231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50171946-1359-40A7-8778-F2E3ECCEE673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3658276" y="4996752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36C2757-9BA6-49CC-973A-4C8D87DE56BF}"/>
                  </a:ext>
                </a:extLst>
              </p:cNvPr>
              <p:cNvSpPr txBox="1"/>
              <p:nvPr/>
            </p:nvSpPr>
            <p:spPr>
              <a:xfrm>
                <a:off x="3551675" y="5310118"/>
                <a:ext cx="213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36C2757-9BA6-49CC-973A-4C8D87DE5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675" y="5310118"/>
                <a:ext cx="213200" cy="307777"/>
              </a:xfrm>
              <a:prstGeom prst="rect">
                <a:avLst/>
              </a:prstGeom>
              <a:blipFill>
                <a:blip r:embed="rId3"/>
                <a:stretch>
                  <a:fillRect l="-11429" r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E20BEE9F-47E5-4B9F-86D7-6DC90CA452D5}"/>
              </a:ext>
            </a:extLst>
          </p:cNvPr>
          <p:cNvSpPr/>
          <p:nvPr/>
        </p:nvSpPr>
        <p:spPr>
          <a:xfrm>
            <a:off x="5719250" y="290202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Dropout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B18BF74E-1D2E-4B84-A74B-0F3BF64B3B11}"/>
              </a:ext>
            </a:extLst>
          </p:cNvPr>
          <p:cNvCxnSpPr>
            <a:cxnSpLocks/>
          </p:cNvCxnSpPr>
          <p:nvPr/>
        </p:nvCxnSpPr>
        <p:spPr>
          <a:xfrm flipV="1">
            <a:off x="6524940" y="2394041"/>
            <a:ext cx="0" cy="507989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96CDBD2C-8F26-4A84-8CE1-4BDC0A7FF40F}"/>
              </a:ext>
            </a:extLst>
          </p:cNvPr>
          <p:cNvCxnSpPr>
            <a:cxnSpLocks/>
            <a:stCxn id="160" idx="2"/>
          </p:cNvCxnSpPr>
          <p:nvPr/>
        </p:nvCxnSpPr>
        <p:spPr>
          <a:xfrm>
            <a:off x="6524941" y="3371550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733DB169-56EE-4709-9A19-2AE3CA2BB856}"/>
              </a:ext>
            </a:extLst>
          </p:cNvPr>
          <p:cNvSpPr/>
          <p:nvPr/>
        </p:nvSpPr>
        <p:spPr>
          <a:xfrm>
            <a:off x="5719250" y="371244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721208CC-E747-403D-800D-E3CD1B9C754D}"/>
              </a:ext>
            </a:extLst>
          </p:cNvPr>
          <p:cNvCxnSpPr>
            <a:cxnSpLocks/>
          </p:cNvCxnSpPr>
          <p:nvPr/>
        </p:nvCxnSpPr>
        <p:spPr>
          <a:xfrm>
            <a:off x="6524939" y="4174765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9A1783DB-939B-4364-A432-F3F4789391E0}"/>
              </a:ext>
            </a:extLst>
          </p:cNvPr>
          <p:cNvSpPr/>
          <p:nvPr/>
        </p:nvSpPr>
        <p:spPr>
          <a:xfrm>
            <a:off x="5719248" y="451565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122A111E-80FC-4D44-AA57-6E84EA3EEB46}"/>
                  </a:ext>
                </a:extLst>
              </p:cNvPr>
              <p:cNvSpPr txBox="1"/>
              <p:nvPr/>
            </p:nvSpPr>
            <p:spPr>
              <a:xfrm>
                <a:off x="7465507" y="2980373"/>
                <a:ext cx="1763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122A111E-80FC-4D44-AA57-6E84EA3EE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507" y="2980373"/>
                <a:ext cx="176330" cy="307777"/>
              </a:xfrm>
              <a:prstGeom prst="rect">
                <a:avLst/>
              </a:prstGeom>
              <a:blipFill>
                <a:blip r:embed="rId4"/>
                <a:stretch>
                  <a:fillRect l="-24138" r="-24138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타원 183">
            <a:extLst>
              <a:ext uri="{FF2B5EF4-FFF2-40B4-BE49-F238E27FC236}">
                <a16:creationId xmlns:a16="http://schemas.microsoft.com/office/drawing/2014/main" id="{3B9B5F7F-0714-4DCE-9FC8-858C16D505E7}"/>
              </a:ext>
            </a:extLst>
          </p:cNvPr>
          <p:cNvSpPr/>
          <p:nvPr/>
        </p:nvSpPr>
        <p:spPr>
          <a:xfrm>
            <a:off x="6839318" y="2436980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53EA1AE3-244D-4216-A5BE-51C83BE3C85F}"/>
              </a:ext>
            </a:extLst>
          </p:cNvPr>
          <p:cNvCxnSpPr>
            <a:cxnSpLocks/>
            <a:stCxn id="183" idx="0"/>
            <a:endCxn id="184" idx="4"/>
          </p:cNvCxnSpPr>
          <p:nvPr/>
        </p:nvCxnSpPr>
        <p:spPr>
          <a:xfrm rot="16200000" flipV="1">
            <a:off x="7033152" y="2459853"/>
            <a:ext cx="415374" cy="625666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0539F271-E1C5-43B3-AECD-418C6328B3F9}"/>
              </a:ext>
            </a:extLst>
          </p:cNvPr>
          <p:cNvSpPr/>
          <p:nvPr/>
        </p:nvSpPr>
        <p:spPr>
          <a:xfrm>
            <a:off x="5719247" y="2094645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B81CA188-6745-4DBB-837A-37597FE4BE6B}"/>
              </a:ext>
            </a:extLst>
          </p:cNvPr>
          <p:cNvCxnSpPr>
            <a:cxnSpLocks/>
            <a:stCxn id="186" idx="0"/>
            <a:endCxn id="190" idx="2"/>
          </p:cNvCxnSpPr>
          <p:nvPr/>
        </p:nvCxnSpPr>
        <p:spPr>
          <a:xfrm flipH="1" flipV="1">
            <a:off x="6523826" y="1698972"/>
            <a:ext cx="1112" cy="39567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27FD7CF-BF69-4E31-B143-B6D5CB612849}"/>
                  </a:ext>
                </a:extLst>
              </p:cNvPr>
              <p:cNvSpPr txBox="1"/>
              <p:nvPr/>
            </p:nvSpPr>
            <p:spPr>
              <a:xfrm>
                <a:off x="6216049" y="1391195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27FD7CF-BF69-4E31-B143-B6D5CB612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049" y="1391195"/>
                <a:ext cx="615553" cy="307777"/>
              </a:xfrm>
              <a:prstGeom prst="rect">
                <a:avLst/>
              </a:prstGeom>
              <a:blipFill>
                <a:blip r:embed="rId5"/>
                <a:stretch>
                  <a:fillRect l="-7921" r="-7921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23DB3541-F8BF-4A02-A8C9-B85F1BA2CB2B}"/>
              </a:ext>
            </a:extLst>
          </p:cNvPr>
          <p:cNvCxnSpPr>
            <a:cxnSpLocks/>
            <a:stCxn id="130" idx="0"/>
            <a:endCxn id="170" idx="2"/>
          </p:cNvCxnSpPr>
          <p:nvPr/>
        </p:nvCxnSpPr>
        <p:spPr>
          <a:xfrm rot="16200000" flipH="1">
            <a:off x="4055820" y="2516060"/>
            <a:ext cx="2071575" cy="2866661"/>
          </a:xfrm>
          <a:prstGeom prst="bentConnector5">
            <a:avLst>
              <a:gd name="adj1" fmla="val -11035"/>
              <a:gd name="adj2" fmla="val 50000"/>
              <a:gd name="adj3" fmla="val 111035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04175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4142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나쁜 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시계열 방향으로 삽입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0ABDF52-AF0E-494C-AD9C-26AD9B79A46A}"/>
              </a:ext>
            </a:extLst>
          </p:cNvPr>
          <p:cNvSpPr txBox="1"/>
          <p:nvPr/>
        </p:nvSpPr>
        <p:spPr>
          <a:xfrm>
            <a:off x="945556" y="4320887"/>
            <a:ext cx="87190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시계열 방향으로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학습 시 넣어버리면 시간이 흐름에 따라 정보가 사라질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흐르는 시간에 비례해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의한 노이즈가 축적된다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깊이 방향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상하 방향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삽입하는 방안을 생각해보자</a:t>
            </a:r>
          </a:p>
        </p:txBody>
      </p:sp>
      <p:grpSp>
        <p:nvGrpSpPr>
          <p:cNvPr id="7176" name="그룹 7175">
            <a:extLst>
              <a:ext uri="{FF2B5EF4-FFF2-40B4-BE49-F238E27FC236}">
                <a16:creationId xmlns:a16="http://schemas.microsoft.com/office/drawing/2014/main" id="{668DEDA0-8F17-4F64-8FDE-192E9BFBAF42}"/>
              </a:ext>
            </a:extLst>
          </p:cNvPr>
          <p:cNvGrpSpPr/>
          <p:nvPr/>
        </p:nvGrpSpPr>
        <p:grpSpPr>
          <a:xfrm>
            <a:off x="1080644" y="1774046"/>
            <a:ext cx="8351674" cy="1904890"/>
            <a:chOff x="1080644" y="1774046"/>
            <a:chExt cx="8351674" cy="190489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7F70990-1B7C-439A-9FD4-D4B5565B0FC1}"/>
                </a:ext>
              </a:extLst>
            </p:cNvPr>
            <p:cNvSpPr/>
            <p:nvPr/>
          </p:nvSpPr>
          <p:spPr>
            <a:xfrm>
              <a:off x="1384316" y="2223792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6F5BCE2-788C-45FD-AA99-1579A140E4A0}"/>
                </a:ext>
              </a:extLst>
            </p:cNvPr>
            <p:cNvSpPr/>
            <p:nvPr/>
          </p:nvSpPr>
          <p:spPr>
            <a:xfrm>
              <a:off x="4416935" y="2223792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0B574B6-8B6D-4891-81F1-DFA9647E7774}"/>
                </a:ext>
              </a:extLst>
            </p:cNvPr>
            <p:cNvSpPr/>
            <p:nvPr/>
          </p:nvSpPr>
          <p:spPr>
            <a:xfrm>
              <a:off x="7438825" y="2223792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C3493FF-1EA7-4864-A116-40E5D3DF8E6F}"/>
                </a:ext>
              </a:extLst>
            </p:cNvPr>
            <p:cNvSpPr/>
            <p:nvPr/>
          </p:nvSpPr>
          <p:spPr>
            <a:xfrm>
              <a:off x="7991140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2A2F85B-09C0-4C2B-969D-ED803AE6F753}"/>
                </a:ext>
              </a:extLst>
            </p:cNvPr>
            <p:cNvSpPr/>
            <p:nvPr/>
          </p:nvSpPr>
          <p:spPr>
            <a:xfrm>
              <a:off x="4958006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2643171-0990-4444-AD7D-B76E993E629F}"/>
                </a:ext>
              </a:extLst>
            </p:cNvPr>
            <p:cNvSpPr/>
            <p:nvPr/>
          </p:nvSpPr>
          <p:spPr>
            <a:xfrm>
              <a:off x="1930571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4DE5C26-FB55-4867-8CF2-A5838488AC6C}"/>
                </a:ext>
              </a:extLst>
            </p:cNvPr>
            <p:cNvSpPr/>
            <p:nvPr/>
          </p:nvSpPr>
          <p:spPr>
            <a:xfrm>
              <a:off x="7442939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4051BE9-1FD1-4373-9570-E45207BFF70C}"/>
                </a:ext>
              </a:extLst>
            </p:cNvPr>
            <p:cNvSpPr/>
            <p:nvPr/>
          </p:nvSpPr>
          <p:spPr>
            <a:xfrm>
              <a:off x="4420463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79832DD-227A-402B-9C39-1EF166A1B209}"/>
                </a:ext>
              </a:extLst>
            </p:cNvPr>
            <p:cNvSpPr/>
            <p:nvPr/>
          </p:nvSpPr>
          <p:spPr>
            <a:xfrm>
              <a:off x="4421957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F2DDF42-3AAF-488D-8253-44FEE2C68816}"/>
                </a:ext>
              </a:extLst>
            </p:cNvPr>
            <p:cNvSpPr/>
            <p:nvPr/>
          </p:nvSpPr>
          <p:spPr>
            <a:xfrm>
              <a:off x="1382315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8B1A540-5AAE-43C2-B2BC-83D28453AC02}"/>
                </a:ext>
              </a:extLst>
            </p:cNvPr>
            <p:cNvSpPr/>
            <p:nvPr/>
          </p:nvSpPr>
          <p:spPr>
            <a:xfrm>
              <a:off x="1383809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0792F53-4DFB-4833-8D49-37954B5A6BDB}"/>
                </a:ext>
              </a:extLst>
            </p:cNvPr>
            <p:cNvSpPr/>
            <p:nvPr/>
          </p:nvSpPr>
          <p:spPr>
            <a:xfrm>
              <a:off x="7442939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015904E-089D-464B-9946-45944B25664E}"/>
                </a:ext>
              </a:extLst>
            </p:cNvPr>
            <p:cNvSpPr/>
            <p:nvPr/>
          </p:nvSpPr>
          <p:spPr>
            <a:xfrm>
              <a:off x="8312128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3737934-0690-4047-AD7B-92F9714F1A82}"/>
                </a:ext>
              </a:extLst>
            </p:cNvPr>
            <p:cNvSpPr/>
            <p:nvPr/>
          </p:nvSpPr>
          <p:spPr>
            <a:xfrm>
              <a:off x="8313621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E760BE0-4902-445B-B23C-369B24C89AC6}"/>
                </a:ext>
              </a:extLst>
            </p:cNvPr>
            <p:cNvSpPr/>
            <p:nvPr/>
          </p:nvSpPr>
          <p:spPr>
            <a:xfrm>
              <a:off x="5305083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C84BD8-0336-4D80-9317-77B849814E8A}"/>
                </a:ext>
              </a:extLst>
            </p:cNvPr>
            <p:cNvSpPr/>
            <p:nvPr/>
          </p:nvSpPr>
          <p:spPr>
            <a:xfrm>
              <a:off x="5306576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9774E70-1C4D-473C-B3B7-E58F2F9CE25A}"/>
                </a:ext>
              </a:extLst>
            </p:cNvPr>
            <p:cNvSpPr/>
            <p:nvPr/>
          </p:nvSpPr>
          <p:spPr>
            <a:xfrm>
              <a:off x="2269923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6A2170A-5FF3-4FFE-B8C3-92AEDC5FEA86}"/>
                </a:ext>
              </a:extLst>
            </p:cNvPr>
            <p:cNvSpPr/>
            <p:nvPr/>
          </p:nvSpPr>
          <p:spPr>
            <a:xfrm>
              <a:off x="2271415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6CD61BD-F363-4EB9-9B02-CDEDEFDC0D33}"/>
                </a:ext>
              </a:extLst>
            </p:cNvPr>
            <p:cNvCxnSpPr>
              <a:cxnSpLocks/>
              <a:stCxn id="111" idx="6"/>
              <a:endCxn id="34" idx="2"/>
            </p:cNvCxnSpPr>
            <p:nvPr/>
          </p:nvCxnSpPr>
          <p:spPr>
            <a:xfrm flipV="1">
              <a:off x="3944727" y="2280302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7542BCAF-96E8-44AE-B5E8-C8FF38C5A399}"/>
                </a:ext>
              </a:extLst>
            </p:cNvPr>
            <p:cNvCxnSpPr>
              <a:cxnSpLocks/>
              <a:stCxn id="110" idx="6"/>
              <a:endCxn id="33" idx="2"/>
            </p:cNvCxnSpPr>
            <p:nvPr/>
          </p:nvCxnSpPr>
          <p:spPr>
            <a:xfrm flipV="1">
              <a:off x="3943234" y="2481238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CF1374AD-B55A-4B25-A7F0-020DF2AB453E}"/>
                </a:ext>
              </a:extLst>
            </p:cNvPr>
            <p:cNvCxnSpPr>
              <a:cxnSpLocks/>
              <a:stCxn id="124" idx="6"/>
              <a:endCxn id="37" idx="2"/>
            </p:cNvCxnSpPr>
            <p:nvPr/>
          </p:nvCxnSpPr>
          <p:spPr>
            <a:xfrm flipV="1">
              <a:off x="6975349" y="2280302"/>
              <a:ext cx="467590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4E07F357-5022-443B-9D38-E0867A1C8890}"/>
                </a:ext>
              </a:extLst>
            </p:cNvPr>
            <p:cNvCxnSpPr>
              <a:cxnSpLocks/>
              <a:stCxn id="123" idx="6"/>
              <a:endCxn id="32" idx="2"/>
            </p:cNvCxnSpPr>
            <p:nvPr/>
          </p:nvCxnSpPr>
          <p:spPr>
            <a:xfrm flipV="1">
              <a:off x="6973856" y="2481238"/>
              <a:ext cx="469083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52A41DF4-3B7A-4009-BB7F-6F12B5CDED8D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>
              <a:off x="8469974" y="2280302"/>
              <a:ext cx="932531" cy="8775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D8FED31-789B-4570-AA1C-F57C48F565CB}"/>
                </a:ext>
              </a:extLst>
            </p:cNvPr>
            <p:cNvSpPr/>
            <p:nvPr/>
          </p:nvSpPr>
          <p:spPr>
            <a:xfrm>
              <a:off x="1374673" y="2981934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32B7A553-3D7A-4853-BB78-0EF2447B459A}"/>
                </a:ext>
              </a:extLst>
            </p:cNvPr>
            <p:cNvSpPr/>
            <p:nvPr/>
          </p:nvSpPr>
          <p:spPr>
            <a:xfrm>
              <a:off x="4407292" y="2981934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4B5745D-B3C7-4EBF-8EE9-689E2ACDC629}"/>
                </a:ext>
              </a:extLst>
            </p:cNvPr>
            <p:cNvSpPr/>
            <p:nvPr/>
          </p:nvSpPr>
          <p:spPr>
            <a:xfrm>
              <a:off x="7429182" y="2981934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FB22AEF-5273-4243-A122-325D1CCE7CEA}"/>
                </a:ext>
              </a:extLst>
            </p:cNvPr>
            <p:cNvSpPr/>
            <p:nvPr/>
          </p:nvSpPr>
          <p:spPr>
            <a:xfrm>
              <a:off x="7981497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8D1C9C84-4BA7-454D-B6C1-42C641B8943E}"/>
                </a:ext>
              </a:extLst>
            </p:cNvPr>
            <p:cNvSpPr/>
            <p:nvPr/>
          </p:nvSpPr>
          <p:spPr>
            <a:xfrm>
              <a:off x="4948363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C77C881-5D1C-4132-9654-123D5246105C}"/>
                </a:ext>
              </a:extLst>
            </p:cNvPr>
            <p:cNvSpPr/>
            <p:nvPr/>
          </p:nvSpPr>
          <p:spPr>
            <a:xfrm>
              <a:off x="1920928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EA6A965-101E-4220-A0B3-D74B194029C8}"/>
                </a:ext>
              </a:extLst>
            </p:cNvPr>
            <p:cNvSpPr/>
            <p:nvPr/>
          </p:nvSpPr>
          <p:spPr>
            <a:xfrm>
              <a:off x="7433296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E1A57D4-3603-4E09-92E0-7BAD1BFDFF88}"/>
                </a:ext>
              </a:extLst>
            </p:cNvPr>
            <p:cNvSpPr/>
            <p:nvPr/>
          </p:nvSpPr>
          <p:spPr>
            <a:xfrm>
              <a:off x="4410820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A0BEBD0-FFE8-41F7-986F-14EF0486E57A}"/>
                </a:ext>
              </a:extLst>
            </p:cNvPr>
            <p:cNvSpPr/>
            <p:nvPr/>
          </p:nvSpPr>
          <p:spPr>
            <a:xfrm>
              <a:off x="4412314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F0648D0-2B71-4E50-92F0-49BA08CB3BB2}"/>
                </a:ext>
              </a:extLst>
            </p:cNvPr>
            <p:cNvSpPr/>
            <p:nvPr/>
          </p:nvSpPr>
          <p:spPr>
            <a:xfrm>
              <a:off x="1372672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3F528FB-02AD-4AAA-B455-1B2BF57C8A48}"/>
                </a:ext>
              </a:extLst>
            </p:cNvPr>
            <p:cNvSpPr/>
            <p:nvPr/>
          </p:nvSpPr>
          <p:spPr>
            <a:xfrm>
              <a:off x="1374166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8C9B9FC-C0FF-4385-BF76-26309A785372}"/>
                </a:ext>
              </a:extLst>
            </p:cNvPr>
            <p:cNvSpPr/>
            <p:nvPr/>
          </p:nvSpPr>
          <p:spPr>
            <a:xfrm>
              <a:off x="7433296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3E32C241-A33A-476E-AEA9-CF9D28867FDB}"/>
                </a:ext>
              </a:extLst>
            </p:cNvPr>
            <p:cNvSpPr/>
            <p:nvPr/>
          </p:nvSpPr>
          <p:spPr>
            <a:xfrm>
              <a:off x="8302485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35D84863-B8A2-4E3A-ABC1-E7FAF00DAD2B}"/>
                </a:ext>
              </a:extLst>
            </p:cNvPr>
            <p:cNvSpPr/>
            <p:nvPr/>
          </p:nvSpPr>
          <p:spPr>
            <a:xfrm>
              <a:off x="8303978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3D654CF-22CF-4FEE-811C-9B9155BF98DD}"/>
                </a:ext>
              </a:extLst>
            </p:cNvPr>
            <p:cNvSpPr/>
            <p:nvPr/>
          </p:nvSpPr>
          <p:spPr>
            <a:xfrm>
              <a:off x="5295440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0A275E4-62AA-4B4D-A5BA-AA6EA05725A0}"/>
                </a:ext>
              </a:extLst>
            </p:cNvPr>
            <p:cNvSpPr/>
            <p:nvPr/>
          </p:nvSpPr>
          <p:spPr>
            <a:xfrm>
              <a:off x="5296933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AE8125F0-269D-4DE3-989A-61D88A21E234}"/>
                </a:ext>
              </a:extLst>
            </p:cNvPr>
            <p:cNvSpPr/>
            <p:nvPr/>
          </p:nvSpPr>
          <p:spPr>
            <a:xfrm>
              <a:off x="2260280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F728F72F-B8AD-4D79-8F30-4ABED0DD2B07}"/>
                </a:ext>
              </a:extLst>
            </p:cNvPr>
            <p:cNvSpPr/>
            <p:nvPr/>
          </p:nvSpPr>
          <p:spPr>
            <a:xfrm>
              <a:off x="2261772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D1CBFC5D-8BE6-4E2C-9DC3-A2523E27AD5B}"/>
                </a:ext>
              </a:extLst>
            </p:cNvPr>
            <p:cNvCxnSpPr>
              <a:cxnSpLocks/>
              <a:stCxn id="117" idx="6"/>
              <a:endCxn id="58" idx="2"/>
            </p:cNvCxnSpPr>
            <p:nvPr/>
          </p:nvCxnSpPr>
          <p:spPr>
            <a:xfrm flipV="1">
              <a:off x="3935084" y="3038444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22A40BDF-1B0E-4DBE-9D37-0747ED582816}"/>
                </a:ext>
              </a:extLst>
            </p:cNvPr>
            <p:cNvCxnSpPr>
              <a:cxnSpLocks/>
              <a:stCxn id="116" idx="6"/>
              <a:endCxn id="57" idx="2"/>
            </p:cNvCxnSpPr>
            <p:nvPr/>
          </p:nvCxnSpPr>
          <p:spPr>
            <a:xfrm flipV="1">
              <a:off x="3933591" y="3239380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72D64B63-B791-4A29-82CB-0E057A709098}"/>
                </a:ext>
              </a:extLst>
            </p:cNvPr>
            <p:cNvCxnSpPr>
              <a:cxnSpLocks/>
              <a:stCxn id="131" idx="6"/>
              <a:endCxn id="61" idx="2"/>
            </p:cNvCxnSpPr>
            <p:nvPr/>
          </p:nvCxnSpPr>
          <p:spPr>
            <a:xfrm flipV="1">
              <a:off x="6965706" y="3038444"/>
              <a:ext cx="467590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C54DEE08-226D-45AC-8FB3-50A0132A50F4}"/>
                </a:ext>
              </a:extLst>
            </p:cNvPr>
            <p:cNvCxnSpPr>
              <a:cxnSpLocks/>
              <a:stCxn id="129" idx="6"/>
              <a:endCxn id="56" idx="2"/>
            </p:cNvCxnSpPr>
            <p:nvPr/>
          </p:nvCxnSpPr>
          <p:spPr>
            <a:xfrm flipV="1">
              <a:off x="6964213" y="3239380"/>
              <a:ext cx="469083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AA55EC3-B147-4D0C-83CA-4497888EAABF}"/>
                </a:ext>
              </a:extLst>
            </p:cNvPr>
            <p:cNvCxnSpPr>
              <a:cxnSpLocks/>
              <a:stCxn id="63" idx="6"/>
            </p:cNvCxnSpPr>
            <p:nvPr/>
          </p:nvCxnSpPr>
          <p:spPr>
            <a:xfrm>
              <a:off x="8460331" y="3038444"/>
              <a:ext cx="9421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B708DAF5-3F90-492B-A825-3514A473E43D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8468481" y="2481238"/>
              <a:ext cx="93402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B70DC47D-7AE7-4CED-8D3A-AD27E8C40834}"/>
                </a:ext>
              </a:extLst>
            </p:cNvPr>
            <p:cNvCxnSpPr>
              <a:cxnSpLocks/>
            </p:cNvCxnSpPr>
            <p:nvPr/>
          </p:nvCxnSpPr>
          <p:spPr>
            <a:xfrm>
              <a:off x="1096265" y="2289077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8AF12895-29C5-42E2-B134-F463B8B79108}"/>
                </a:ext>
              </a:extLst>
            </p:cNvPr>
            <p:cNvCxnSpPr>
              <a:cxnSpLocks/>
            </p:cNvCxnSpPr>
            <p:nvPr/>
          </p:nvCxnSpPr>
          <p:spPr>
            <a:xfrm>
              <a:off x="1090287" y="2490013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B8C871BA-F217-41CD-8BAA-0A07464B33BF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22" y="3047219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B9D91C6D-4BAE-48C9-9B63-91D2660BCE3D}"/>
                </a:ext>
              </a:extLst>
            </p:cNvPr>
            <p:cNvCxnSpPr>
              <a:cxnSpLocks/>
            </p:cNvCxnSpPr>
            <p:nvPr/>
          </p:nvCxnSpPr>
          <p:spPr>
            <a:xfrm>
              <a:off x="1080644" y="3248155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연결선: 꺾임 85">
              <a:extLst>
                <a:ext uri="{FF2B5EF4-FFF2-40B4-BE49-F238E27FC236}">
                  <a16:creationId xmlns:a16="http://schemas.microsoft.com/office/drawing/2014/main" id="{AA8A2D61-4BDF-4FF5-AEC6-CBAFE3FC02DE}"/>
                </a:ext>
              </a:extLst>
            </p:cNvPr>
            <p:cNvCxnSpPr>
              <a:cxnSpLocks/>
              <a:stCxn id="62" idx="6"/>
              <a:endCxn id="28" idx="2"/>
            </p:cNvCxnSpPr>
            <p:nvPr/>
          </p:nvCxnSpPr>
          <p:spPr>
            <a:xfrm flipH="1" flipV="1">
              <a:off x="7953813" y="2550238"/>
              <a:ext cx="505025" cy="689142"/>
            </a:xfrm>
            <a:prstGeom prst="bentConnector4">
              <a:avLst>
                <a:gd name="adj1" fmla="val -20054"/>
                <a:gd name="adj2" fmla="val 547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연결선: 꺾임 86">
              <a:extLst>
                <a:ext uri="{FF2B5EF4-FFF2-40B4-BE49-F238E27FC236}">
                  <a16:creationId xmlns:a16="http://schemas.microsoft.com/office/drawing/2014/main" id="{056E73E3-49B1-4B3F-8976-139E0DF3FE19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 flipH="1" flipV="1">
              <a:off x="7960684" y="1774046"/>
              <a:ext cx="507797" cy="707192"/>
            </a:xfrm>
            <a:prstGeom prst="bentConnector4">
              <a:avLst>
                <a:gd name="adj1" fmla="val -19945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연결선: 꺾임 87">
              <a:extLst>
                <a:ext uri="{FF2B5EF4-FFF2-40B4-BE49-F238E27FC236}">
                  <a16:creationId xmlns:a16="http://schemas.microsoft.com/office/drawing/2014/main" id="{AA14004C-9BDD-45D9-9EC2-7DBC41BE0979}"/>
                </a:ext>
              </a:extLst>
            </p:cNvPr>
            <p:cNvCxnSpPr>
              <a:cxnSpLocks/>
              <a:stCxn id="40" idx="6"/>
            </p:cNvCxnSpPr>
            <p:nvPr/>
          </p:nvCxnSpPr>
          <p:spPr>
            <a:xfrm flipH="1" flipV="1">
              <a:off x="4933936" y="1774046"/>
              <a:ext cx="527500" cy="707192"/>
            </a:xfrm>
            <a:prstGeom prst="bentConnector4">
              <a:avLst>
                <a:gd name="adj1" fmla="val -14079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연결선: 꺾임 88">
              <a:extLst>
                <a:ext uri="{FF2B5EF4-FFF2-40B4-BE49-F238E27FC236}">
                  <a16:creationId xmlns:a16="http://schemas.microsoft.com/office/drawing/2014/main" id="{A4886B5B-A320-4B47-9A24-43216D955447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 flipV="1">
              <a:off x="1906660" y="1774046"/>
              <a:ext cx="523562" cy="612969"/>
            </a:xfrm>
            <a:prstGeom prst="bentConnector4">
              <a:avLst>
                <a:gd name="adj1" fmla="val -15659"/>
                <a:gd name="adj2" fmla="val 6331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79481B72-9079-4F9E-BAA8-C53FDE8954D2}"/>
                </a:ext>
              </a:extLst>
            </p:cNvPr>
            <p:cNvCxnSpPr>
              <a:cxnSpLocks/>
              <a:stCxn id="66" idx="6"/>
              <a:endCxn id="26" idx="2"/>
            </p:cNvCxnSpPr>
            <p:nvPr/>
          </p:nvCxnSpPr>
          <p:spPr>
            <a:xfrm flipH="1" flipV="1">
              <a:off x="1907269" y="2550238"/>
              <a:ext cx="509364" cy="689142"/>
            </a:xfrm>
            <a:prstGeom prst="bentConnector4">
              <a:avLst>
                <a:gd name="adj1" fmla="val -17610"/>
                <a:gd name="adj2" fmla="val 547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연결선: 꺾임 90">
              <a:extLst>
                <a:ext uri="{FF2B5EF4-FFF2-40B4-BE49-F238E27FC236}">
                  <a16:creationId xmlns:a16="http://schemas.microsoft.com/office/drawing/2014/main" id="{A907C589-1A76-4234-BBB7-2B99B207A32A}"/>
                </a:ext>
              </a:extLst>
            </p:cNvPr>
            <p:cNvCxnSpPr>
              <a:cxnSpLocks/>
              <a:stCxn id="64" idx="6"/>
              <a:endCxn id="27" idx="2"/>
            </p:cNvCxnSpPr>
            <p:nvPr/>
          </p:nvCxnSpPr>
          <p:spPr>
            <a:xfrm flipH="1" flipV="1">
              <a:off x="4930444" y="2550238"/>
              <a:ext cx="521349" cy="689142"/>
            </a:xfrm>
            <a:prstGeom prst="bentConnector4">
              <a:avLst>
                <a:gd name="adj1" fmla="val -16466"/>
                <a:gd name="adj2" fmla="val 547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0CE1ADC5-1D77-422E-B2C3-FA72ED63BF75}"/>
                </a:ext>
              </a:extLst>
            </p:cNvPr>
            <p:cNvCxnSpPr>
              <a:cxnSpLocks/>
              <a:stCxn id="62" idx="6"/>
            </p:cNvCxnSpPr>
            <p:nvPr/>
          </p:nvCxnSpPr>
          <p:spPr>
            <a:xfrm>
              <a:off x="8458838" y="3239380"/>
              <a:ext cx="94366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D0E371A-0841-471E-AE64-BEBFDF863321}"/>
                    </a:ext>
                  </a:extLst>
                </p:cNvPr>
                <p:cNvSpPr txBox="1"/>
                <p:nvPr/>
              </p:nvSpPr>
              <p:spPr>
                <a:xfrm>
                  <a:off x="8955488" y="2148500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D0E371A-0841-471E-AE64-BEBFDF863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5488" y="2148500"/>
                  <a:ext cx="238847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A92E0E6-7805-41A8-AA1B-4DFC1118741D}"/>
                    </a:ext>
                  </a:extLst>
                </p:cNvPr>
                <p:cNvSpPr txBox="1"/>
                <p:nvPr/>
              </p:nvSpPr>
              <p:spPr>
                <a:xfrm>
                  <a:off x="9178039" y="2148500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A92E0E6-7805-41A8-AA1B-4DFC11187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8039" y="2148500"/>
                  <a:ext cx="23884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6A74152-A414-4845-9D71-0BE98ECDC525}"/>
                    </a:ext>
                  </a:extLst>
                </p:cNvPr>
                <p:cNvSpPr txBox="1"/>
                <p:nvPr/>
              </p:nvSpPr>
              <p:spPr>
                <a:xfrm>
                  <a:off x="8963204" y="234912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6A74152-A414-4845-9D71-0BE98ECDC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3204" y="2349128"/>
                  <a:ext cx="23884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0A860D2-FCF9-4091-9C51-56524E9D3ABF}"/>
                    </a:ext>
                  </a:extLst>
                </p:cNvPr>
                <p:cNvSpPr txBox="1"/>
                <p:nvPr/>
              </p:nvSpPr>
              <p:spPr>
                <a:xfrm>
                  <a:off x="9185755" y="234912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0A860D2-FCF9-4091-9C51-56524E9D3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5755" y="2349128"/>
                  <a:ext cx="238847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55B1F6A-0AD4-4234-B1CD-1B0028B50BFB}"/>
                    </a:ext>
                  </a:extLst>
                </p:cNvPr>
                <p:cNvSpPr txBox="1"/>
                <p:nvPr/>
              </p:nvSpPr>
              <p:spPr>
                <a:xfrm>
                  <a:off x="8963204" y="291628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55B1F6A-0AD4-4234-B1CD-1B0028B50B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3204" y="2916288"/>
                  <a:ext cx="238847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C401EC0-2D0F-4DF4-B0A4-9ADCD60C240B}"/>
                    </a:ext>
                  </a:extLst>
                </p:cNvPr>
                <p:cNvSpPr txBox="1"/>
                <p:nvPr/>
              </p:nvSpPr>
              <p:spPr>
                <a:xfrm>
                  <a:off x="9185755" y="291628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C401EC0-2D0F-4DF4-B0A4-9ADCD60C2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5755" y="2916288"/>
                  <a:ext cx="23884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D247D37-8A28-4613-8F2D-38038043055C}"/>
                    </a:ext>
                  </a:extLst>
                </p:cNvPr>
                <p:cNvSpPr txBox="1"/>
                <p:nvPr/>
              </p:nvSpPr>
              <p:spPr>
                <a:xfrm>
                  <a:off x="8970920" y="311691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D247D37-8A28-4613-8F2D-380380430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920" y="3116916"/>
                  <a:ext cx="238847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A014A24-A2A3-49F7-A168-5B1F455BA0B9}"/>
                    </a:ext>
                  </a:extLst>
                </p:cNvPr>
                <p:cNvSpPr txBox="1"/>
                <p:nvPr/>
              </p:nvSpPr>
              <p:spPr>
                <a:xfrm>
                  <a:off x="9193471" y="311691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A014A24-A2A3-49F7-A168-5B1F455BA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3471" y="3116916"/>
                  <a:ext cx="23884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5C51FD4F-6816-4462-8113-C7334A2A0F09}"/>
                </a:ext>
              </a:extLst>
            </p:cNvPr>
            <p:cNvSpPr/>
            <p:nvPr/>
          </p:nvSpPr>
          <p:spPr>
            <a:xfrm>
              <a:off x="2914165" y="2225724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03AD3E28-F028-4429-8977-CEEAD9530F90}"/>
                </a:ext>
              </a:extLst>
            </p:cNvPr>
            <p:cNvSpPr/>
            <p:nvPr/>
          </p:nvSpPr>
          <p:spPr>
            <a:xfrm>
              <a:off x="3455236" y="221701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62C5F589-6209-4D8A-A3CE-060D08B447C3}"/>
                </a:ext>
              </a:extLst>
            </p:cNvPr>
            <p:cNvSpPr/>
            <p:nvPr/>
          </p:nvSpPr>
          <p:spPr>
            <a:xfrm>
              <a:off x="2917693" y="241795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2C24D767-2DF3-4C35-9941-14F325416F6D}"/>
                </a:ext>
              </a:extLst>
            </p:cNvPr>
            <p:cNvSpPr/>
            <p:nvPr/>
          </p:nvSpPr>
          <p:spPr>
            <a:xfrm>
              <a:off x="2919187" y="221701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04D48627-0D93-4D34-A685-20FD3DBA1164}"/>
                </a:ext>
              </a:extLst>
            </p:cNvPr>
            <p:cNvSpPr/>
            <p:nvPr/>
          </p:nvSpPr>
          <p:spPr>
            <a:xfrm>
              <a:off x="3786881" y="241795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5713CDDC-F5FC-4240-B26C-D33F94718FAA}"/>
                </a:ext>
              </a:extLst>
            </p:cNvPr>
            <p:cNvSpPr/>
            <p:nvPr/>
          </p:nvSpPr>
          <p:spPr>
            <a:xfrm>
              <a:off x="3788374" y="221701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E062518D-BF4A-4778-859B-7EEE73587D4E}"/>
                </a:ext>
              </a:extLst>
            </p:cNvPr>
            <p:cNvSpPr/>
            <p:nvPr/>
          </p:nvSpPr>
          <p:spPr>
            <a:xfrm>
              <a:off x="2904522" y="2983866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F8E7E315-E975-461F-8969-F039DA07D4EC}"/>
                </a:ext>
              </a:extLst>
            </p:cNvPr>
            <p:cNvSpPr/>
            <p:nvPr/>
          </p:nvSpPr>
          <p:spPr>
            <a:xfrm>
              <a:off x="3445593" y="29751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4EA934ED-A258-4B9B-AAD3-1B8BAFF4D1AE}"/>
                </a:ext>
              </a:extLst>
            </p:cNvPr>
            <p:cNvSpPr/>
            <p:nvPr/>
          </p:nvSpPr>
          <p:spPr>
            <a:xfrm>
              <a:off x="2908050" y="31760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136892EC-3B56-41D7-9A8B-327E53093203}"/>
                </a:ext>
              </a:extLst>
            </p:cNvPr>
            <p:cNvSpPr/>
            <p:nvPr/>
          </p:nvSpPr>
          <p:spPr>
            <a:xfrm>
              <a:off x="2909544" y="29751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5A8231D-5142-4245-A036-2A4E018B63AC}"/>
                </a:ext>
              </a:extLst>
            </p:cNvPr>
            <p:cNvSpPr/>
            <p:nvPr/>
          </p:nvSpPr>
          <p:spPr>
            <a:xfrm>
              <a:off x="3777238" y="31760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B084E1F5-494F-4348-BCAB-8165BA31B51D}"/>
                </a:ext>
              </a:extLst>
            </p:cNvPr>
            <p:cNvSpPr/>
            <p:nvPr/>
          </p:nvSpPr>
          <p:spPr>
            <a:xfrm>
              <a:off x="3778731" y="29751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EBAD50B6-C2C3-4D50-BD81-84CAAC4A0906}"/>
                </a:ext>
              </a:extLst>
            </p:cNvPr>
            <p:cNvSpPr/>
            <p:nvPr/>
          </p:nvSpPr>
          <p:spPr>
            <a:xfrm>
              <a:off x="5944787" y="2227656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E7DDE85-17C4-4177-874C-C15ACFF46F5C}"/>
                </a:ext>
              </a:extLst>
            </p:cNvPr>
            <p:cNvSpPr/>
            <p:nvPr/>
          </p:nvSpPr>
          <p:spPr>
            <a:xfrm>
              <a:off x="6485858" y="221895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2139F6FA-3733-42BE-9E81-A03867022848}"/>
                </a:ext>
              </a:extLst>
            </p:cNvPr>
            <p:cNvSpPr/>
            <p:nvPr/>
          </p:nvSpPr>
          <p:spPr>
            <a:xfrm>
              <a:off x="5948315" y="24198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7738E230-B1B6-4550-B214-C79E2DAD9D6A}"/>
                </a:ext>
              </a:extLst>
            </p:cNvPr>
            <p:cNvSpPr/>
            <p:nvPr/>
          </p:nvSpPr>
          <p:spPr>
            <a:xfrm>
              <a:off x="5949809" y="221895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BF2F97C4-0437-47C1-A6FA-E712B3D3C070}"/>
                </a:ext>
              </a:extLst>
            </p:cNvPr>
            <p:cNvSpPr/>
            <p:nvPr/>
          </p:nvSpPr>
          <p:spPr>
            <a:xfrm>
              <a:off x="6817503" y="24198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B184E00C-B69A-4A55-BE16-9251067C72AB}"/>
                </a:ext>
              </a:extLst>
            </p:cNvPr>
            <p:cNvSpPr/>
            <p:nvPr/>
          </p:nvSpPr>
          <p:spPr>
            <a:xfrm>
              <a:off x="6818996" y="221895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3084A06D-D3B7-48E9-A8FE-CC8DC8D357B5}"/>
                </a:ext>
              </a:extLst>
            </p:cNvPr>
            <p:cNvSpPr/>
            <p:nvPr/>
          </p:nvSpPr>
          <p:spPr>
            <a:xfrm>
              <a:off x="5935144" y="2985798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E566802-8289-4D00-ACB1-BBD19C1CB452}"/>
                </a:ext>
              </a:extLst>
            </p:cNvPr>
            <p:cNvSpPr/>
            <p:nvPr/>
          </p:nvSpPr>
          <p:spPr>
            <a:xfrm>
              <a:off x="6476215" y="297709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3504BBE9-909D-428E-BB9D-2C08BCE32505}"/>
                </a:ext>
              </a:extLst>
            </p:cNvPr>
            <p:cNvSpPr/>
            <p:nvPr/>
          </p:nvSpPr>
          <p:spPr>
            <a:xfrm>
              <a:off x="5938672" y="31780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B27CC6A2-A5A0-48D3-846D-05B831F519E8}"/>
                </a:ext>
              </a:extLst>
            </p:cNvPr>
            <p:cNvSpPr/>
            <p:nvPr/>
          </p:nvSpPr>
          <p:spPr>
            <a:xfrm>
              <a:off x="5940166" y="297709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8A9E6316-C12E-4716-AD1C-44E86F65C9C4}"/>
                </a:ext>
              </a:extLst>
            </p:cNvPr>
            <p:cNvSpPr/>
            <p:nvPr/>
          </p:nvSpPr>
          <p:spPr>
            <a:xfrm>
              <a:off x="6807860" y="31780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38DA8475-109B-43B9-8D4C-D719A799EAA3}"/>
                </a:ext>
              </a:extLst>
            </p:cNvPr>
            <p:cNvSpPr/>
            <p:nvPr/>
          </p:nvSpPr>
          <p:spPr>
            <a:xfrm>
              <a:off x="6809353" y="297709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BD999BA8-060B-445D-8BE7-76A67D7CFA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5817" y="2282236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2A46DD24-565E-45BB-9AB9-F905135D01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4324" y="2483172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21793A4-070B-4280-89DC-C899F42174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6174" y="3040378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6A2B97C-D0A8-485D-95CB-8FC2EC925C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681" y="3241314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8FF1140A-9A01-4E5D-9855-A7DFE370D3CF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5462929" y="2280302"/>
              <a:ext cx="477234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BF48DDD6-642A-42C9-8281-7DDBB8081BF9}"/>
                </a:ext>
              </a:extLst>
            </p:cNvPr>
            <p:cNvCxnSpPr>
              <a:cxnSpLocks/>
              <a:stCxn id="40" idx="6"/>
            </p:cNvCxnSpPr>
            <p:nvPr/>
          </p:nvCxnSpPr>
          <p:spPr>
            <a:xfrm>
              <a:off x="5461436" y="2481238"/>
              <a:ext cx="477233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1E03072C-20AE-4C21-9D5A-F6E32C954B49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>
              <a:off x="5453286" y="3038444"/>
              <a:ext cx="477234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20A110E3-E05D-4F92-AED5-7C694AE10233}"/>
                </a:ext>
              </a:extLst>
            </p:cNvPr>
            <p:cNvCxnSpPr>
              <a:cxnSpLocks/>
              <a:stCxn id="64" idx="6"/>
            </p:cNvCxnSpPr>
            <p:nvPr/>
          </p:nvCxnSpPr>
          <p:spPr>
            <a:xfrm>
              <a:off x="5451793" y="3239380"/>
              <a:ext cx="477233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8B68AE61-D1C2-49DE-B8C5-16E23882A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6660" y="3304595"/>
              <a:ext cx="0" cy="3666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DD46F111-5CFB-4640-8266-780E1A1C8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0444" y="3312244"/>
              <a:ext cx="0" cy="3666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>
              <a:extLst>
                <a:ext uri="{FF2B5EF4-FFF2-40B4-BE49-F238E27FC236}">
                  <a16:creationId xmlns:a16="http://schemas.microsoft.com/office/drawing/2014/main" id="{262DB628-521E-430D-AC9B-1CF0697E78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1665" y="3304595"/>
              <a:ext cx="0" cy="3666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189253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5208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좋은 예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드롭아웃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계층을 깊이 방향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상하 방향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으로 삽입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28ED33-D42C-44F4-807D-E6C035FAB795}"/>
              </a:ext>
            </a:extLst>
          </p:cNvPr>
          <p:cNvGrpSpPr/>
          <p:nvPr/>
        </p:nvGrpSpPr>
        <p:grpSpPr>
          <a:xfrm>
            <a:off x="2141656" y="1750718"/>
            <a:ext cx="5430188" cy="4411949"/>
            <a:chOff x="1080644" y="1831741"/>
            <a:chExt cx="5430188" cy="44119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0BC6C3D-ABDA-4D82-842A-002B1603E59B}"/>
                </a:ext>
              </a:extLst>
            </p:cNvPr>
            <p:cNvSpPr/>
            <p:nvPr/>
          </p:nvSpPr>
          <p:spPr>
            <a:xfrm>
              <a:off x="1391901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36A2D31B-DDBA-4B0C-8B95-7F32DC8CC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6659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D0B2DA1A-C207-49C0-81E4-735BA96183CC}"/>
                </a:ext>
              </a:extLst>
            </p:cNvPr>
            <p:cNvCxnSpPr>
              <a:cxnSpLocks/>
            </p:cNvCxnSpPr>
            <p:nvPr/>
          </p:nvCxnSpPr>
          <p:spPr>
            <a:xfrm>
              <a:off x="1906659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359597B-9E70-491E-8421-5E316EC1B0A4}"/>
                </a:ext>
              </a:extLst>
            </p:cNvPr>
            <p:cNvSpPr/>
            <p:nvPr/>
          </p:nvSpPr>
          <p:spPr>
            <a:xfrm>
              <a:off x="1391901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9E4471F-4BE9-4509-84B3-8B667B0EF9BC}"/>
                </a:ext>
              </a:extLst>
            </p:cNvPr>
            <p:cNvCxnSpPr>
              <a:cxnSpLocks/>
              <a:stCxn id="155" idx="2"/>
              <a:endCxn id="52" idx="0"/>
            </p:cNvCxnSpPr>
            <p:nvPr/>
          </p:nvCxnSpPr>
          <p:spPr>
            <a:xfrm>
              <a:off x="1897626" y="4963550"/>
              <a:ext cx="131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C660A64-2ABE-45E7-A16F-65E07B652858}"/>
                </a:ext>
              </a:extLst>
            </p:cNvPr>
            <p:cNvSpPr/>
            <p:nvPr/>
          </p:nvSpPr>
          <p:spPr>
            <a:xfrm>
              <a:off x="1384184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23794017-C5D0-407B-87C0-AA93D2F4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898942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D156757E-577D-4194-8C74-905E09388842}"/>
                </a:ext>
              </a:extLst>
            </p:cNvPr>
            <p:cNvSpPr/>
            <p:nvPr/>
          </p:nvSpPr>
          <p:spPr>
            <a:xfrm>
              <a:off x="3157543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1B9B0E2F-FEF6-4C60-8A06-FACC9ABCF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2302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2731B1D-8AB9-443D-B476-EBB531ED126C}"/>
                </a:ext>
              </a:extLst>
            </p:cNvPr>
            <p:cNvCxnSpPr>
              <a:cxnSpLocks/>
            </p:cNvCxnSpPr>
            <p:nvPr/>
          </p:nvCxnSpPr>
          <p:spPr>
            <a:xfrm>
              <a:off x="3672302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8CC88287-E2A4-4EB3-B29D-146B4E535918}"/>
                </a:ext>
              </a:extLst>
            </p:cNvPr>
            <p:cNvSpPr/>
            <p:nvPr/>
          </p:nvSpPr>
          <p:spPr>
            <a:xfrm>
              <a:off x="3157543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99F9C747-CA5C-4619-8F66-511EC4A398C7}"/>
                </a:ext>
              </a:extLst>
            </p:cNvPr>
            <p:cNvCxnSpPr>
              <a:cxnSpLocks/>
              <a:stCxn id="156" idx="2"/>
              <a:endCxn id="69" idx="0"/>
            </p:cNvCxnSpPr>
            <p:nvPr/>
          </p:nvCxnSpPr>
          <p:spPr>
            <a:xfrm>
              <a:off x="3659167" y="4963550"/>
              <a:ext cx="1561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76CD3F7A-4685-44D2-83BC-48919AB37C84}"/>
                </a:ext>
              </a:extLst>
            </p:cNvPr>
            <p:cNvSpPr/>
            <p:nvPr/>
          </p:nvSpPr>
          <p:spPr>
            <a:xfrm>
              <a:off x="3145969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9DCE9899-8B66-4C90-81EF-5AD56911D168}"/>
                </a:ext>
              </a:extLst>
            </p:cNvPr>
            <p:cNvCxnSpPr>
              <a:cxnSpLocks/>
            </p:cNvCxnSpPr>
            <p:nvPr/>
          </p:nvCxnSpPr>
          <p:spPr>
            <a:xfrm>
              <a:off x="3660727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791EE950-D02D-43DF-B8C7-E37A64392CA6}"/>
                </a:ext>
              </a:extLst>
            </p:cNvPr>
            <p:cNvSpPr/>
            <p:nvPr/>
          </p:nvSpPr>
          <p:spPr>
            <a:xfrm>
              <a:off x="5173439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59ED0BD9-F2F4-454E-A123-9C73EE6F1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8198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D19F0FB5-536B-4AF6-B416-54F92AA33F56}"/>
                </a:ext>
              </a:extLst>
            </p:cNvPr>
            <p:cNvCxnSpPr>
              <a:cxnSpLocks/>
            </p:cNvCxnSpPr>
            <p:nvPr/>
          </p:nvCxnSpPr>
          <p:spPr>
            <a:xfrm>
              <a:off x="5688198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DA38E14-9E55-4015-901C-1CEA6FA8C68E}"/>
                </a:ext>
              </a:extLst>
            </p:cNvPr>
            <p:cNvSpPr/>
            <p:nvPr/>
          </p:nvSpPr>
          <p:spPr>
            <a:xfrm>
              <a:off x="5173439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9075EE1A-189C-48B9-A532-63DAF9DCB57A}"/>
                </a:ext>
              </a:extLst>
            </p:cNvPr>
            <p:cNvCxnSpPr>
              <a:cxnSpLocks/>
              <a:stCxn id="157" idx="2"/>
              <a:endCxn id="86" idx="0"/>
            </p:cNvCxnSpPr>
            <p:nvPr/>
          </p:nvCxnSpPr>
          <p:spPr>
            <a:xfrm>
              <a:off x="5671684" y="4963550"/>
              <a:ext cx="879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2189E42F-72B3-4372-B8BE-6A86345AB2AC}"/>
                </a:ext>
              </a:extLst>
            </p:cNvPr>
            <p:cNvSpPr/>
            <p:nvPr/>
          </p:nvSpPr>
          <p:spPr>
            <a:xfrm>
              <a:off x="5165722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B7AE2C33-17D6-4DBB-B442-7EB5D4DEE1AB}"/>
                </a:ext>
              </a:extLst>
            </p:cNvPr>
            <p:cNvCxnSpPr>
              <a:cxnSpLocks/>
            </p:cNvCxnSpPr>
            <p:nvPr/>
          </p:nvCxnSpPr>
          <p:spPr>
            <a:xfrm>
              <a:off x="5680481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/>
                <p:nvPr/>
              </p:nvSpPr>
              <p:spPr>
                <a:xfrm>
                  <a:off x="4422035" y="234616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35" y="2346166"/>
                  <a:ext cx="238847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/>
                <p:nvPr/>
              </p:nvSpPr>
              <p:spPr>
                <a:xfrm>
                  <a:off x="4636870" y="234616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870" y="2346166"/>
                  <a:ext cx="23884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/>
                <p:nvPr/>
              </p:nvSpPr>
              <p:spPr>
                <a:xfrm>
                  <a:off x="4429813" y="386852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9813" y="3868526"/>
                  <a:ext cx="23884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/>
                <p:nvPr/>
              </p:nvSpPr>
              <p:spPr>
                <a:xfrm>
                  <a:off x="4644648" y="386852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8" y="3868526"/>
                  <a:ext cx="238847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/>
                <p:nvPr/>
              </p:nvSpPr>
              <p:spPr>
                <a:xfrm>
                  <a:off x="4419521" y="546252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521" y="5462524"/>
                  <a:ext cx="238847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/>
                <p:nvPr/>
              </p:nvSpPr>
              <p:spPr>
                <a:xfrm>
                  <a:off x="4615062" y="546252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5062" y="5462524"/>
                  <a:ext cx="23884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D59CA67C-4FB1-4FB4-9E79-B18C857959DA}"/>
                </a:ext>
              </a:extLst>
            </p:cNvPr>
            <p:cNvSpPr/>
            <p:nvPr/>
          </p:nvSpPr>
          <p:spPr>
            <a:xfrm>
              <a:off x="1384316" y="3084166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9EEFD1FA-C18A-49BF-ADE4-F15498482E77}"/>
                </a:ext>
              </a:extLst>
            </p:cNvPr>
            <p:cNvSpPr/>
            <p:nvPr/>
          </p:nvSpPr>
          <p:spPr>
            <a:xfrm>
              <a:off x="3155301" y="3084166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B2BAC286-6272-4B6F-B8D9-EBD5D6C0C4D3}"/>
                </a:ext>
              </a:extLst>
            </p:cNvPr>
            <p:cNvSpPr/>
            <p:nvPr/>
          </p:nvSpPr>
          <p:spPr>
            <a:xfrm>
              <a:off x="5166339" y="3084166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2E9F378-0B33-4CCE-81ED-01C32E17A963}"/>
                </a:ext>
              </a:extLst>
            </p:cNvPr>
            <p:cNvSpPr/>
            <p:nvPr/>
          </p:nvSpPr>
          <p:spPr>
            <a:xfrm>
              <a:off x="5718654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226E020-C5BB-4F91-9E2A-B1471F2668AA}"/>
                </a:ext>
              </a:extLst>
            </p:cNvPr>
            <p:cNvSpPr/>
            <p:nvPr/>
          </p:nvSpPr>
          <p:spPr>
            <a:xfrm>
              <a:off x="3696372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A75A7509-EEB2-49A2-A50E-BAEF9860D259}"/>
                </a:ext>
              </a:extLst>
            </p:cNvPr>
            <p:cNvSpPr/>
            <p:nvPr/>
          </p:nvSpPr>
          <p:spPr>
            <a:xfrm>
              <a:off x="1930571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36B86723-CA1C-40AB-BF1F-0AC881345616}"/>
                </a:ext>
              </a:extLst>
            </p:cNvPr>
            <p:cNvSpPr/>
            <p:nvPr/>
          </p:nvSpPr>
          <p:spPr>
            <a:xfrm>
              <a:off x="5170453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B84C83CC-C585-41F6-8494-0CFBB878C717}"/>
                </a:ext>
              </a:extLst>
            </p:cNvPr>
            <p:cNvSpPr/>
            <p:nvPr/>
          </p:nvSpPr>
          <p:spPr>
            <a:xfrm>
              <a:off x="3158829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8B1AEA70-F2A9-4BD3-8E59-9EDC03EF09EF}"/>
                </a:ext>
              </a:extLst>
            </p:cNvPr>
            <p:cNvSpPr/>
            <p:nvPr/>
          </p:nvSpPr>
          <p:spPr>
            <a:xfrm>
              <a:off x="3160323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E1EF23E-027D-40E0-AADB-6DD626D2B91F}"/>
                </a:ext>
              </a:extLst>
            </p:cNvPr>
            <p:cNvSpPr/>
            <p:nvPr/>
          </p:nvSpPr>
          <p:spPr>
            <a:xfrm>
              <a:off x="1382315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59756C95-4CF3-49D1-825B-5877F5B89269}"/>
                </a:ext>
              </a:extLst>
            </p:cNvPr>
            <p:cNvSpPr/>
            <p:nvPr/>
          </p:nvSpPr>
          <p:spPr>
            <a:xfrm>
              <a:off x="1383809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84B949BD-62B4-479C-875D-BEE993E4D440}"/>
                </a:ext>
              </a:extLst>
            </p:cNvPr>
            <p:cNvSpPr/>
            <p:nvPr/>
          </p:nvSpPr>
          <p:spPr>
            <a:xfrm>
              <a:off x="5170453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36F95A9F-4EA7-449F-92F9-BEDDB50E7C37}"/>
                </a:ext>
              </a:extLst>
            </p:cNvPr>
            <p:cNvSpPr/>
            <p:nvPr/>
          </p:nvSpPr>
          <p:spPr>
            <a:xfrm>
              <a:off x="6039642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5849A302-90A8-43DE-981D-92C36FEBCF78}"/>
                </a:ext>
              </a:extLst>
            </p:cNvPr>
            <p:cNvSpPr/>
            <p:nvPr/>
          </p:nvSpPr>
          <p:spPr>
            <a:xfrm>
              <a:off x="6041135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FBF59E9-CB3A-4C5F-B07F-DE04F5938E76}"/>
                </a:ext>
              </a:extLst>
            </p:cNvPr>
            <p:cNvSpPr/>
            <p:nvPr/>
          </p:nvSpPr>
          <p:spPr>
            <a:xfrm>
              <a:off x="4043449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15BA9B9-6E76-428E-A4D4-FE8CFEA6E617}"/>
                </a:ext>
              </a:extLst>
            </p:cNvPr>
            <p:cNvSpPr/>
            <p:nvPr/>
          </p:nvSpPr>
          <p:spPr>
            <a:xfrm>
              <a:off x="4044942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FAFB463B-CD7D-4C5A-822D-BA7FA06ED0A4}"/>
                </a:ext>
              </a:extLst>
            </p:cNvPr>
            <p:cNvSpPr/>
            <p:nvPr/>
          </p:nvSpPr>
          <p:spPr>
            <a:xfrm>
              <a:off x="2269923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5CBD215-60BC-4E8C-9E97-A7FD70AF2D93}"/>
                </a:ext>
              </a:extLst>
            </p:cNvPr>
            <p:cNvSpPr/>
            <p:nvPr/>
          </p:nvSpPr>
          <p:spPr>
            <a:xfrm>
              <a:off x="2271415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FEDA063C-63FD-4668-A27D-35E6FB224D7B}"/>
                </a:ext>
              </a:extLst>
            </p:cNvPr>
            <p:cNvCxnSpPr>
              <a:cxnSpLocks/>
              <a:stCxn id="137" idx="6"/>
              <a:endCxn id="111" idx="2"/>
            </p:cNvCxnSpPr>
            <p:nvPr/>
          </p:nvCxnSpPr>
          <p:spPr>
            <a:xfrm>
              <a:off x="2427768" y="3140676"/>
              <a:ext cx="732555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C5FACE9A-DC20-4195-957E-B08454E34623}"/>
                </a:ext>
              </a:extLst>
            </p:cNvPr>
            <p:cNvCxnSpPr>
              <a:cxnSpLocks/>
              <a:stCxn id="134" idx="6"/>
              <a:endCxn id="110" idx="2"/>
            </p:cNvCxnSpPr>
            <p:nvPr/>
          </p:nvCxnSpPr>
          <p:spPr>
            <a:xfrm>
              <a:off x="2426276" y="3341612"/>
              <a:ext cx="73255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EF980975-250E-47D6-B89A-3752EBFDE252}"/>
                </a:ext>
              </a:extLst>
            </p:cNvPr>
            <p:cNvCxnSpPr>
              <a:cxnSpLocks/>
              <a:stCxn id="133" idx="6"/>
              <a:endCxn id="122" idx="2"/>
            </p:cNvCxnSpPr>
            <p:nvPr/>
          </p:nvCxnSpPr>
          <p:spPr>
            <a:xfrm>
              <a:off x="4201295" y="3140676"/>
              <a:ext cx="969158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D987CE9-F091-40D4-8AB0-5E0E44C40314}"/>
                </a:ext>
              </a:extLst>
            </p:cNvPr>
            <p:cNvCxnSpPr>
              <a:cxnSpLocks/>
              <a:stCxn id="125" idx="6"/>
              <a:endCxn id="109" idx="2"/>
            </p:cNvCxnSpPr>
            <p:nvPr/>
          </p:nvCxnSpPr>
          <p:spPr>
            <a:xfrm>
              <a:off x="4199802" y="3341612"/>
              <a:ext cx="97065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F29E5BD6-7B91-411A-B3D5-A561364101E7}"/>
                </a:ext>
              </a:extLst>
            </p:cNvPr>
            <p:cNvCxnSpPr>
              <a:cxnSpLocks/>
              <a:stCxn id="124" idx="6"/>
            </p:cNvCxnSpPr>
            <p:nvPr/>
          </p:nvCxnSpPr>
          <p:spPr>
            <a:xfrm>
              <a:off x="6197488" y="3140676"/>
              <a:ext cx="313344" cy="298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F0F51407-C941-4963-84D9-18963088E347}"/>
                </a:ext>
              </a:extLst>
            </p:cNvPr>
            <p:cNvCxnSpPr>
              <a:cxnSpLocks/>
            </p:cNvCxnSpPr>
            <p:nvPr/>
          </p:nvCxnSpPr>
          <p:spPr>
            <a:xfrm>
              <a:off x="6212084" y="3344600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4204B873-615F-402D-A236-77E6FFFCAE3F}"/>
                </a:ext>
              </a:extLst>
            </p:cNvPr>
            <p:cNvSpPr/>
            <p:nvPr/>
          </p:nvSpPr>
          <p:spPr>
            <a:xfrm>
              <a:off x="1374673" y="4637104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24823328-C43D-4403-BADC-ED1257E7A515}"/>
                </a:ext>
              </a:extLst>
            </p:cNvPr>
            <p:cNvSpPr/>
            <p:nvPr/>
          </p:nvSpPr>
          <p:spPr>
            <a:xfrm>
              <a:off x="3145658" y="4637104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39B0A979-0ED6-476C-8EE8-06452A150489}"/>
                </a:ext>
              </a:extLst>
            </p:cNvPr>
            <p:cNvSpPr/>
            <p:nvPr/>
          </p:nvSpPr>
          <p:spPr>
            <a:xfrm>
              <a:off x="5156696" y="4637104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F6B3CA02-9E8F-43C0-BA59-3064619A20EA}"/>
                </a:ext>
              </a:extLst>
            </p:cNvPr>
            <p:cNvSpPr/>
            <p:nvPr/>
          </p:nvSpPr>
          <p:spPr>
            <a:xfrm>
              <a:off x="5709011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F7D1A433-6192-4CEF-AB18-14847634EAD8}"/>
                </a:ext>
              </a:extLst>
            </p:cNvPr>
            <p:cNvSpPr/>
            <p:nvPr/>
          </p:nvSpPr>
          <p:spPr>
            <a:xfrm>
              <a:off x="3686729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87715BA4-691C-49A5-AD0F-8FAA54591D2D}"/>
                </a:ext>
              </a:extLst>
            </p:cNvPr>
            <p:cNvSpPr/>
            <p:nvPr/>
          </p:nvSpPr>
          <p:spPr>
            <a:xfrm>
              <a:off x="1920928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ABB0E19E-BBDE-4ACE-BA34-1AB7F1434F69}"/>
                </a:ext>
              </a:extLst>
            </p:cNvPr>
            <p:cNvSpPr/>
            <p:nvPr/>
          </p:nvSpPr>
          <p:spPr>
            <a:xfrm>
              <a:off x="5160810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CDD97529-D30D-4E46-B08A-1211C88D570C}"/>
                </a:ext>
              </a:extLst>
            </p:cNvPr>
            <p:cNvSpPr/>
            <p:nvPr/>
          </p:nvSpPr>
          <p:spPr>
            <a:xfrm>
              <a:off x="3149186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39361468-A1A8-4F50-900F-AB0B4AA02D70}"/>
                </a:ext>
              </a:extLst>
            </p:cNvPr>
            <p:cNvSpPr/>
            <p:nvPr/>
          </p:nvSpPr>
          <p:spPr>
            <a:xfrm>
              <a:off x="3150680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ABFCF0BB-EAC7-474B-B76A-7C6FC542B41E}"/>
                </a:ext>
              </a:extLst>
            </p:cNvPr>
            <p:cNvSpPr/>
            <p:nvPr/>
          </p:nvSpPr>
          <p:spPr>
            <a:xfrm>
              <a:off x="1372672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8924BBF8-5EC3-4DCF-B2B4-CEBCBBE7AD20}"/>
                </a:ext>
              </a:extLst>
            </p:cNvPr>
            <p:cNvSpPr/>
            <p:nvPr/>
          </p:nvSpPr>
          <p:spPr>
            <a:xfrm>
              <a:off x="1374166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C4CF30F-932D-4246-AEDE-7080A7A71427}"/>
                </a:ext>
              </a:extLst>
            </p:cNvPr>
            <p:cNvSpPr/>
            <p:nvPr/>
          </p:nvSpPr>
          <p:spPr>
            <a:xfrm>
              <a:off x="5160810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C2BE3677-4AF3-4AF5-8A6A-EFA9BF708EA3}"/>
                </a:ext>
              </a:extLst>
            </p:cNvPr>
            <p:cNvSpPr/>
            <p:nvPr/>
          </p:nvSpPr>
          <p:spPr>
            <a:xfrm>
              <a:off x="6029999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ACB4658B-0CB7-4BA1-AC62-CBDF1872FD93}"/>
                </a:ext>
              </a:extLst>
            </p:cNvPr>
            <p:cNvSpPr/>
            <p:nvPr/>
          </p:nvSpPr>
          <p:spPr>
            <a:xfrm>
              <a:off x="6031492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E2FF973-C19B-4B6A-A6CD-A7B8B27B07F9}"/>
                </a:ext>
              </a:extLst>
            </p:cNvPr>
            <p:cNvSpPr/>
            <p:nvPr/>
          </p:nvSpPr>
          <p:spPr>
            <a:xfrm>
              <a:off x="4033806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2306A702-2024-429D-8F2B-55B8A82830EB}"/>
                </a:ext>
              </a:extLst>
            </p:cNvPr>
            <p:cNvSpPr/>
            <p:nvPr/>
          </p:nvSpPr>
          <p:spPr>
            <a:xfrm>
              <a:off x="4035299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497DB788-8067-4DEC-B1DF-7B127DDA498A}"/>
                </a:ext>
              </a:extLst>
            </p:cNvPr>
            <p:cNvSpPr/>
            <p:nvPr/>
          </p:nvSpPr>
          <p:spPr>
            <a:xfrm>
              <a:off x="2260280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4860223E-7CC4-43B2-B36E-B0A5BD0F86C9}"/>
                </a:ext>
              </a:extLst>
            </p:cNvPr>
            <p:cNvSpPr/>
            <p:nvPr/>
          </p:nvSpPr>
          <p:spPr>
            <a:xfrm>
              <a:off x="2261772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E9BAA3C7-48B5-4F02-A92D-C7EA029E1FE6}"/>
                </a:ext>
              </a:extLst>
            </p:cNvPr>
            <p:cNvCxnSpPr>
              <a:cxnSpLocks/>
              <a:stCxn id="182" idx="6"/>
              <a:endCxn id="164" idx="2"/>
            </p:cNvCxnSpPr>
            <p:nvPr/>
          </p:nvCxnSpPr>
          <p:spPr>
            <a:xfrm>
              <a:off x="2418125" y="4693614"/>
              <a:ext cx="732555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522948E7-0B29-4491-8B63-07FC2B1C0E0D}"/>
                </a:ext>
              </a:extLst>
            </p:cNvPr>
            <p:cNvCxnSpPr>
              <a:cxnSpLocks/>
              <a:stCxn id="181" idx="6"/>
              <a:endCxn id="163" idx="2"/>
            </p:cNvCxnSpPr>
            <p:nvPr/>
          </p:nvCxnSpPr>
          <p:spPr>
            <a:xfrm>
              <a:off x="2416633" y="4894550"/>
              <a:ext cx="73255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940A2E76-E3E9-44FE-8B5A-3CD248B828E7}"/>
                </a:ext>
              </a:extLst>
            </p:cNvPr>
            <p:cNvCxnSpPr>
              <a:cxnSpLocks/>
              <a:stCxn id="171" idx="6"/>
              <a:endCxn id="167" idx="2"/>
            </p:cNvCxnSpPr>
            <p:nvPr/>
          </p:nvCxnSpPr>
          <p:spPr>
            <a:xfrm>
              <a:off x="4191652" y="4693614"/>
              <a:ext cx="969158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33337E45-E5EE-48E5-8C89-D81191994B46}"/>
                </a:ext>
              </a:extLst>
            </p:cNvPr>
            <p:cNvCxnSpPr>
              <a:cxnSpLocks/>
              <a:stCxn id="170" idx="6"/>
              <a:endCxn id="161" idx="2"/>
            </p:cNvCxnSpPr>
            <p:nvPr/>
          </p:nvCxnSpPr>
          <p:spPr>
            <a:xfrm>
              <a:off x="4190159" y="4894550"/>
              <a:ext cx="97065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>
              <a:extLst>
                <a:ext uri="{FF2B5EF4-FFF2-40B4-BE49-F238E27FC236}">
                  <a16:creationId xmlns:a16="http://schemas.microsoft.com/office/drawing/2014/main" id="{7A5152BA-A9F6-4BA7-AE51-58176F3618FE}"/>
                </a:ext>
              </a:extLst>
            </p:cNvPr>
            <p:cNvCxnSpPr>
              <a:cxnSpLocks/>
              <a:stCxn id="169" idx="6"/>
            </p:cNvCxnSpPr>
            <p:nvPr/>
          </p:nvCxnSpPr>
          <p:spPr>
            <a:xfrm>
              <a:off x="6187845" y="4693614"/>
              <a:ext cx="313344" cy="298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BDA7558E-1B1B-4DFB-943B-069BF50DF597}"/>
                </a:ext>
              </a:extLst>
            </p:cNvPr>
            <p:cNvCxnSpPr>
              <a:cxnSpLocks/>
            </p:cNvCxnSpPr>
            <p:nvPr/>
          </p:nvCxnSpPr>
          <p:spPr>
            <a:xfrm>
              <a:off x="6202441" y="4897538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/>
                <p:nvPr/>
              </p:nvSpPr>
              <p:spPr>
                <a:xfrm>
                  <a:off x="4414380" y="300887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4380" y="3008874"/>
                  <a:ext cx="238847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/>
                <p:nvPr/>
              </p:nvSpPr>
              <p:spPr>
                <a:xfrm>
                  <a:off x="4636931" y="300887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931" y="3008874"/>
                  <a:ext cx="23884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/>
                <p:nvPr/>
              </p:nvSpPr>
              <p:spPr>
                <a:xfrm>
                  <a:off x="4422096" y="3209502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96" y="3209502"/>
                  <a:ext cx="238847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/>
                <p:nvPr/>
              </p:nvSpPr>
              <p:spPr>
                <a:xfrm>
                  <a:off x="4644647" y="3209502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7" y="3209502"/>
                  <a:ext cx="23884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/>
                <p:nvPr/>
              </p:nvSpPr>
              <p:spPr>
                <a:xfrm>
                  <a:off x="4422096" y="457145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96" y="4571458"/>
                  <a:ext cx="238847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/>
                <p:nvPr/>
              </p:nvSpPr>
              <p:spPr>
                <a:xfrm>
                  <a:off x="4644647" y="457145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7" y="4571458"/>
                  <a:ext cx="238847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/>
                <p:nvPr/>
              </p:nvSpPr>
              <p:spPr>
                <a:xfrm>
                  <a:off x="4429812" y="477208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9812" y="4772086"/>
                  <a:ext cx="238847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/>
                <p:nvPr/>
              </p:nvSpPr>
              <p:spPr>
                <a:xfrm>
                  <a:off x="4652363" y="477208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363" y="4772086"/>
                  <a:ext cx="238847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E03DCFE8-C4FF-4C63-956B-650926DC7032}"/>
                </a:ext>
              </a:extLst>
            </p:cNvPr>
            <p:cNvCxnSpPr>
              <a:cxnSpLocks/>
            </p:cNvCxnSpPr>
            <p:nvPr/>
          </p:nvCxnSpPr>
          <p:spPr>
            <a:xfrm>
              <a:off x="1096265" y="3149451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315F5BAC-6B61-4F37-9862-0E114BC7B6EA}"/>
                </a:ext>
              </a:extLst>
            </p:cNvPr>
            <p:cNvCxnSpPr>
              <a:cxnSpLocks/>
            </p:cNvCxnSpPr>
            <p:nvPr/>
          </p:nvCxnSpPr>
          <p:spPr>
            <a:xfrm>
              <a:off x="1090287" y="3350387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18AF0DC3-482E-4742-8FD7-B7C12D54A3B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22" y="4702389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화살표 연결선 199">
              <a:extLst>
                <a:ext uri="{FF2B5EF4-FFF2-40B4-BE49-F238E27FC236}">
                  <a16:creationId xmlns:a16="http://schemas.microsoft.com/office/drawing/2014/main" id="{43BED8AD-7C43-4B53-B1B9-F9D9368E0F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0644" y="4903325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연결선: 꺾임 200">
              <a:extLst>
                <a:ext uri="{FF2B5EF4-FFF2-40B4-BE49-F238E27FC236}">
                  <a16:creationId xmlns:a16="http://schemas.microsoft.com/office/drawing/2014/main" id="{17342AE9-257A-4855-A127-8C749040D717}"/>
                </a:ext>
              </a:extLst>
            </p:cNvPr>
            <p:cNvCxnSpPr>
              <a:cxnSpLocks/>
              <a:stCxn id="168" idx="6"/>
              <a:endCxn id="80" idx="2"/>
            </p:cNvCxnSpPr>
            <p:nvPr/>
          </p:nvCxnSpPr>
          <p:spPr>
            <a:xfrm flipH="1" flipV="1">
              <a:off x="5688198" y="4184694"/>
              <a:ext cx="498154" cy="709856"/>
            </a:xfrm>
            <a:prstGeom prst="bentConnector4">
              <a:avLst>
                <a:gd name="adj1" fmla="val -22654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8A505E5B-240F-41BE-BB70-4045C0D80592}"/>
                </a:ext>
              </a:extLst>
            </p:cNvPr>
            <p:cNvCxnSpPr>
              <a:cxnSpLocks/>
              <a:stCxn id="123" idx="6"/>
              <a:endCxn id="75" idx="2"/>
            </p:cNvCxnSpPr>
            <p:nvPr/>
          </p:nvCxnSpPr>
          <p:spPr>
            <a:xfrm flipH="1" flipV="1">
              <a:off x="5688198" y="2643938"/>
              <a:ext cx="507797" cy="697674"/>
            </a:xfrm>
            <a:prstGeom prst="bentConnector4">
              <a:avLst>
                <a:gd name="adj1" fmla="val -19945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연결선: 꺾임 202">
              <a:extLst>
                <a:ext uri="{FF2B5EF4-FFF2-40B4-BE49-F238E27FC236}">
                  <a16:creationId xmlns:a16="http://schemas.microsoft.com/office/drawing/2014/main" id="{D638831F-1C9D-4F1A-AF0E-2F382A999F03}"/>
                </a:ext>
              </a:extLst>
            </p:cNvPr>
            <p:cNvCxnSpPr>
              <a:cxnSpLocks/>
              <a:stCxn id="125" idx="6"/>
              <a:endCxn id="58" idx="2"/>
            </p:cNvCxnSpPr>
            <p:nvPr/>
          </p:nvCxnSpPr>
          <p:spPr>
            <a:xfrm flipH="1" flipV="1">
              <a:off x="3672302" y="2643938"/>
              <a:ext cx="527500" cy="697674"/>
            </a:xfrm>
            <a:prstGeom prst="bentConnector4">
              <a:avLst>
                <a:gd name="adj1" fmla="val -17736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연결선: 꺾임 203">
              <a:extLst>
                <a:ext uri="{FF2B5EF4-FFF2-40B4-BE49-F238E27FC236}">
                  <a16:creationId xmlns:a16="http://schemas.microsoft.com/office/drawing/2014/main" id="{184D688A-AE9F-44B5-B905-B4A9BBB061CC}"/>
                </a:ext>
              </a:extLst>
            </p:cNvPr>
            <p:cNvCxnSpPr>
              <a:cxnSpLocks/>
              <a:stCxn id="103" idx="3"/>
              <a:endCxn id="41" idx="2"/>
            </p:cNvCxnSpPr>
            <p:nvPr/>
          </p:nvCxnSpPr>
          <p:spPr>
            <a:xfrm flipH="1" flipV="1">
              <a:off x="1906660" y="2643938"/>
              <a:ext cx="523562" cy="603451"/>
            </a:xfrm>
            <a:prstGeom prst="bentConnector4">
              <a:avLst>
                <a:gd name="adj1" fmla="val -21554"/>
                <a:gd name="adj2" fmla="val 6352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연결선: 꺾임 204">
              <a:extLst>
                <a:ext uri="{FF2B5EF4-FFF2-40B4-BE49-F238E27FC236}">
                  <a16:creationId xmlns:a16="http://schemas.microsoft.com/office/drawing/2014/main" id="{276AA9E3-C4EE-456F-AF47-650BC14ADFA2}"/>
                </a:ext>
              </a:extLst>
            </p:cNvPr>
            <p:cNvCxnSpPr>
              <a:cxnSpLocks/>
              <a:stCxn id="181" idx="6"/>
              <a:endCxn id="46" idx="2"/>
            </p:cNvCxnSpPr>
            <p:nvPr/>
          </p:nvCxnSpPr>
          <p:spPr>
            <a:xfrm flipH="1" flipV="1">
              <a:off x="1906660" y="4184694"/>
              <a:ext cx="509973" cy="709856"/>
            </a:xfrm>
            <a:prstGeom prst="bentConnector4">
              <a:avLst>
                <a:gd name="adj1" fmla="val -21373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연결선: 꺾임 205">
              <a:extLst>
                <a:ext uri="{FF2B5EF4-FFF2-40B4-BE49-F238E27FC236}">
                  <a16:creationId xmlns:a16="http://schemas.microsoft.com/office/drawing/2014/main" id="{F8C4046A-2FE0-40A3-AA1A-3450179E5D93}"/>
                </a:ext>
              </a:extLst>
            </p:cNvPr>
            <p:cNvCxnSpPr>
              <a:cxnSpLocks/>
              <a:stCxn id="170" idx="6"/>
              <a:endCxn id="63" idx="2"/>
            </p:cNvCxnSpPr>
            <p:nvPr/>
          </p:nvCxnSpPr>
          <p:spPr>
            <a:xfrm flipH="1" flipV="1">
              <a:off x="3672302" y="4184694"/>
              <a:ext cx="517857" cy="709856"/>
            </a:xfrm>
            <a:prstGeom prst="bentConnector4">
              <a:avLst>
                <a:gd name="adj1" fmla="val -18067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360433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9783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변형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드롭아웃의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예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색이 같은 </a:t>
            </a:r>
            <a:r>
              <a:rPr lang="ko-KR" altLang="en-US" b="1" dirty="0" err="1">
                <a:solidFill>
                  <a:schemeClr val="tx1"/>
                </a:solidFill>
                <a:ea typeface="-2002" pitchFamily="18" charset="-127"/>
              </a:rPr>
              <a:t>드롭아웃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ea typeface="-2002" pitchFamily="18" charset="-127"/>
              </a:rPr>
              <a:t>끼리는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같은 마스크를 이용한다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이처럼 같은 계층에 적용되는 드롭</a:t>
            </a:r>
            <a:endParaRPr lang="en-US" altLang="ko-KR" b="1" dirty="0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   아웃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끼리는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공통의 마스크를 이용함으로써 시간 방향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드롭아웃도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효과적으로 작동할 수 있다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93F5DD2-1F2C-4468-A9AB-9A0CA74BF2DC}"/>
              </a:ext>
            </a:extLst>
          </p:cNvPr>
          <p:cNvGrpSpPr/>
          <p:nvPr/>
        </p:nvGrpSpPr>
        <p:grpSpPr>
          <a:xfrm>
            <a:off x="769135" y="1881898"/>
            <a:ext cx="9074207" cy="4411949"/>
            <a:chOff x="769135" y="1881898"/>
            <a:chExt cx="9074207" cy="44119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0BC6C3D-ABDA-4D82-842A-002B1603E59B}"/>
                </a:ext>
              </a:extLst>
            </p:cNvPr>
            <p:cNvSpPr/>
            <p:nvPr/>
          </p:nvSpPr>
          <p:spPr>
            <a:xfrm>
              <a:off x="1070019" y="2374131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5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36A2D31B-DDBA-4B0C-8B95-7F32DC8CC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7621" y="1881898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D0B2DA1A-C207-49C0-81E4-735BA96183CC}"/>
                </a:ext>
              </a:extLst>
            </p:cNvPr>
            <p:cNvCxnSpPr>
              <a:cxnSpLocks/>
            </p:cNvCxnSpPr>
            <p:nvPr/>
          </p:nvCxnSpPr>
          <p:spPr>
            <a:xfrm>
              <a:off x="1567621" y="3472721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359597B-9E70-491E-8421-5E316EC1B0A4}"/>
                </a:ext>
              </a:extLst>
            </p:cNvPr>
            <p:cNvSpPr/>
            <p:nvPr/>
          </p:nvSpPr>
          <p:spPr>
            <a:xfrm>
              <a:off x="1070019" y="391488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9E4471F-4BE9-4509-84B3-8B667B0EF9BC}"/>
                </a:ext>
              </a:extLst>
            </p:cNvPr>
            <p:cNvCxnSpPr>
              <a:cxnSpLocks/>
              <a:stCxn id="155" idx="2"/>
              <a:endCxn id="52" idx="0"/>
            </p:cNvCxnSpPr>
            <p:nvPr/>
          </p:nvCxnSpPr>
          <p:spPr>
            <a:xfrm>
              <a:off x="1558889" y="5013707"/>
              <a:ext cx="1273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C660A64-2ABE-45E7-A16F-65E07B652858}"/>
                </a:ext>
              </a:extLst>
            </p:cNvPr>
            <p:cNvSpPr/>
            <p:nvPr/>
          </p:nvSpPr>
          <p:spPr>
            <a:xfrm>
              <a:off x="1062559" y="550856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23794017-C5D0-407B-87C0-AA93D2F4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560162" y="5828532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D156757E-577D-4194-8C74-905E09388842}"/>
                </a:ext>
              </a:extLst>
            </p:cNvPr>
            <p:cNvSpPr/>
            <p:nvPr/>
          </p:nvSpPr>
          <p:spPr>
            <a:xfrm>
              <a:off x="3843491" y="2374131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5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1B9B0E2F-FEF6-4C60-8A06-FACC9ABCF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1094" y="1881898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2731B1D-8AB9-443D-B476-EBB531ED126C}"/>
                </a:ext>
              </a:extLst>
            </p:cNvPr>
            <p:cNvCxnSpPr>
              <a:cxnSpLocks/>
            </p:cNvCxnSpPr>
            <p:nvPr/>
          </p:nvCxnSpPr>
          <p:spPr>
            <a:xfrm>
              <a:off x="4341094" y="3472721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8CC88287-E2A4-4EB3-B29D-146B4E535918}"/>
                </a:ext>
              </a:extLst>
            </p:cNvPr>
            <p:cNvSpPr/>
            <p:nvPr/>
          </p:nvSpPr>
          <p:spPr>
            <a:xfrm>
              <a:off x="3843491" y="391488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99F9C747-CA5C-4619-8F66-511EC4A398C7}"/>
                </a:ext>
              </a:extLst>
            </p:cNvPr>
            <p:cNvCxnSpPr>
              <a:cxnSpLocks/>
              <a:stCxn id="156" idx="2"/>
              <a:endCxn id="69" idx="0"/>
            </p:cNvCxnSpPr>
            <p:nvPr/>
          </p:nvCxnSpPr>
          <p:spPr>
            <a:xfrm>
              <a:off x="4328397" y="5013707"/>
              <a:ext cx="1509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76CD3F7A-4685-44D2-83BC-48919AB37C84}"/>
                </a:ext>
              </a:extLst>
            </p:cNvPr>
            <p:cNvSpPr/>
            <p:nvPr/>
          </p:nvSpPr>
          <p:spPr>
            <a:xfrm>
              <a:off x="3832302" y="550856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9DCE9899-8B66-4C90-81EF-5AD56911D168}"/>
                </a:ext>
              </a:extLst>
            </p:cNvPr>
            <p:cNvCxnSpPr>
              <a:cxnSpLocks/>
            </p:cNvCxnSpPr>
            <p:nvPr/>
          </p:nvCxnSpPr>
          <p:spPr>
            <a:xfrm>
              <a:off x="4329905" y="5828532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791EE950-D02D-43DF-B8C7-E37A64392CA6}"/>
                </a:ext>
              </a:extLst>
            </p:cNvPr>
            <p:cNvSpPr/>
            <p:nvPr/>
          </p:nvSpPr>
          <p:spPr>
            <a:xfrm>
              <a:off x="6933468" y="2374131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5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59ED0BD9-F2F4-454E-A123-9C73EE6F1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1071" y="1881898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D19F0FB5-536B-4AF6-B416-54F92AA33F56}"/>
                </a:ext>
              </a:extLst>
            </p:cNvPr>
            <p:cNvCxnSpPr>
              <a:cxnSpLocks/>
            </p:cNvCxnSpPr>
            <p:nvPr/>
          </p:nvCxnSpPr>
          <p:spPr>
            <a:xfrm>
              <a:off x="7431071" y="3472721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DA38E14-9E55-4015-901C-1CEA6FA8C68E}"/>
                </a:ext>
              </a:extLst>
            </p:cNvPr>
            <p:cNvSpPr/>
            <p:nvPr/>
          </p:nvSpPr>
          <p:spPr>
            <a:xfrm>
              <a:off x="6933468" y="391488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9075EE1A-189C-48B9-A532-63DAF9DCB57A}"/>
                </a:ext>
              </a:extLst>
            </p:cNvPr>
            <p:cNvCxnSpPr>
              <a:cxnSpLocks/>
              <a:stCxn id="157" idx="2"/>
              <a:endCxn id="86" idx="0"/>
            </p:cNvCxnSpPr>
            <p:nvPr/>
          </p:nvCxnSpPr>
          <p:spPr>
            <a:xfrm>
              <a:off x="7415108" y="5013707"/>
              <a:ext cx="8504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2189E42F-72B3-4372-B8BE-6A86345AB2AC}"/>
                </a:ext>
              </a:extLst>
            </p:cNvPr>
            <p:cNvSpPr/>
            <p:nvPr/>
          </p:nvSpPr>
          <p:spPr>
            <a:xfrm>
              <a:off x="6926008" y="550856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B7AE2C33-17D6-4DBB-B442-7EB5D4DEE1AB}"/>
                </a:ext>
              </a:extLst>
            </p:cNvPr>
            <p:cNvCxnSpPr>
              <a:cxnSpLocks/>
            </p:cNvCxnSpPr>
            <p:nvPr/>
          </p:nvCxnSpPr>
          <p:spPr>
            <a:xfrm>
              <a:off x="7423612" y="5828532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/>
                <p:nvPr/>
              </p:nvSpPr>
              <p:spPr>
                <a:xfrm>
                  <a:off x="6281699" y="239632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699" y="2396323"/>
                  <a:ext cx="230887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/>
                <p:nvPr/>
              </p:nvSpPr>
              <p:spPr>
                <a:xfrm>
                  <a:off x="6489374" y="239632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374" y="2396323"/>
                  <a:ext cx="23088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703" r="-54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/>
                <p:nvPr/>
              </p:nvSpPr>
              <p:spPr>
                <a:xfrm>
                  <a:off x="6289218" y="391868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9218" y="3918683"/>
                  <a:ext cx="23088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/>
                <p:nvPr/>
              </p:nvSpPr>
              <p:spPr>
                <a:xfrm>
                  <a:off x="6496893" y="391868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893" y="3918683"/>
                  <a:ext cx="230887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/>
                <p:nvPr/>
              </p:nvSpPr>
              <p:spPr>
                <a:xfrm>
                  <a:off x="6279269" y="551268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9269" y="5512681"/>
                  <a:ext cx="230887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/>
                <p:nvPr/>
              </p:nvSpPr>
              <p:spPr>
                <a:xfrm>
                  <a:off x="6468293" y="551268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8293" y="5512681"/>
                  <a:ext cx="23088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D59CA67C-4FB1-4FB4-9E79-B18C857959DA}"/>
                </a:ext>
              </a:extLst>
            </p:cNvPr>
            <p:cNvSpPr/>
            <p:nvPr/>
          </p:nvSpPr>
          <p:spPr>
            <a:xfrm>
              <a:off x="1062687" y="3134323"/>
              <a:ext cx="10110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9EEFD1FA-C18A-49BF-ADE4-F15498482E77}"/>
                </a:ext>
              </a:extLst>
            </p:cNvPr>
            <p:cNvSpPr/>
            <p:nvPr/>
          </p:nvSpPr>
          <p:spPr>
            <a:xfrm>
              <a:off x="3841323" y="3134323"/>
              <a:ext cx="992791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B2BAC286-6272-4B6F-B8D9-EBD5D6C0C4D3}"/>
                </a:ext>
              </a:extLst>
            </p:cNvPr>
            <p:cNvSpPr/>
            <p:nvPr/>
          </p:nvSpPr>
          <p:spPr>
            <a:xfrm>
              <a:off x="6926604" y="3134323"/>
              <a:ext cx="9956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2E9F378-0B33-4CCE-81ED-01C32E17A963}"/>
                </a:ext>
              </a:extLst>
            </p:cNvPr>
            <p:cNvSpPr/>
            <p:nvPr/>
          </p:nvSpPr>
          <p:spPr>
            <a:xfrm>
              <a:off x="7460512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226E020-C5BB-4F91-9E2A-B1471F2668AA}"/>
                </a:ext>
              </a:extLst>
            </p:cNvPr>
            <p:cNvSpPr/>
            <p:nvPr/>
          </p:nvSpPr>
          <p:spPr>
            <a:xfrm>
              <a:off x="4364362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A75A7509-EEB2-49A2-A50E-BAEF9860D259}"/>
                </a:ext>
              </a:extLst>
            </p:cNvPr>
            <p:cNvSpPr/>
            <p:nvPr/>
          </p:nvSpPr>
          <p:spPr>
            <a:xfrm>
              <a:off x="1590736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36B86723-CA1C-40AB-BF1F-0AC881345616}"/>
                </a:ext>
              </a:extLst>
            </p:cNvPr>
            <p:cNvSpPr/>
            <p:nvPr/>
          </p:nvSpPr>
          <p:spPr>
            <a:xfrm>
              <a:off x="6930581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B84C83CC-C585-41F6-8494-0CFBB878C717}"/>
                </a:ext>
              </a:extLst>
            </p:cNvPr>
            <p:cNvSpPr/>
            <p:nvPr/>
          </p:nvSpPr>
          <p:spPr>
            <a:xfrm>
              <a:off x="3844734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8B1AEA70-F2A9-4BD3-8E59-9EDC03EF09EF}"/>
                </a:ext>
              </a:extLst>
            </p:cNvPr>
            <p:cNvSpPr/>
            <p:nvPr/>
          </p:nvSpPr>
          <p:spPr>
            <a:xfrm>
              <a:off x="3846178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E1EF23E-027D-40E0-AADB-6DD626D2B91F}"/>
                </a:ext>
              </a:extLst>
            </p:cNvPr>
            <p:cNvSpPr/>
            <p:nvPr/>
          </p:nvSpPr>
          <p:spPr>
            <a:xfrm>
              <a:off x="1060752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59756C95-4CF3-49D1-825B-5877F5B89269}"/>
                </a:ext>
              </a:extLst>
            </p:cNvPr>
            <p:cNvSpPr/>
            <p:nvPr/>
          </p:nvSpPr>
          <p:spPr>
            <a:xfrm>
              <a:off x="1062196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84B949BD-62B4-479C-875D-BEE993E4D440}"/>
                </a:ext>
              </a:extLst>
            </p:cNvPr>
            <p:cNvSpPr/>
            <p:nvPr/>
          </p:nvSpPr>
          <p:spPr>
            <a:xfrm>
              <a:off x="6930581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36F95A9F-4EA7-449F-92F9-BEDDB50E7C37}"/>
                </a:ext>
              </a:extLst>
            </p:cNvPr>
            <p:cNvSpPr/>
            <p:nvPr/>
          </p:nvSpPr>
          <p:spPr>
            <a:xfrm>
              <a:off x="7770803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5849A302-90A8-43DE-981D-92C36FEBCF78}"/>
                </a:ext>
              </a:extLst>
            </p:cNvPr>
            <p:cNvSpPr/>
            <p:nvPr/>
          </p:nvSpPr>
          <p:spPr>
            <a:xfrm>
              <a:off x="7772246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FBF59E9-CB3A-4C5F-B07F-DE04F5938E76}"/>
                </a:ext>
              </a:extLst>
            </p:cNvPr>
            <p:cNvSpPr/>
            <p:nvPr/>
          </p:nvSpPr>
          <p:spPr>
            <a:xfrm>
              <a:off x="4699872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15BA9B9-6E76-428E-A4D4-FE8CFEA6E617}"/>
                </a:ext>
              </a:extLst>
            </p:cNvPr>
            <p:cNvSpPr/>
            <p:nvPr/>
          </p:nvSpPr>
          <p:spPr>
            <a:xfrm>
              <a:off x="4701315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FAFB463B-CD7D-4C5A-822D-BA7FA06ED0A4}"/>
                </a:ext>
              </a:extLst>
            </p:cNvPr>
            <p:cNvSpPr/>
            <p:nvPr/>
          </p:nvSpPr>
          <p:spPr>
            <a:xfrm>
              <a:off x="1918779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5CBD215-60BC-4E8C-9E97-A7FD70AF2D93}"/>
                </a:ext>
              </a:extLst>
            </p:cNvPr>
            <p:cNvSpPr/>
            <p:nvPr/>
          </p:nvSpPr>
          <p:spPr>
            <a:xfrm>
              <a:off x="1920221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FEDA063C-63FD-4668-A27D-35E6FB224D7B}"/>
                </a:ext>
              </a:extLst>
            </p:cNvPr>
            <p:cNvCxnSpPr>
              <a:cxnSpLocks/>
              <a:stCxn id="146" idx="6"/>
              <a:endCxn id="111" idx="2"/>
            </p:cNvCxnSpPr>
            <p:nvPr/>
          </p:nvCxnSpPr>
          <p:spPr>
            <a:xfrm>
              <a:off x="3461417" y="3190833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C5FACE9A-DC20-4195-957E-B08454E34623}"/>
                </a:ext>
              </a:extLst>
            </p:cNvPr>
            <p:cNvCxnSpPr>
              <a:cxnSpLocks/>
              <a:stCxn id="145" idx="6"/>
              <a:endCxn id="110" idx="2"/>
            </p:cNvCxnSpPr>
            <p:nvPr/>
          </p:nvCxnSpPr>
          <p:spPr>
            <a:xfrm>
              <a:off x="3459974" y="3391769"/>
              <a:ext cx="38476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EF980975-250E-47D6-B89A-3752EBFDE252}"/>
                </a:ext>
              </a:extLst>
            </p:cNvPr>
            <p:cNvCxnSpPr>
              <a:cxnSpLocks/>
              <a:stCxn id="131" idx="6"/>
              <a:endCxn id="122" idx="2"/>
            </p:cNvCxnSpPr>
            <p:nvPr/>
          </p:nvCxnSpPr>
          <p:spPr>
            <a:xfrm>
              <a:off x="6216132" y="3190833"/>
              <a:ext cx="71445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D987CE9-F091-40D4-8AB0-5E0E44C40314}"/>
                </a:ext>
              </a:extLst>
            </p:cNvPr>
            <p:cNvCxnSpPr>
              <a:cxnSpLocks/>
              <a:stCxn id="130" idx="6"/>
              <a:endCxn id="109" idx="2"/>
            </p:cNvCxnSpPr>
            <p:nvPr/>
          </p:nvCxnSpPr>
          <p:spPr>
            <a:xfrm>
              <a:off x="6214688" y="3391769"/>
              <a:ext cx="71589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F29E5BD6-7B91-411A-B3D5-A561364101E7}"/>
                </a:ext>
              </a:extLst>
            </p:cNvPr>
            <p:cNvCxnSpPr>
              <a:cxnSpLocks/>
              <a:stCxn id="124" idx="6"/>
              <a:endCxn id="119" idx="2"/>
            </p:cNvCxnSpPr>
            <p:nvPr/>
          </p:nvCxnSpPr>
          <p:spPr>
            <a:xfrm>
              <a:off x="7923388" y="3190833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F0F51407-C941-4963-84D9-18963088E347}"/>
                </a:ext>
              </a:extLst>
            </p:cNvPr>
            <p:cNvCxnSpPr>
              <a:cxnSpLocks/>
              <a:stCxn id="123" idx="6"/>
              <a:endCxn id="118" idx="2"/>
            </p:cNvCxnSpPr>
            <p:nvPr/>
          </p:nvCxnSpPr>
          <p:spPr>
            <a:xfrm>
              <a:off x="7921945" y="3391769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4204B873-615F-402D-A236-77E6FFFCAE3F}"/>
                </a:ext>
              </a:extLst>
            </p:cNvPr>
            <p:cNvSpPr/>
            <p:nvPr/>
          </p:nvSpPr>
          <p:spPr>
            <a:xfrm>
              <a:off x="1053365" y="4687261"/>
              <a:ext cx="10110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24823328-C43D-4403-BADC-ED1257E7A515}"/>
                </a:ext>
              </a:extLst>
            </p:cNvPr>
            <p:cNvSpPr/>
            <p:nvPr/>
          </p:nvSpPr>
          <p:spPr>
            <a:xfrm>
              <a:off x="3832002" y="4687261"/>
              <a:ext cx="992791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39B0A979-0ED6-476C-8EE8-06452A150489}"/>
                </a:ext>
              </a:extLst>
            </p:cNvPr>
            <p:cNvSpPr/>
            <p:nvPr/>
          </p:nvSpPr>
          <p:spPr>
            <a:xfrm>
              <a:off x="6917283" y="4687261"/>
              <a:ext cx="9956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F6B3CA02-9E8F-43C0-BA59-3064619A20EA}"/>
                </a:ext>
              </a:extLst>
            </p:cNvPr>
            <p:cNvSpPr/>
            <p:nvPr/>
          </p:nvSpPr>
          <p:spPr>
            <a:xfrm>
              <a:off x="7451191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F7D1A433-6192-4CEF-AB18-14847634EAD8}"/>
                </a:ext>
              </a:extLst>
            </p:cNvPr>
            <p:cNvSpPr/>
            <p:nvPr/>
          </p:nvSpPr>
          <p:spPr>
            <a:xfrm>
              <a:off x="4355040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87715BA4-691C-49A5-AD0F-8FAA54591D2D}"/>
                </a:ext>
              </a:extLst>
            </p:cNvPr>
            <p:cNvSpPr/>
            <p:nvPr/>
          </p:nvSpPr>
          <p:spPr>
            <a:xfrm>
              <a:off x="1581415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ABB0E19E-BBDE-4ACE-BA34-1AB7F1434F69}"/>
                </a:ext>
              </a:extLst>
            </p:cNvPr>
            <p:cNvSpPr/>
            <p:nvPr/>
          </p:nvSpPr>
          <p:spPr>
            <a:xfrm>
              <a:off x="6921260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CDD97529-D30D-4E46-B08A-1211C88D570C}"/>
                </a:ext>
              </a:extLst>
            </p:cNvPr>
            <p:cNvSpPr/>
            <p:nvPr/>
          </p:nvSpPr>
          <p:spPr>
            <a:xfrm>
              <a:off x="3835412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39361468-A1A8-4F50-900F-AB0B4AA02D70}"/>
                </a:ext>
              </a:extLst>
            </p:cNvPr>
            <p:cNvSpPr/>
            <p:nvPr/>
          </p:nvSpPr>
          <p:spPr>
            <a:xfrm>
              <a:off x="3836856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ABFCF0BB-EAC7-474B-B76A-7C6FC542B41E}"/>
                </a:ext>
              </a:extLst>
            </p:cNvPr>
            <p:cNvSpPr/>
            <p:nvPr/>
          </p:nvSpPr>
          <p:spPr>
            <a:xfrm>
              <a:off x="1051431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8924BBF8-5EC3-4DCF-B2B4-CEBCBBE7AD20}"/>
                </a:ext>
              </a:extLst>
            </p:cNvPr>
            <p:cNvSpPr/>
            <p:nvPr/>
          </p:nvSpPr>
          <p:spPr>
            <a:xfrm>
              <a:off x="1052875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C4CF30F-932D-4246-AEDE-7080A7A71427}"/>
                </a:ext>
              </a:extLst>
            </p:cNvPr>
            <p:cNvSpPr/>
            <p:nvPr/>
          </p:nvSpPr>
          <p:spPr>
            <a:xfrm>
              <a:off x="6921260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C2BE3677-4AF3-4AF5-8A6A-EFA9BF708EA3}"/>
                </a:ext>
              </a:extLst>
            </p:cNvPr>
            <p:cNvSpPr/>
            <p:nvPr/>
          </p:nvSpPr>
          <p:spPr>
            <a:xfrm>
              <a:off x="7761481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ACB4658B-0CB7-4BA1-AC62-CBDF1872FD93}"/>
                </a:ext>
              </a:extLst>
            </p:cNvPr>
            <p:cNvSpPr/>
            <p:nvPr/>
          </p:nvSpPr>
          <p:spPr>
            <a:xfrm>
              <a:off x="7762924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E2FF973-C19B-4B6A-A6CD-A7B8B27B07F9}"/>
                </a:ext>
              </a:extLst>
            </p:cNvPr>
            <p:cNvSpPr/>
            <p:nvPr/>
          </p:nvSpPr>
          <p:spPr>
            <a:xfrm>
              <a:off x="4678976" y="4883349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2306A702-2024-429D-8F2B-55B8A82830EB}"/>
                </a:ext>
              </a:extLst>
            </p:cNvPr>
            <p:cNvSpPr/>
            <p:nvPr/>
          </p:nvSpPr>
          <p:spPr>
            <a:xfrm>
              <a:off x="4691994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497DB788-8067-4DEC-B1DF-7B127DDA498A}"/>
                </a:ext>
              </a:extLst>
            </p:cNvPr>
            <p:cNvSpPr/>
            <p:nvPr/>
          </p:nvSpPr>
          <p:spPr>
            <a:xfrm>
              <a:off x="1909457" y="4883349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4860223E-7CC4-43B2-B36E-B0A5BD0F86C9}"/>
                </a:ext>
              </a:extLst>
            </p:cNvPr>
            <p:cNvSpPr/>
            <p:nvPr/>
          </p:nvSpPr>
          <p:spPr>
            <a:xfrm>
              <a:off x="1910900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E9BAA3C7-48B5-4F02-A92D-C7EA029E1FE6}"/>
                </a:ext>
              </a:extLst>
            </p:cNvPr>
            <p:cNvCxnSpPr>
              <a:cxnSpLocks/>
              <a:stCxn id="150" idx="6"/>
              <a:endCxn id="164" idx="2"/>
            </p:cNvCxnSpPr>
            <p:nvPr/>
          </p:nvCxnSpPr>
          <p:spPr>
            <a:xfrm>
              <a:off x="3452095" y="4743771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522948E7-0B29-4491-8B63-07FC2B1C0E0D}"/>
                </a:ext>
              </a:extLst>
            </p:cNvPr>
            <p:cNvCxnSpPr>
              <a:cxnSpLocks/>
              <a:stCxn id="147" idx="6"/>
              <a:endCxn id="163" idx="2"/>
            </p:cNvCxnSpPr>
            <p:nvPr/>
          </p:nvCxnSpPr>
          <p:spPr>
            <a:xfrm>
              <a:off x="3450652" y="4944707"/>
              <a:ext cx="38476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940A2E76-E3E9-44FE-8B5A-3CD248B828E7}"/>
                </a:ext>
              </a:extLst>
            </p:cNvPr>
            <p:cNvCxnSpPr>
              <a:cxnSpLocks/>
              <a:stCxn id="135" idx="6"/>
              <a:endCxn id="167" idx="2"/>
            </p:cNvCxnSpPr>
            <p:nvPr/>
          </p:nvCxnSpPr>
          <p:spPr>
            <a:xfrm>
              <a:off x="6206810" y="4743771"/>
              <a:ext cx="71445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33337E45-E5EE-48E5-8C89-D81191994B46}"/>
                </a:ext>
              </a:extLst>
            </p:cNvPr>
            <p:cNvCxnSpPr>
              <a:cxnSpLocks/>
              <a:stCxn id="132" idx="6"/>
              <a:endCxn id="161" idx="2"/>
            </p:cNvCxnSpPr>
            <p:nvPr/>
          </p:nvCxnSpPr>
          <p:spPr>
            <a:xfrm>
              <a:off x="6205367" y="4944707"/>
              <a:ext cx="71589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>
              <a:extLst>
                <a:ext uri="{FF2B5EF4-FFF2-40B4-BE49-F238E27FC236}">
                  <a16:creationId xmlns:a16="http://schemas.microsoft.com/office/drawing/2014/main" id="{7A5152BA-A9F6-4BA7-AE51-58176F3618FE}"/>
                </a:ext>
              </a:extLst>
            </p:cNvPr>
            <p:cNvCxnSpPr>
              <a:cxnSpLocks/>
              <a:stCxn id="169" idx="6"/>
              <a:endCxn id="121" idx="2"/>
            </p:cNvCxnSpPr>
            <p:nvPr/>
          </p:nvCxnSpPr>
          <p:spPr>
            <a:xfrm>
              <a:off x="7914067" y="4743771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BDA7558E-1B1B-4DFB-943B-069BF50DF597}"/>
                </a:ext>
              </a:extLst>
            </p:cNvPr>
            <p:cNvCxnSpPr>
              <a:cxnSpLocks/>
              <a:stCxn id="168" idx="6"/>
              <a:endCxn id="120" idx="2"/>
            </p:cNvCxnSpPr>
            <p:nvPr/>
          </p:nvCxnSpPr>
          <p:spPr>
            <a:xfrm>
              <a:off x="7912623" y="4944707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/>
                <p:nvPr/>
              </p:nvSpPr>
              <p:spPr>
                <a:xfrm>
                  <a:off x="6274299" y="305903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299" y="3059031"/>
                  <a:ext cx="230887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/>
                <p:nvPr/>
              </p:nvSpPr>
              <p:spPr>
                <a:xfrm>
                  <a:off x="6489433" y="305903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433" y="3059031"/>
                  <a:ext cx="23088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703" r="-54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/>
                <p:nvPr/>
              </p:nvSpPr>
              <p:spPr>
                <a:xfrm>
                  <a:off x="6281758" y="3259659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758" y="3259659"/>
                  <a:ext cx="230887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/>
                <p:nvPr/>
              </p:nvSpPr>
              <p:spPr>
                <a:xfrm>
                  <a:off x="6496892" y="3259659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892" y="3259659"/>
                  <a:ext cx="23088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/>
                <p:nvPr/>
              </p:nvSpPr>
              <p:spPr>
                <a:xfrm>
                  <a:off x="6281758" y="4621615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758" y="4621615"/>
                  <a:ext cx="230887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/>
                <p:nvPr/>
              </p:nvSpPr>
              <p:spPr>
                <a:xfrm>
                  <a:off x="6496892" y="4621615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892" y="4621615"/>
                  <a:ext cx="230887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/>
                <p:nvPr/>
              </p:nvSpPr>
              <p:spPr>
                <a:xfrm>
                  <a:off x="6289217" y="482224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9217" y="4822243"/>
                  <a:ext cx="230887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/>
                <p:nvPr/>
              </p:nvSpPr>
              <p:spPr>
                <a:xfrm>
                  <a:off x="6504351" y="482224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4351" y="4822243"/>
                  <a:ext cx="230887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E03DCFE8-C4FF-4C63-956B-650926DC7032}"/>
                </a:ext>
              </a:extLst>
            </p:cNvPr>
            <p:cNvCxnSpPr>
              <a:cxnSpLocks/>
            </p:cNvCxnSpPr>
            <p:nvPr/>
          </p:nvCxnSpPr>
          <p:spPr>
            <a:xfrm>
              <a:off x="784235" y="3199608"/>
              <a:ext cx="28301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315F5BAC-6B61-4F37-9862-0E114BC7B6EA}"/>
                </a:ext>
              </a:extLst>
            </p:cNvPr>
            <p:cNvCxnSpPr>
              <a:cxnSpLocks/>
            </p:cNvCxnSpPr>
            <p:nvPr/>
          </p:nvCxnSpPr>
          <p:spPr>
            <a:xfrm>
              <a:off x="778457" y="3400544"/>
              <a:ext cx="28734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18AF0DC3-482E-4742-8FD7-B7C12D54A3BE}"/>
                </a:ext>
              </a:extLst>
            </p:cNvPr>
            <p:cNvCxnSpPr>
              <a:cxnSpLocks/>
            </p:cNvCxnSpPr>
            <p:nvPr/>
          </p:nvCxnSpPr>
          <p:spPr>
            <a:xfrm>
              <a:off x="774914" y="4752546"/>
              <a:ext cx="28301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화살표 연결선 199">
              <a:extLst>
                <a:ext uri="{FF2B5EF4-FFF2-40B4-BE49-F238E27FC236}">
                  <a16:creationId xmlns:a16="http://schemas.microsoft.com/office/drawing/2014/main" id="{43BED8AD-7C43-4B53-B1B9-F9D9368E0FDE}"/>
                </a:ext>
              </a:extLst>
            </p:cNvPr>
            <p:cNvCxnSpPr>
              <a:cxnSpLocks/>
            </p:cNvCxnSpPr>
            <p:nvPr/>
          </p:nvCxnSpPr>
          <p:spPr>
            <a:xfrm>
              <a:off x="769135" y="4953482"/>
              <a:ext cx="28734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연결선: 꺾임 200">
              <a:extLst>
                <a:ext uri="{FF2B5EF4-FFF2-40B4-BE49-F238E27FC236}">
                  <a16:creationId xmlns:a16="http://schemas.microsoft.com/office/drawing/2014/main" id="{17342AE9-257A-4855-A127-8C749040D717}"/>
                </a:ext>
              </a:extLst>
            </p:cNvPr>
            <p:cNvCxnSpPr>
              <a:cxnSpLocks/>
              <a:stCxn id="168" idx="6"/>
              <a:endCxn id="80" idx="2"/>
            </p:cNvCxnSpPr>
            <p:nvPr/>
          </p:nvCxnSpPr>
          <p:spPr>
            <a:xfrm flipH="1" flipV="1">
              <a:off x="7431071" y="4234851"/>
              <a:ext cx="481552" cy="709856"/>
            </a:xfrm>
            <a:prstGeom prst="bentConnector4">
              <a:avLst>
                <a:gd name="adj1" fmla="val -22654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8A505E5B-240F-41BE-BB70-4045C0D80592}"/>
                </a:ext>
              </a:extLst>
            </p:cNvPr>
            <p:cNvCxnSpPr>
              <a:cxnSpLocks/>
              <a:stCxn id="123" idx="6"/>
              <a:endCxn id="75" idx="2"/>
            </p:cNvCxnSpPr>
            <p:nvPr/>
          </p:nvCxnSpPr>
          <p:spPr>
            <a:xfrm flipH="1" flipV="1">
              <a:off x="7431071" y="2694095"/>
              <a:ext cx="490874" cy="697674"/>
            </a:xfrm>
            <a:prstGeom prst="bentConnector4">
              <a:avLst>
                <a:gd name="adj1" fmla="val -19945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연결선: 꺾임 202">
              <a:extLst>
                <a:ext uri="{FF2B5EF4-FFF2-40B4-BE49-F238E27FC236}">
                  <a16:creationId xmlns:a16="http://schemas.microsoft.com/office/drawing/2014/main" id="{D638831F-1C9D-4F1A-AF0E-2F382A999F03}"/>
                </a:ext>
              </a:extLst>
            </p:cNvPr>
            <p:cNvCxnSpPr>
              <a:cxnSpLocks/>
              <a:stCxn id="125" idx="6"/>
              <a:endCxn id="58" idx="2"/>
            </p:cNvCxnSpPr>
            <p:nvPr/>
          </p:nvCxnSpPr>
          <p:spPr>
            <a:xfrm flipH="1" flipV="1">
              <a:off x="4341094" y="2694095"/>
              <a:ext cx="509920" cy="697674"/>
            </a:xfrm>
            <a:prstGeom prst="bentConnector4">
              <a:avLst>
                <a:gd name="adj1" fmla="val -17736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연결선: 꺾임 203">
              <a:extLst>
                <a:ext uri="{FF2B5EF4-FFF2-40B4-BE49-F238E27FC236}">
                  <a16:creationId xmlns:a16="http://schemas.microsoft.com/office/drawing/2014/main" id="{184D688A-AE9F-44B5-B905-B4A9BBB061CC}"/>
                </a:ext>
              </a:extLst>
            </p:cNvPr>
            <p:cNvCxnSpPr>
              <a:cxnSpLocks/>
              <a:stCxn id="151" idx="6"/>
              <a:endCxn id="41" idx="2"/>
            </p:cNvCxnSpPr>
            <p:nvPr/>
          </p:nvCxnSpPr>
          <p:spPr>
            <a:xfrm flipH="1" flipV="1">
              <a:off x="1567622" y="2694095"/>
              <a:ext cx="502529" cy="704562"/>
            </a:xfrm>
            <a:prstGeom prst="bentConnector4">
              <a:avLst>
                <a:gd name="adj1" fmla="val -27064"/>
                <a:gd name="adj2" fmla="val 54628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연결선: 꺾임 204">
              <a:extLst>
                <a:ext uri="{FF2B5EF4-FFF2-40B4-BE49-F238E27FC236}">
                  <a16:creationId xmlns:a16="http://schemas.microsoft.com/office/drawing/2014/main" id="{276AA9E3-C4EE-456F-AF47-650BC14ADFA2}"/>
                </a:ext>
              </a:extLst>
            </p:cNvPr>
            <p:cNvCxnSpPr>
              <a:cxnSpLocks/>
              <a:stCxn id="153" idx="6"/>
              <a:endCxn id="46" idx="2"/>
            </p:cNvCxnSpPr>
            <p:nvPr/>
          </p:nvCxnSpPr>
          <p:spPr>
            <a:xfrm flipH="1" flipV="1">
              <a:off x="1567622" y="4234851"/>
              <a:ext cx="493207" cy="720602"/>
            </a:xfrm>
            <a:prstGeom prst="bentConnector4">
              <a:avLst>
                <a:gd name="adj1" fmla="val -22882"/>
                <a:gd name="adj2" fmla="val 54525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연결선: 꺾임 205">
              <a:extLst>
                <a:ext uri="{FF2B5EF4-FFF2-40B4-BE49-F238E27FC236}">
                  <a16:creationId xmlns:a16="http://schemas.microsoft.com/office/drawing/2014/main" id="{F8C4046A-2FE0-40A3-AA1A-3450179E5D93}"/>
                </a:ext>
              </a:extLst>
            </p:cNvPr>
            <p:cNvCxnSpPr>
              <a:cxnSpLocks/>
              <a:stCxn id="170" idx="6"/>
              <a:endCxn id="63" idx="2"/>
            </p:cNvCxnSpPr>
            <p:nvPr/>
          </p:nvCxnSpPr>
          <p:spPr>
            <a:xfrm flipH="1" flipV="1">
              <a:off x="4341094" y="4234851"/>
              <a:ext cx="489024" cy="713714"/>
            </a:xfrm>
            <a:prstGeom prst="bentConnector4">
              <a:avLst>
                <a:gd name="adj1" fmla="val -22288"/>
                <a:gd name="adj2" fmla="val 54569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3D32629-2443-438D-A051-CBBBAE4761D9}"/>
                </a:ext>
              </a:extLst>
            </p:cNvPr>
            <p:cNvSpPr/>
            <p:nvPr/>
          </p:nvSpPr>
          <p:spPr>
            <a:xfrm>
              <a:off x="2465850" y="3134323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DF5516E9-B93A-489A-BC5F-79D1FDE96352}"/>
                </a:ext>
              </a:extLst>
            </p:cNvPr>
            <p:cNvSpPr/>
            <p:nvPr/>
          </p:nvSpPr>
          <p:spPr>
            <a:xfrm>
              <a:off x="5209018" y="3134323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120094DB-0AF3-42D1-99B6-D0B98C56D454}"/>
                </a:ext>
              </a:extLst>
            </p:cNvPr>
            <p:cNvSpPr/>
            <p:nvPr/>
          </p:nvSpPr>
          <p:spPr>
            <a:xfrm>
              <a:off x="5216477" y="4678555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CC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46FBDE25-6F50-4063-97B6-DE9177345A83}"/>
                </a:ext>
              </a:extLst>
            </p:cNvPr>
            <p:cNvSpPr/>
            <p:nvPr/>
          </p:nvSpPr>
          <p:spPr>
            <a:xfrm>
              <a:off x="2468634" y="4689958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CC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D89F8655-D687-4AA6-AC7E-C29C15FF0B7B}"/>
                </a:ext>
              </a:extLst>
            </p:cNvPr>
            <p:cNvSpPr/>
            <p:nvPr/>
          </p:nvSpPr>
          <p:spPr>
            <a:xfrm>
              <a:off x="8371705" y="3134323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9641D761-3E8C-4157-ACC4-5D78937F622E}"/>
                </a:ext>
              </a:extLst>
            </p:cNvPr>
            <p:cNvSpPr/>
            <p:nvPr/>
          </p:nvSpPr>
          <p:spPr>
            <a:xfrm>
              <a:off x="8371705" y="4678555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CC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8B5492A0-DB94-4957-B4EB-804A1EA15C65}"/>
                </a:ext>
              </a:extLst>
            </p:cNvPr>
            <p:cNvSpPr/>
            <p:nvPr/>
          </p:nvSpPr>
          <p:spPr>
            <a:xfrm>
              <a:off x="8371151" y="3326724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0A1988E6-4D4D-407E-BF7B-3ADE9F1A594E}"/>
                </a:ext>
              </a:extLst>
            </p:cNvPr>
            <p:cNvSpPr/>
            <p:nvPr/>
          </p:nvSpPr>
          <p:spPr>
            <a:xfrm>
              <a:off x="8372594" y="312578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1C2AD23D-C600-40B4-97BA-1FD96C5BBA10}"/>
                </a:ext>
              </a:extLst>
            </p:cNvPr>
            <p:cNvSpPr/>
            <p:nvPr/>
          </p:nvSpPr>
          <p:spPr>
            <a:xfrm>
              <a:off x="8384206" y="4879662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8F8C2956-2DB4-4B55-B7BB-523E91C1A007}"/>
                </a:ext>
              </a:extLst>
            </p:cNvPr>
            <p:cNvSpPr/>
            <p:nvPr/>
          </p:nvSpPr>
          <p:spPr>
            <a:xfrm>
              <a:off x="8385649" y="4678726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8622FC8-79D8-438B-8A53-A8C5DC295560}"/>
                </a:ext>
              </a:extLst>
            </p:cNvPr>
            <p:cNvSpPr/>
            <p:nvPr/>
          </p:nvSpPr>
          <p:spPr>
            <a:xfrm>
              <a:off x="9225091" y="331489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58CC1DC-F5F4-4255-9543-7192B151915E}"/>
                </a:ext>
              </a:extLst>
            </p:cNvPr>
            <p:cNvSpPr/>
            <p:nvPr/>
          </p:nvSpPr>
          <p:spPr>
            <a:xfrm>
              <a:off x="9226534" y="3113962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5AD1A9D-941B-4001-8B82-4DC81C6AA1DB}"/>
                </a:ext>
              </a:extLst>
            </p:cNvPr>
            <p:cNvSpPr/>
            <p:nvPr/>
          </p:nvSpPr>
          <p:spPr>
            <a:xfrm>
              <a:off x="9212040" y="4867836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552B92B7-FD27-421C-856C-16B8FD8DC07D}"/>
                </a:ext>
              </a:extLst>
            </p:cNvPr>
            <p:cNvSpPr/>
            <p:nvPr/>
          </p:nvSpPr>
          <p:spPr>
            <a:xfrm>
              <a:off x="9213483" y="4666900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F079FD23-B3B4-4DF2-9E53-100FDF5B4979}"/>
                </a:ext>
              </a:extLst>
            </p:cNvPr>
            <p:cNvSpPr/>
            <p:nvPr/>
          </p:nvSpPr>
          <p:spPr>
            <a:xfrm>
              <a:off x="6063546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7D4A33B8-3301-4835-8B01-6477926EC83C}"/>
                </a:ext>
              </a:extLst>
            </p:cNvPr>
            <p:cNvSpPr/>
            <p:nvPr/>
          </p:nvSpPr>
          <p:spPr>
            <a:xfrm>
              <a:off x="6064989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21E97836-089E-4C10-99B2-329F329F3457}"/>
                </a:ext>
              </a:extLst>
            </p:cNvPr>
            <p:cNvSpPr/>
            <p:nvPr/>
          </p:nvSpPr>
          <p:spPr>
            <a:xfrm>
              <a:off x="6054224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57C2BC8A-80EB-4EE3-81AC-E921C9DF521E}"/>
                </a:ext>
              </a:extLst>
            </p:cNvPr>
            <p:cNvSpPr/>
            <p:nvPr/>
          </p:nvSpPr>
          <p:spPr>
            <a:xfrm>
              <a:off x="6055668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FCD431A6-7075-45C3-91F0-93C5E389BD18}"/>
                </a:ext>
              </a:extLst>
            </p:cNvPr>
            <p:cNvSpPr/>
            <p:nvPr/>
          </p:nvSpPr>
          <p:spPr>
            <a:xfrm>
              <a:off x="5232534" y="331489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E27C1771-B83B-4F75-884A-76B8A846792C}"/>
                </a:ext>
              </a:extLst>
            </p:cNvPr>
            <p:cNvSpPr/>
            <p:nvPr/>
          </p:nvSpPr>
          <p:spPr>
            <a:xfrm>
              <a:off x="5233977" y="3113962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0C6D5A19-DAF3-48FB-BA53-8098150842C7}"/>
                </a:ext>
              </a:extLst>
            </p:cNvPr>
            <p:cNvSpPr/>
            <p:nvPr/>
          </p:nvSpPr>
          <p:spPr>
            <a:xfrm>
              <a:off x="5223212" y="488326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223E6FC9-BF85-4E74-90CC-21894BA9178E}"/>
                </a:ext>
              </a:extLst>
            </p:cNvPr>
            <p:cNvSpPr/>
            <p:nvPr/>
          </p:nvSpPr>
          <p:spPr>
            <a:xfrm>
              <a:off x="5224656" y="4666900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5CFC7512-E5CA-4AA1-8CE0-B3C008579CCB}"/>
                </a:ext>
              </a:extLst>
            </p:cNvPr>
            <p:cNvSpPr/>
            <p:nvPr/>
          </p:nvSpPr>
          <p:spPr>
            <a:xfrm>
              <a:off x="3308832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61CE53DB-F500-4600-85A0-97C3499A77EE}"/>
                </a:ext>
              </a:extLst>
            </p:cNvPr>
            <p:cNvSpPr/>
            <p:nvPr/>
          </p:nvSpPr>
          <p:spPr>
            <a:xfrm>
              <a:off x="3310275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06BD1C09-B74B-4F41-A1F7-198C3575FCF4}"/>
                </a:ext>
              </a:extLst>
            </p:cNvPr>
            <p:cNvSpPr/>
            <p:nvPr/>
          </p:nvSpPr>
          <p:spPr>
            <a:xfrm>
              <a:off x="3299510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A9205A48-4803-4404-B5FF-FE4C4B76B3F6}"/>
                </a:ext>
              </a:extLst>
            </p:cNvPr>
            <p:cNvSpPr/>
            <p:nvPr/>
          </p:nvSpPr>
          <p:spPr>
            <a:xfrm>
              <a:off x="3300953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9923D58-77D4-4018-8E0D-665C8915A758}"/>
                </a:ext>
              </a:extLst>
            </p:cNvPr>
            <p:cNvSpPr/>
            <p:nvPr/>
          </p:nvSpPr>
          <p:spPr>
            <a:xfrm>
              <a:off x="1919009" y="333344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8BDFD0BB-497C-4AF0-9245-5211D1762F0B}"/>
                </a:ext>
              </a:extLst>
            </p:cNvPr>
            <p:cNvSpPr/>
            <p:nvPr/>
          </p:nvSpPr>
          <p:spPr>
            <a:xfrm>
              <a:off x="1920452" y="313250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51382D93-4B54-409F-A779-B7F57ECE750A}"/>
                </a:ext>
              </a:extLst>
            </p:cNvPr>
            <p:cNvSpPr/>
            <p:nvPr/>
          </p:nvSpPr>
          <p:spPr>
            <a:xfrm>
              <a:off x="1909687" y="489023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979FE30F-C298-43B9-8B2E-96205C1DCD6A}"/>
                </a:ext>
              </a:extLst>
            </p:cNvPr>
            <p:cNvSpPr/>
            <p:nvPr/>
          </p:nvSpPr>
          <p:spPr>
            <a:xfrm>
              <a:off x="1911131" y="468544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0F0A6347-5E8A-41D7-92DB-9B9218265A30}"/>
                </a:ext>
              </a:extLst>
            </p:cNvPr>
            <p:cNvCxnSpPr>
              <a:cxnSpLocks/>
            </p:cNvCxnSpPr>
            <p:nvPr/>
          </p:nvCxnSpPr>
          <p:spPr>
            <a:xfrm>
              <a:off x="2071363" y="3400544"/>
              <a:ext cx="3944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E1DEEEE2-1CEA-424D-8B3E-85F428680B7A}"/>
                </a:ext>
              </a:extLst>
            </p:cNvPr>
            <p:cNvCxnSpPr>
              <a:cxnSpLocks/>
            </p:cNvCxnSpPr>
            <p:nvPr/>
          </p:nvCxnSpPr>
          <p:spPr>
            <a:xfrm>
              <a:off x="2071363" y="3190833"/>
              <a:ext cx="3944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8243ACA4-423F-4B57-83D6-58F6203F5ABE}"/>
                </a:ext>
              </a:extLst>
            </p:cNvPr>
            <p:cNvCxnSpPr>
              <a:cxnSpLocks/>
              <a:stCxn id="153" idx="6"/>
              <a:endCxn id="210" idx="2"/>
            </p:cNvCxnSpPr>
            <p:nvPr/>
          </p:nvCxnSpPr>
          <p:spPr>
            <a:xfrm>
              <a:off x="2060829" y="4955453"/>
              <a:ext cx="4073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BF5756C2-9DDC-4008-8E9A-139353DF39CA}"/>
                </a:ext>
              </a:extLst>
            </p:cNvPr>
            <p:cNvCxnSpPr>
              <a:cxnSpLocks/>
            </p:cNvCxnSpPr>
            <p:nvPr/>
          </p:nvCxnSpPr>
          <p:spPr>
            <a:xfrm>
              <a:off x="2071363" y="4743771"/>
              <a:ext cx="3944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F9B79296-34B9-47F2-B500-447700A5D781}"/>
                </a:ext>
              </a:extLst>
            </p:cNvPr>
            <p:cNvCxnSpPr>
              <a:cxnSpLocks/>
            </p:cNvCxnSpPr>
            <p:nvPr/>
          </p:nvCxnSpPr>
          <p:spPr>
            <a:xfrm>
              <a:off x="9381081" y="3190833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E08BD3A7-5160-47C7-BE6E-AD90655256DC}"/>
                </a:ext>
              </a:extLst>
            </p:cNvPr>
            <p:cNvCxnSpPr>
              <a:cxnSpLocks/>
            </p:cNvCxnSpPr>
            <p:nvPr/>
          </p:nvCxnSpPr>
          <p:spPr>
            <a:xfrm>
              <a:off x="9379638" y="3391769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F955CD5F-B0FD-4BA6-9301-828CE0AF10E5}"/>
                </a:ext>
              </a:extLst>
            </p:cNvPr>
            <p:cNvCxnSpPr>
              <a:cxnSpLocks/>
            </p:cNvCxnSpPr>
            <p:nvPr/>
          </p:nvCxnSpPr>
          <p:spPr>
            <a:xfrm>
              <a:off x="9371759" y="4743771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0F0B0C29-87EC-4632-8687-746CBF1A7282}"/>
                </a:ext>
              </a:extLst>
            </p:cNvPr>
            <p:cNvCxnSpPr>
              <a:cxnSpLocks/>
            </p:cNvCxnSpPr>
            <p:nvPr/>
          </p:nvCxnSpPr>
          <p:spPr>
            <a:xfrm>
              <a:off x="9370316" y="4944707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21567E7F-CB66-43BD-AC36-BD800432C350}"/>
                </a:ext>
              </a:extLst>
            </p:cNvPr>
            <p:cNvCxnSpPr>
              <a:cxnSpLocks/>
            </p:cNvCxnSpPr>
            <p:nvPr/>
          </p:nvCxnSpPr>
          <p:spPr>
            <a:xfrm>
              <a:off x="4835557" y="3188421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5118C245-7590-41C9-85C9-A44ADAD0557C}"/>
                </a:ext>
              </a:extLst>
            </p:cNvPr>
            <p:cNvCxnSpPr>
              <a:cxnSpLocks/>
              <a:stCxn id="125" idx="6"/>
            </p:cNvCxnSpPr>
            <p:nvPr/>
          </p:nvCxnSpPr>
          <p:spPr>
            <a:xfrm flipV="1">
              <a:off x="4851014" y="3389357"/>
              <a:ext cx="367860" cy="241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EA0EFF74-520F-421A-99EF-AE641865B029}"/>
                </a:ext>
              </a:extLst>
            </p:cNvPr>
            <p:cNvCxnSpPr>
              <a:cxnSpLocks/>
            </p:cNvCxnSpPr>
            <p:nvPr/>
          </p:nvCxnSpPr>
          <p:spPr>
            <a:xfrm>
              <a:off x="4826236" y="4741359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F7307C8E-C820-4BE5-876F-9F489A2B12D8}"/>
                </a:ext>
              </a:extLst>
            </p:cNvPr>
            <p:cNvCxnSpPr>
              <a:cxnSpLocks/>
              <a:stCxn id="170" idx="6"/>
              <a:endCxn id="143" idx="2"/>
            </p:cNvCxnSpPr>
            <p:nvPr/>
          </p:nvCxnSpPr>
          <p:spPr>
            <a:xfrm flipV="1">
              <a:off x="4830118" y="4948484"/>
              <a:ext cx="393094" cy="8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29AADFEC-02BF-431C-9846-9DFC79293361}"/>
                </a:ext>
              </a:extLst>
            </p:cNvPr>
            <p:cNvSpPr/>
            <p:nvPr/>
          </p:nvSpPr>
          <p:spPr>
            <a:xfrm>
              <a:off x="2468181" y="489023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3DBEC79C-2F58-4344-8FC8-731EF3F391B7}"/>
                </a:ext>
              </a:extLst>
            </p:cNvPr>
            <p:cNvSpPr/>
            <p:nvPr/>
          </p:nvSpPr>
          <p:spPr>
            <a:xfrm>
              <a:off x="2469625" y="468544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073543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가중치 공유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9153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언어 모델에서의 가중치 공유 예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: Embedding 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계층과 </a:t>
            </a:r>
            <a:r>
              <a:rPr lang="en-US" altLang="ko-KR" sz="1600" b="1" dirty="0" err="1">
                <a:solidFill>
                  <a:schemeClr val="tx1"/>
                </a:solidFill>
                <a:ea typeface="-2002" pitchFamily="18" charset="-127"/>
              </a:rPr>
              <a:t>Sotmax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앞단의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계층이 가중치를 공유한다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C50F4B5A-5757-4943-86CF-36AC58991834}"/>
              </a:ext>
            </a:extLst>
          </p:cNvPr>
          <p:cNvSpPr/>
          <p:nvPr/>
        </p:nvSpPr>
        <p:spPr>
          <a:xfrm>
            <a:off x="1391901" y="2227850"/>
            <a:ext cx="1029517" cy="41608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DE5417-F392-4385-8553-22F87EF6B42D}"/>
              </a:ext>
            </a:extLst>
          </p:cNvPr>
          <p:cNvCxnSpPr>
            <a:cxnSpLocks/>
          </p:cNvCxnSpPr>
          <p:nvPr/>
        </p:nvCxnSpPr>
        <p:spPr>
          <a:xfrm flipV="1">
            <a:off x="1906659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1D1D020A-5959-449E-817C-12C87E3E7365}"/>
              </a:ext>
            </a:extLst>
          </p:cNvPr>
          <p:cNvCxnSpPr>
            <a:cxnSpLocks/>
          </p:cNvCxnSpPr>
          <p:nvPr/>
        </p:nvCxnSpPr>
        <p:spPr>
          <a:xfrm>
            <a:off x="1906659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사각형: 둥근 모서리 213">
            <a:extLst>
              <a:ext uri="{FF2B5EF4-FFF2-40B4-BE49-F238E27FC236}">
                <a16:creationId xmlns:a16="http://schemas.microsoft.com/office/drawing/2014/main" id="{EAF4C39C-FFB5-405B-8A89-00C7F83634CB}"/>
              </a:ext>
            </a:extLst>
          </p:cNvPr>
          <p:cNvSpPr/>
          <p:nvPr/>
        </p:nvSpPr>
        <p:spPr>
          <a:xfrm>
            <a:off x="1391901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307DFDF2-4CE6-4529-9CBD-D3EABDB1F673}"/>
              </a:ext>
            </a:extLst>
          </p:cNvPr>
          <p:cNvCxnSpPr>
            <a:cxnSpLocks/>
            <a:stCxn id="228" idx="2"/>
            <a:endCxn id="216" idx="0"/>
          </p:cNvCxnSpPr>
          <p:nvPr/>
        </p:nvCxnSpPr>
        <p:spPr>
          <a:xfrm>
            <a:off x="1897626" y="4963550"/>
            <a:ext cx="1317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사각형: 둥근 모서리 215">
            <a:extLst>
              <a:ext uri="{FF2B5EF4-FFF2-40B4-BE49-F238E27FC236}">
                <a16:creationId xmlns:a16="http://schemas.microsoft.com/office/drawing/2014/main" id="{5A039CD6-403A-4941-9435-4A9BF217776C}"/>
              </a:ext>
            </a:extLst>
          </p:cNvPr>
          <p:cNvSpPr/>
          <p:nvPr/>
        </p:nvSpPr>
        <p:spPr>
          <a:xfrm>
            <a:off x="1384184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DFD72F30-9259-4522-9782-8BD1D0131BF1}"/>
              </a:ext>
            </a:extLst>
          </p:cNvPr>
          <p:cNvCxnSpPr>
            <a:cxnSpLocks/>
          </p:cNvCxnSpPr>
          <p:nvPr/>
        </p:nvCxnSpPr>
        <p:spPr>
          <a:xfrm>
            <a:off x="1898942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/>
              <p:nvPr/>
            </p:nvSpPr>
            <p:spPr>
              <a:xfrm>
                <a:off x="1732516" y="6273234"/>
                <a:ext cx="3302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𝐖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16" y="6273234"/>
                <a:ext cx="330219" cy="307777"/>
              </a:xfrm>
              <a:prstGeom prst="rect">
                <a:avLst/>
              </a:prstGeom>
              <a:blipFill>
                <a:blip r:embed="rId3"/>
                <a:stretch>
                  <a:fillRect l="-12963" r="-16667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/>
              <p:nvPr/>
            </p:nvSpPr>
            <p:spPr>
              <a:xfrm>
                <a:off x="1592470" y="1527991"/>
                <a:ext cx="6283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470" y="1527991"/>
                <a:ext cx="628377" cy="307777"/>
              </a:xfrm>
              <a:prstGeom prst="rect">
                <a:avLst/>
              </a:prstGeom>
              <a:blipFill>
                <a:blip r:embed="rId4"/>
                <a:stretch>
                  <a:fillRect l="-6796" r="-8738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DCA9D41D-A0C6-4218-BDBA-9934D6CABF04}"/>
              </a:ext>
            </a:extLst>
          </p:cNvPr>
          <p:cNvSpPr/>
          <p:nvPr/>
        </p:nvSpPr>
        <p:spPr>
          <a:xfrm>
            <a:off x="1384316" y="3878962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0F2F0542-F670-4F2D-B3B9-79D717DD4A05}"/>
              </a:ext>
            </a:extLst>
          </p:cNvPr>
          <p:cNvSpPr/>
          <p:nvPr/>
        </p:nvSpPr>
        <p:spPr>
          <a:xfrm>
            <a:off x="1930571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73F921B8-BCE2-45A6-AE70-541E2C9CC5A6}"/>
              </a:ext>
            </a:extLst>
          </p:cNvPr>
          <p:cNvSpPr/>
          <p:nvPr/>
        </p:nvSpPr>
        <p:spPr>
          <a:xfrm>
            <a:off x="1382315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5A04A68F-25C1-45C3-AF37-02DBA8B798B0}"/>
              </a:ext>
            </a:extLst>
          </p:cNvPr>
          <p:cNvSpPr/>
          <p:nvPr/>
        </p:nvSpPr>
        <p:spPr>
          <a:xfrm>
            <a:off x="1383809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4AE52D33-7EA0-46B9-852E-F8FF8D580BDF}"/>
              </a:ext>
            </a:extLst>
          </p:cNvPr>
          <p:cNvSpPr/>
          <p:nvPr/>
        </p:nvSpPr>
        <p:spPr>
          <a:xfrm>
            <a:off x="2269923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A80EB4E4-8EA3-4425-817B-2B944B397604}"/>
              </a:ext>
            </a:extLst>
          </p:cNvPr>
          <p:cNvSpPr/>
          <p:nvPr/>
        </p:nvSpPr>
        <p:spPr>
          <a:xfrm>
            <a:off x="2271415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F1A1A5C0-31F5-4CE4-B35C-4C98FD90C1D8}"/>
              </a:ext>
            </a:extLst>
          </p:cNvPr>
          <p:cNvCxnSpPr>
            <a:cxnSpLocks/>
            <a:stCxn id="225" idx="6"/>
          </p:cNvCxnSpPr>
          <p:nvPr/>
        </p:nvCxnSpPr>
        <p:spPr>
          <a:xfrm>
            <a:off x="2427768" y="3935472"/>
            <a:ext cx="51991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1F70EA5F-CC18-4D98-94D0-06A5B104EF08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2426276" y="4136408"/>
            <a:ext cx="52141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사각형: 둥근 모서리 227">
            <a:extLst>
              <a:ext uri="{FF2B5EF4-FFF2-40B4-BE49-F238E27FC236}">
                <a16:creationId xmlns:a16="http://schemas.microsoft.com/office/drawing/2014/main" id="{29166ACF-57F2-4BDE-9557-38A0E7CD4E81}"/>
              </a:ext>
            </a:extLst>
          </p:cNvPr>
          <p:cNvSpPr/>
          <p:nvPr/>
        </p:nvSpPr>
        <p:spPr>
          <a:xfrm>
            <a:off x="1374673" y="4637104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171E25D4-2280-473C-9AC9-C17233849277}"/>
              </a:ext>
            </a:extLst>
          </p:cNvPr>
          <p:cNvSpPr/>
          <p:nvPr/>
        </p:nvSpPr>
        <p:spPr>
          <a:xfrm>
            <a:off x="1920928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491AFA3-6271-4EE0-9731-CC688A0E6D2D}"/>
              </a:ext>
            </a:extLst>
          </p:cNvPr>
          <p:cNvSpPr/>
          <p:nvPr/>
        </p:nvSpPr>
        <p:spPr>
          <a:xfrm>
            <a:off x="1372672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4FAFD1F4-6E70-453B-8470-56AF5C2831DE}"/>
              </a:ext>
            </a:extLst>
          </p:cNvPr>
          <p:cNvSpPr/>
          <p:nvPr/>
        </p:nvSpPr>
        <p:spPr>
          <a:xfrm>
            <a:off x="1374166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9850F574-ADA9-48EC-A2F1-8592EE5A8560}"/>
              </a:ext>
            </a:extLst>
          </p:cNvPr>
          <p:cNvSpPr/>
          <p:nvPr/>
        </p:nvSpPr>
        <p:spPr>
          <a:xfrm>
            <a:off x="2260280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E8D8C008-E103-4EA1-ACB5-0D171320BF41}"/>
              </a:ext>
            </a:extLst>
          </p:cNvPr>
          <p:cNvSpPr/>
          <p:nvPr/>
        </p:nvSpPr>
        <p:spPr>
          <a:xfrm>
            <a:off x="2261772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D0968CC2-E7D7-491D-81BD-90A23BAED060}"/>
              </a:ext>
            </a:extLst>
          </p:cNvPr>
          <p:cNvCxnSpPr>
            <a:cxnSpLocks/>
            <a:stCxn id="233" idx="6"/>
          </p:cNvCxnSpPr>
          <p:nvPr/>
        </p:nvCxnSpPr>
        <p:spPr>
          <a:xfrm>
            <a:off x="2418125" y="4693614"/>
            <a:ext cx="52956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CE94500C-0C31-4AEF-BD1E-3BDB8164DF6A}"/>
              </a:ext>
            </a:extLst>
          </p:cNvPr>
          <p:cNvCxnSpPr>
            <a:cxnSpLocks/>
            <a:stCxn id="232" idx="6"/>
          </p:cNvCxnSpPr>
          <p:nvPr/>
        </p:nvCxnSpPr>
        <p:spPr>
          <a:xfrm>
            <a:off x="2416633" y="4894550"/>
            <a:ext cx="5310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75149667-4EF2-4721-A3A7-D1BB234B6BAC}"/>
              </a:ext>
            </a:extLst>
          </p:cNvPr>
          <p:cNvCxnSpPr>
            <a:cxnSpLocks/>
          </p:cNvCxnSpPr>
          <p:nvPr/>
        </p:nvCxnSpPr>
        <p:spPr>
          <a:xfrm>
            <a:off x="1096265" y="3944247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9A54C907-7666-4A71-9953-E1BBA071040C}"/>
              </a:ext>
            </a:extLst>
          </p:cNvPr>
          <p:cNvCxnSpPr>
            <a:cxnSpLocks/>
          </p:cNvCxnSpPr>
          <p:nvPr/>
        </p:nvCxnSpPr>
        <p:spPr>
          <a:xfrm>
            <a:off x="1090287" y="4145183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F5C28332-3478-4445-A094-481B931E7491}"/>
              </a:ext>
            </a:extLst>
          </p:cNvPr>
          <p:cNvCxnSpPr>
            <a:cxnSpLocks/>
          </p:cNvCxnSpPr>
          <p:nvPr/>
        </p:nvCxnSpPr>
        <p:spPr>
          <a:xfrm>
            <a:off x="1086622" y="4702389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2D817A48-106F-424E-A898-AD5FB92023AB}"/>
              </a:ext>
            </a:extLst>
          </p:cNvPr>
          <p:cNvCxnSpPr>
            <a:cxnSpLocks/>
          </p:cNvCxnSpPr>
          <p:nvPr/>
        </p:nvCxnSpPr>
        <p:spPr>
          <a:xfrm>
            <a:off x="1080644" y="4903325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6C6F0F03-01B0-4CE3-A570-222CDFC01AB1}"/>
              </a:ext>
            </a:extLst>
          </p:cNvPr>
          <p:cNvCxnSpPr>
            <a:cxnSpLocks/>
            <a:stCxn id="220" idx="3"/>
            <a:endCxn id="214" idx="2"/>
          </p:cNvCxnSpPr>
          <p:nvPr/>
        </p:nvCxnSpPr>
        <p:spPr>
          <a:xfrm flipH="1" flipV="1">
            <a:off x="1906660" y="3429216"/>
            <a:ext cx="523562" cy="61296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연결선: 꺾임 240">
            <a:extLst>
              <a:ext uri="{FF2B5EF4-FFF2-40B4-BE49-F238E27FC236}">
                <a16:creationId xmlns:a16="http://schemas.microsoft.com/office/drawing/2014/main" id="{6D78F82E-D53E-45A9-BA4D-814B06911A81}"/>
              </a:ext>
            </a:extLst>
          </p:cNvPr>
          <p:cNvCxnSpPr>
            <a:cxnSpLocks/>
            <a:stCxn id="232" idx="6"/>
            <a:endCxn id="220" idx="2"/>
          </p:cNvCxnSpPr>
          <p:nvPr/>
        </p:nvCxnSpPr>
        <p:spPr>
          <a:xfrm flipH="1" flipV="1">
            <a:off x="1907269" y="4205408"/>
            <a:ext cx="509364" cy="689142"/>
          </a:xfrm>
          <a:prstGeom prst="bentConnector4">
            <a:avLst>
              <a:gd name="adj1" fmla="val -17610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50F0AE67-55A9-4F24-BB2B-F9BF60BDC25D}"/>
              </a:ext>
            </a:extLst>
          </p:cNvPr>
          <p:cNvCxnSpPr>
            <a:stCxn id="216" idx="3"/>
            <a:endCxn id="214" idx="3"/>
          </p:cNvCxnSpPr>
          <p:nvPr/>
        </p:nvCxnSpPr>
        <p:spPr>
          <a:xfrm flipV="1">
            <a:off x="2413701" y="3269234"/>
            <a:ext cx="7717" cy="2349158"/>
          </a:xfrm>
          <a:prstGeom prst="curvedConnector3">
            <a:avLst>
              <a:gd name="adj1" fmla="val 15611416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73BC51-4453-4649-8A02-6A8539B70378}"/>
              </a:ext>
            </a:extLst>
          </p:cNvPr>
          <p:cNvSpPr txBox="1"/>
          <p:nvPr/>
        </p:nvSpPr>
        <p:spPr>
          <a:xfrm>
            <a:off x="3240486" y="4201623"/>
            <a:ext cx="117371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공유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/>
              <p:nvPr/>
            </p:nvSpPr>
            <p:spPr>
              <a:xfrm>
                <a:off x="2484509" y="2729641"/>
                <a:ext cx="36099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509" y="2729641"/>
                <a:ext cx="36099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연결선: 꺾임 242">
            <a:extLst>
              <a:ext uri="{FF2B5EF4-FFF2-40B4-BE49-F238E27FC236}">
                <a16:creationId xmlns:a16="http://schemas.microsoft.com/office/drawing/2014/main" id="{2F07E003-555A-4B5B-A21D-DF0559571E4C}"/>
              </a:ext>
            </a:extLst>
          </p:cNvPr>
          <p:cNvCxnSpPr>
            <a:cxnSpLocks/>
            <a:stCxn id="242" idx="1"/>
            <a:endCxn id="244" idx="4"/>
          </p:cNvCxnSpPr>
          <p:nvPr/>
        </p:nvCxnSpPr>
        <p:spPr>
          <a:xfrm rot="10800000">
            <a:off x="2182105" y="2650840"/>
            <a:ext cx="302405" cy="278857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id="{CB384192-2F3B-4E79-A9A3-88F50319EBE3}"/>
              </a:ext>
            </a:extLst>
          </p:cNvPr>
          <p:cNvSpPr/>
          <p:nvPr/>
        </p:nvSpPr>
        <p:spPr>
          <a:xfrm>
            <a:off x="2103927" y="252040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642705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개선된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3297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tx1"/>
                </a:solidFill>
                <a:ea typeface="-2002" pitchFamily="18" charset="-127"/>
              </a:rPr>
              <a:t>BetterRnnlm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클래스의 신경망 구성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C50F4B5A-5757-4943-86CF-36AC58991834}"/>
              </a:ext>
            </a:extLst>
          </p:cNvPr>
          <p:cNvSpPr/>
          <p:nvPr/>
        </p:nvSpPr>
        <p:spPr>
          <a:xfrm>
            <a:off x="1354248" y="1976665"/>
            <a:ext cx="1169029" cy="369332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DE5417-F392-4385-8553-22F87EF6B42D}"/>
              </a:ext>
            </a:extLst>
          </p:cNvPr>
          <p:cNvCxnSpPr>
            <a:cxnSpLocks/>
            <a:stCxn id="162" idx="0"/>
            <a:endCxn id="219" idx="2"/>
          </p:cNvCxnSpPr>
          <p:nvPr/>
        </p:nvCxnSpPr>
        <p:spPr>
          <a:xfrm flipV="1">
            <a:off x="1938763" y="1770482"/>
            <a:ext cx="2002" cy="20618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1D1D020A-5959-449E-817C-12C87E3E7365}"/>
              </a:ext>
            </a:extLst>
          </p:cNvPr>
          <p:cNvCxnSpPr>
            <a:cxnSpLocks/>
            <a:stCxn id="162" idx="2"/>
            <a:endCxn id="214" idx="0"/>
          </p:cNvCxnSpPr>
          <p:nvPr/>
        </p:nvCxnSpPr>
        <p:spPr>
          <a:xfrm>
            <a:off x="1938763" y="2345997"/>
            <a:ext cx="0" cy="19572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사각형: 둥근 모서리 213">
            <a:extLst>
              <a:ext uri="{FF2B5EF4-FFF2-40B4-BE49-F238E27FC236}">
                <a16:creationId xmlns:a16="http://schemas.microsoft.com/office/drawing/2014/main" id="{EAF4C39C-FFB5-405B-8A89-00C7F83634CB}"/>
              </a:ext>
            </a:extLst>
          </p:cNvPr>
          <p:cNvSpPr/>
          <p:nvPr/>
        </p:nvSpPr>
        <p:spPr>
          <a:xfrm>
            <a:off x="1354248" y="2541723"/>
            <a:ext cx="1169029" cy="28400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307DFDF2-4CE6-4529-9CBD-D3EABDB1F673}"/>
              </a:ext>
            </a:extLst>
          </p:cNvPr>
          <p:cNvCxnSpPr>
            <a:cxnSpLocks/>
            <a:stCxn id="228" idx="2"/>
            <a:endCxn id="216" idx="0"/>
          </p:cNvCxnSpPr>
          <p:nvPr/>
        </p:nvCxnSpPr>
        <p:spPr>
          <a:xfrm flipH="1">
            <a:off x="1938763" y="3810980"/>
            <a:ext cx="2003" cy="2367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사각형: 둥근 모서리 215">
            <a:extLst>
              <a:ext uri="{FF2B5EF4-FFF2-40B4-BE49-F238E27FC236}">
                <a16:creationId xmlns:a16="http://schemas.microsoft.com/office/drawing/2014/main" id="{5A039CD6-403A-4941-9435-4A9BF217776C}"/>
              </a:ext>
            </a:extLst>
          </p:cNvPr>
          <p:cNvSpPr/>
          <p:nvPr/>
        </p:nvSpPr>
        <p:spPr>
          <a:xfrm>
            <a:off x="1354248" y="4047749"/>
            <a:ext cx="1169029" cy="28400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Dropout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DFD72F30-9259-4522-9782-8BD1D0131BF1}"/>
              </a:ext>
            </a:extLst>
          </p:cNvPr>
          <p:cNvCxnSpPr>
            <a:cxnSpLocks/>
            <a:stCxn id="216" idx="2"/>
            <a:endCxn id="51" idx="0"/>
          </p:cNvCxnSpPr>
          <p:nvPr/>
        </p:nvCxnSpPr>
        <p:spPr>
          <a:xfrm flipH="1">
            <a:off x="1935977" y="4331758"/>
            <a:ext cx="2786" cy="21309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/>
              <p:nvPr/>
            </p:nvSpPr>
            <p:spPr>
              <a:xfrm>
                <a:off x="1750429" y="6148141"/>
                <a:ext cx="367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429" y="6148141"/>
                <a:ext cx="367087" cy="276999"/>
              </a:xfrm>
              <a:prstGeom prst="rect">
                <a:avLst/>
              </a:prstGeom>
              <a:blipFill>
                <a:blip r:embed="rId3"/>
                <a:stretch>
                  <a:fillRect l="-6667"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/>
              <p:nvPr/>
            </p:nvSpPr>
            <p:spPr>
              <a:xfrm>
                <a:off x="1658636" y="1493483"/>
                <a:ext cx="5642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636" y="1493483"/>
                <a:ext cx="564257" cy="276999"/>
              </a:xfrm>
              <a:prstGeom prst="rect">
                <a:avLst/>
              </a:prstGeom>
              <a:blipFill>
                <a:blip r:embed="rId4"/>
                <a:stretch>
                  <a:fillRect l="-7527" r="-8602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DCA9D41D-A0C6-4218-BDBA-9934D6CABF04}"/>
              </a:ext>
            </a:extLst>
          </p:cNvPr>
          <p:cNvSpPr/>
          <p:nvPr/>
        </p:nvSpPr>
        <p:spPr>
          <a:xfrm>
            <a:off x="1346946" y="3035178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Dropout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73F921B8-BCE2-45A6-AE70-541E2C9CC5A6}"/>
              </a:ext>
            </a:extLst>
          </p:cNvPr>
          <p:cNvSpPr/>
          <p:nvPr/>
        </p:nvSpPr>
        <p:spPr>
          <a:xfrm>
            <a:off x="1349460" y="3158416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5A04A68F-25C1-45C3-AF37-02DBA8B798B0}"/>
              </a:ext>
            </a:extLst>
          </p:cNvPr>
          <p:cNvSpPr/>
          <p:nvPr/>
        </p:nvSpPr>
        <p:spPr>
          <a:xfrm>
            <a:off x="1350791" y="3029598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사각형: 둥근 모서리 227">
            <a:extLst>
              <a:ext uri="{FF2B5EF4-FFF2-40B4-BE49-F238E27FC236}">
                <a16:creationId xmlns:a16="http://schemas.microsoft.com/office/drawing/2014/main" id="{29166ACF-57F2-4BDE-9557-38A0E7CD4E81}"/>
              </a:ext>
            </a:extLst>
          </p:cNvPr>
          <p:cNvSpPr/>
          <p:nvPr/>
        </p:nvSpPr>
        <p:spPr>
          <a:xfrm>
            <a:off x="1346946" y="3521217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491AFA3-6271-4EE0-9731-CC688A0E6D2D}"/>
              </a:ext>
            </a:extLst>
          </p:cNvPr>
          <p:cNvSpPr/>
          <p:nvPr/>
        </p:nvSpPr>
        <p:spPr>
          <a:xfrm>
            <a:off x="1340867" y="3644455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4FAFD1F4-6E70-453B-8470-56AF5C2831DE}"/>
              </a:ext>
            </a:extLst>
          </p:cNvPr>
          <p:cNvSpPr/>
          <p:nvPr/>
        </p:nvSpPr>
        <p:spPr>
          <a:xfrm>
            <a:off x="1342199" y="3515636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50F0AE67-55A9-4F24-BB2B-F9BF60BDC25D}"/>
              </a:ext>
            </a:extLst>
          </p:cNvPr>
          <p:cNvCxnSpPr>
            <a:cxnSpLocks/>
            <a:stCxn id="49" idx="3"/>
            <a:endCxn id="214" idx="3"/>
          </p:cNvCxnSpPr>
          <p:nvPr/>
        </p:nvCxnSpPr>
        <p:spPr>
          <a:xfrm flipV="1">
            <a:off x="2518488" y="2683728"/>
            <a:ext cx="4789" cy="3015702"/>
          </a:xfrm>
          <a:prstGeom prst="curvedConnector3">
            <a:avLst>
              <a:gd name="adj1" fmla="val 14943976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73BC51-4453-4649-8A02-6A8539B70378}"/>
              </a:ext>
            </a:extLst>
          </p:cNvPr>
          <p:cNvSpPr txBox="1"/>
          <p:nvPr/>
        </p:nvSpPr>
        <p:spPr>
          <a:xfrm>
            <a:off x="2854782" y="3606945"/>
            <a:ext cx="105028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공유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/>
              <p:nvPr/>
            </p:nvSpPr>
            <p:spPr>
              <a:xfrm>
                <a:off x="2616577" y="2299083"/>
                <a:ext cx="45236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577" y="2299083"/>
                <a:ext cx="4523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연결선: 꺾임 242">
            <a:extLst>
              <a:ext uri="{FF2B5EF4-FFF2-40B4-BE49-F238E27FC236}">
                <a16:creationId xmlns:a16="http://schemas.microsoft.com/office/drawing/2014/main" id="{2F07E003-555A-4B5B-A21D-DF0559571E4C}"/>
              </a:ext>
            </a:extLst>
          </p:cNvPr>
          <p:cNvCxnSpPr>
            <a:cxnSpLocks/>
            <a:stCxn id="242" idx="1"/>
            <a:endCxn id="244" idx="4"/>
          </p:cNvCxnSpPr>
          <p:nvPr/>
        </p:nvCxnSpPr>
        <p:spPr>
          <a:xfrm rot="10800000">
            <a:off x="2153231" y="2348609"/>
            <a:ext cx="463346" cy="13514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id="{CB384192-2F3B-4E79-A9A3-88F50319EBE3}"/>
              </a:ext>
            </a:extLst>
          </p:cNvPr>
          <p:cNvSpPr/>
          <p:nvPr/>
        </p:nvSpPr>
        <p:spPr>
          <a:xfrm>
            <a:off x="2083569" y="2264990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650E472-4F47-4528-925A-454DB7B41C08}"/>
              </a:ext>
            </a:extLst>
          </p:cNvPr>
          <p:cNvCxnSpPr>
            <a:cxnSpLocks/>
            <a:stCxn id="220" idx="2"/>
            <a:endCxn id="228" idx="0"/>
          </p:cNvCxnSpPr>
          <p:nvPr/>
        </p:nvCxnSpPr>
        <p:spPr>
          <a:xfrm>
            <a:off x="1940766" y="3324941"/>
            <a:ext cx="0" cy="1962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F4B33F3-93A6-4666-992C-E2D7A6133AFC}"/>
              </a:ext>
            </a:extLst>
          </p:cNvPr>
          <p:cNvCxnSpPr>
            <a:cxnSpLocks/>
            <a:stCxn id="214" idx="2"/>
            <a:endCxn id="220" idx="0"/>
          </p:cNvCxnSpPr>
          <p:nvPr/>
        </p:nvCxnSpPr>
        <p:spPr>
          <a:xfrm>
            <a:off x="1938763" y="2825732"/>
            <a:ext cx="2003" cy="20944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63C3A61-38B9-4BCE-818D-31C70B4A4D64}"/>
              </a:ext>
            </a:extLst>
          </p:cNvPr>
          <p:cNvCxnSpPr>
            <a:cxnSpLocks/>
            <a:stCxn id="54" idx="2"/>
            <a:endCxn id="49" idx="0"/>
          </p:cNvCxnSpPr>
          <p:nvPr/>
        </p:nvCxnSpPr>
        <p:spPr>
          <a:xfrm flipH="1">
            <a:off x="1933974" y="5320656"/>
            <a:ext cx="2003" cy="2367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2E83F8B-291F-4E28-9DB0-2A8EC17808E8}"/>
              </a:ext>
            </a:extLst>
          </p:cNvPr>
          <p:cNvSpPr/>
          <p:nvPr/>
        </p:nvSpPr>
        <p:spPr>
          <a:xfrm>
            <a:off x="1349459" y="5557425"/>
            <a:ext cx="1169029" cy="28400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6A43130-64F3-40C3-97B5-B64E8DBC50CE}"/>
              </a:ext>
            </a:extLst>
          </p:cNvPr>
          <p:cNvCxnSpPr>
            <a:cxnSpLocks/>
            <a:stCxn id="49" idx="2"/>
            <a:endCxn id="218" idx="0"/>
          </p:cNvCxnSpPr>
          <p:nvPr/>
        </p:nvCxnSpPr>
        <p:spPr>
          <a:xfrm flipH="1">
            <a:off x="1933973" y="5841434"/>
            <a:ext cx="1" cy="30670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CB67B6E-BB98-44A6-912B-3A3A0F99AF64}"/>
              </a:ext>
            </a:extLst>
          </p:cNvPr>
          <p:cNvSpPr/>
          <p:nvPr/>
        </p:nvSpPr>
        <p:spPr>
          <a:xfrm>
            <a:off x="1342157" y="4544854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C1B0581-9975-455C-96D1-90712A5A1739}"/>
              </a:ext>
            </a:extLst>
          </p:cNvPr>
          <p:cNvSpPr/>
          <p:nvPr/>
        </p:nvSpPr>
        <p:spPr>
          <a:xfrm>
            <a:off x="1344671" y="4668092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04E9A99-E388-4A69-B2CE-A1DE53FF7D8A}"/>
              </a:ext>
            </a:extLst>
          </p:cNvPr>
          <p:cNvSpPr/>
          <p:nvPr/>
        </p:nvSpPr>
        <p:spPr>
          <a:xfrm>
            <a:off x="1346002" y="4539274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8C4D8CEC-DDD5-4EB0-9F11-B51F440FA9F7}"/>
              </a:ext>
            </a:extLst>
          </p:cNvPr>
          <p:cNvSpPr/>
          <p:nvPr/>
        </p:nvSpPr>
        <p:spPr>
          <a:xfrm>
            <a:off x="1342157" y="5030893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Dropout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74D708B-FF82-4CAF-B017-5CD91E229344}"/>
              </a:ext>
            </a:extLst>
          </p:cNvPr>
          <p:cNvSpPr/>
          <p:nvPr/>
        </p:nvSpPr>
        <p:spPr>
          <a:xfrm>
            <a:off x="1336078" y="5154131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409ED71-99CA-4DB3-8EA7-5C9B9852C726}"/>
              </a:ext>
            </a:extLst>
          </p:cNvPr>
          <p:cNvSpPr/>
          <p:nvPr/>
        </p:nvSpPr>
        <p:spPr>
          <a:xfrm>
            <a:off x="1337410" y="5025312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9FD201B-83A7-417A-B4F4-22F9AFB8195E}"/>
              </a:ext>
            </a:extLst>
          </p:cNvPr>
          <p:cNvCxnSpPr>
            <a:cxnSpLocks/>
            <a:stCxn id="51" idx="2"/>
            <a:endCxn id="54" idx="0"/>
          </p:cNvCxnSpPr>
          <p:nvPr/>
        </p:nvCxnSpPr>
        <p:spPr>
          <a:xfrm>
            <a:off x="1935977" y="4834617"/>
            <a:ext cx="0" cy="1962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D9AD7F5-B01B-4676-A215-3F604532047E}"/>
              </a:ext>
            </a:extLst>
          </p:cNvPr>
          <p:cNvSpPr txBox="1"/>
          <p:nvPr/>
        </p:nvSpPr>
        <p:spPr>
          <a:xfrm>
            <a:off x="4526073" y="2437394"/>
            <a:ext cx="57576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다층화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깊이 방향으로만 적용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공유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가중치 공유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2E7EFA7-2811-4FAC-B621-5310009176FC}"/>
              </a:ext>
            </a:extLst>
          </p:cNvPr>
          <p:cNvSpPr txBox="1"/>
          <p:nvPr/>
        </p:nvSpPr>
        <p:spPr>
          <a:xfrm>
            <a:off x="4526073" y="4498815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14830636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9298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미분과 기울기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/>
              <p:nvPr/>
            </p:nvSpPr>
            <p:spPr>
              <a:xfrm>
                <a:off x="1129998" y="1883753"/>
                <a:ext cx="3875613" cy="1879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𝑚</m:t>
                                        </m:r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98" y="1883753"/>
                <a:ext cx="3875613" cy="18791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행렬인 경우 미분</a:t>
            </a:r>
          </a:p>
        </p:txBody>
      </p:sp>
    </p:spTree>
    <p:extLst>
      <p:ext uri="{BB962C8B-B14F-4D97-AF65-F5344CB8AC3E}">
        <p14:creationId xmlns:p14="http://schemas.microsoft.com/office/powerpoint/2010/main" val="160477366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293062" y="2006016"/>
            <a:ext cx="896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오른쪽은 시계열 데이터를 한꺼번에 처리하는 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Time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계층을 사용했고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왼쪽은 같은 구성을 펼친 모습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7CCEDDE-2483-4FAB-9931-64822311E84A}"/>
              </a:ext>
            </a:extLst>
          </p:cNvPr>
          <p:cNvGrpSpPr/>
          <p:nvPr/>
        </p:nvGrpSpPr>
        <p:grpSpPr>
          <a:xfrm>
            <a:off x="698982" y="2381840"/>
            <a:ext cx="8607359" cy="4203110"/>
            <a:chOff x="656500" y="1576058"/>
            <a:chExt cx="8607359" cy="4628531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E8EAE257-30AB-4BCA-9ED2-792C09395DB7}"/>
                </a:ext>
              </a:extLst>
            </p:cNvPr>
            <p:cNvSpPr/>
            <p:nvPr/>
          </p:nvSpPr>
          <p:spPr>
            <a:xfrm>
              <a:off x="7652478" y="2640439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</a:t>
              </a:r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with Loss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BF62A86F-EA8C-4F20-B9E3-9FD73B6718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168" y="2132451"/>
              <a:ext cx="0" cy="507989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1E04457-2690-464A-9921-FB9F1A2954DB}"/>
                </a:ext>
              </a:extLst>
            </p:cNvPr>
            <p:cNvSpPr/>
            <p:nvPr/>
          </p:nvSpPr>
          <p:spPr>
            <a:xfrm>
              <a:off x="8482573" y="2634049"/>
              <a:ext cx="240888" cy="9206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099B76FD-92D7-498A-A723-A5FC3424BB66}"/>
                </a:ext>
              </a:extLst>
            </p:cNvPr>
            <p:cNvSpPr/>
            <p:nvPr/>
          </p:nvSpPr>
          <p:spPr>
            <a:xfrm>
              <a:off x="8498745" y="2644765"/>
              <a:ext cx="193516" cy="886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847AB7FC-A831-4CF3-99ED-61227E6B58E2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8458169" y="3109960"/>
              <a:ext cx="0" cy="340894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508A23F-AFB3-4C95-B531-EE44736F393D}"/>
                </a:ext>
              </a:extLst>
            </p:cNvPr>
            <p:cNvSpPr/>
            <p:nvPr/>
          </p:nvSpPr>
          <p:spPr>
            <a:xfrm>
              <a:off x="7652478" y="3450853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2E779A46-9F0A-4808-B944-534A4418C911}"/>
                </a:ext>
              </a:extLst>
            </p:cNvPr>
            <p:cNvSpPr/>
            <p:nvPr/>
          </p:nvSpPr>
          <p:spPr>
            <a:xfrm>
              <a:off x="7652476" y="4296322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C000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3AA5556F-2BE6-40FC-B3A9-668FA6109F63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8458166" y="3920374"/>
              <a:ext cx="3" cy="375950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614086BF-E5D9-4F2E-9FA0-C0F9C3879798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8458167" y="4765843"/>
              <a:ext cx="0" cy="340894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442A05EE-A83D-4747-B137-ADB36F4D571B}"/>
                </a:ext>
              </a:extLst>
            </p:cNvPr>
            <p:cNvSpPr/>
            <p:nvPr/>
          </p:nvSpPr>
          <p:spPr>
            <a:xfrm>
              <a:off x="7652476" y="5106735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5B1D083D-CF47-4A25-ADAC-8065AA926525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8458167" y="5576256"/>
              <a:ext cx="0" cy="340894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7736CA8-17DC-4D6A-B4BA-D68F4DD13DE5}"/>
                    </a:ext>
                  </a:extLst>
                </p:cNvPr>
                <p:cNvSpPr txBox="1"/>
                <p:nvPr/>
              </p:nvSpPr>
              <p:spPr>
                <a:xfrm>
                  <a:off x="8154623" y="5886961"/>
                  <a:ext cx="639793" cy="3176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𝐰𝐬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7736CA8-17DC-4D6A-B4BA-D68F4DD13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4623" y="5886961"/>
                  <a:ext cx="639793" cy="317628"/>
                </a:xfrm>
                <a:prstGeom prst="rect">
                  <a:avLst/>
                </a:prstGeom>
                <a:blipFill>
                  <a:blip r:embed="rId3"/>
                  <a:stretch>
                    <a:fillRect b="-42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92AF397-F66D-4B70-A6CF-3AE094F47B0F}"/>
                    </a:ext>
                  </a:extLst>
                </p:cNvPr>
                <p:cNvSpPr txBox="1"/>
                <p:nvPr/>
              </p:nvSpPr>
              <p:spPr>
                <a:xfrm>
                  <a:off x="8209822" y="1791502"/>
                  <a:ext cx="61555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𝐋𝐨𝐬𝐬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92AF397-F66D-4B70-A6CF-3AE094F47B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9822" y="1791502"/>
                  <a:ext cx="61555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7921" r="-7921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1DA057C-2A24-47BE-84D4-0A122D5D195A}"/>
                </a:ext>
              </a:extLst>
            </p:cNvPr>
            <p:cNvSpPr/>
            <p:nvPr/>
          </p:nvSpPr>
          <p:spPr>
            <a:xfrm>
              <a:off x="8280789" y="4028062"/>
              <a:ext cx="177376" cy="1280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5E72AE3-8901-4A26-864E-EC3C91729C5C}"/>
                    </a:ext>
                  </a:extLst>
                </p:cNvPr>
                <p:cNvSpPr txBox="1"/>
                <p:nvPr/>
              </p:nvSpPr>
              <p:spPr>
                <a:xfrm>
                  <a:off x="6626615" y="3852427"/>
                  <a:ext cx="48731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=</m:t>
                        </m:r>
                      </m:oMath>
                    </m:oMathPara>
                  </a14:m>
                  <a:endParaRPr lang="ko-KR" altLang="en-US" sz="36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5E72AE3-8901-4A26-864E-EC3C91729C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6615" y="3852427"/>
                  <a:ext cx="487313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F16E16EE-F7BF-4D2C-A3BC-DFEB3CC62C0B}"/>
                </a:ext>
              </a:extLst>
            </p:cNvPr>
            <p:cNvSpPr/>
            <p:nvPr/>
          </p:nvSpPr>
          <p:spPr>
            <a:xfrm>
              <a:off x="958114" y="2452713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0218708B-B1F0-4EC0-B32E-802DA927D930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 flipV="1">
              <a:off x="1472872" y="1760724"/>
              <a:ext cx="1392665" cy="69199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AFF843FA-B2F8-4421-B35E-06D62D0A8CE1}"/>
                </a:ext>
              </a:extLst>
            </p:cNvPr>
            <p:cNvCxnSpPr>
              <a:cxnSpLocks/>
            </p:cNvCxnSpPr>
            <p:nvPr/>
          </p:nvCxnSpPr>
          <p:spPr>
            <a:xfrm>
              <a:off x="1472872" y="2772677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98987D41-845D-43CE-BA13-DEBD39BE1FBF}"/>
                </a:ext>
              </a:extLst>
            </p:cNvPr>
            <p:cNvSpPr/>
            <p:nvPr/>
          </p:nvSpPr>
          <p:spPr>
            <a:xfrm>
              <a:off x="958114" y="32379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709508D4-74C6-4F10-BE11-A6119716877E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>
              <a:off x="1463839" y="4346331"/>
              <a:ext cx="131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A8D360B3-0D6A-4E69-AA90-53EE945CAA38}"/>
                </a:ext>
              </a:extLst>
            </p:cNvPr>
            <p:cNvSpPr/>
            <p:nvPr/>
          </p:nvSpPr>
          <p:spPr>
            <a:xfrm>
              <a:off x="950397" y="48411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442BF8D4-26F5-4ABF-8141-EDB049760E08}"/>
                </a:ext>
              </a:extLst>
            </p:cNvPr>
            <p:cNvCxnSpPr>
              <a:cxnSpLocks/>
            </p:cNvCxnSpPr>
            <p:nvPr/>
          </p:nvCxnSpPr>
          <p:spPr>
            <a:xfrm>
              <a:off x="1465155" y="5161156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19B5E5B-8700-4D90-92B7-619D1B129AA2}"/>
                    </a:ext>
                  </a:extLst>
                </p:cNvPr>
                <p:cNvSpPr txBox="1"/>
                <p:nvPr/>
              </p:nvSpPr>
              <p:spPr>
                <a:xfrm>
                  <a:off x="1271221" y="5694625"/>
                  <a:ext cx="42890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19B5E5B-8700-4D90-92B7-619D1B129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1221" y="5694625"/>
                  <a:ext cx="428900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1429" r="-5714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ED21CAB-11C0-45DD-88D7-9627599928C6}"/>
                    </a:ext>
                  </a:extLst>
                </p:cNvPr>
                <p:cNvSpPr txBox="1"/>
                <p:nvPr/>
              </p:nvSpPr>
              <p:spPr>
                <a:xfrm>
                  <a:off x="2865537" y="1576058"/>
                  <a:ext cx="75501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𝑳𝒐𝒔𝒔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ED21CAB-11C0-45DD-88D7-9627599928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5537" y="1576058"/>
                  <a:ext cx="755015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258" r="-7258" b="-1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B4FD3DB9-E9E5-4B3F-806B-3518D4FD93A8}"/>
                </a:ext>
              </a:extLst>
            </p:cNvPr>
            <p:cNvSpPr/>
            <p:nvPr/>
          </p:nvSpPr>
          <p:spPr>
            <a:xfrm>
              <a:off x="2723756" y="2452713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2FA27F80-CDB1-4A31-AA34-6CEEAC0F3EC9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 flipV="1">
              <a:off x="3238515" y="1945390"/>
              <a:ext cx="4530" cy="507324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C8AF4AF6-D76A-4209-9398-5D69673FE615}"/>
                </a:ext>
              </a:extLst>
            </p:cNvPr>
            <p:cNvCxnSpPr>
              <a:cxnSpLocks/>
            </p:cNvCxnSpPr>
            <p:nvPr/>
          </p:nvCxnSpPr>
          <p:spPr>
            <a:xfrm>
              <a:off x="3238515" y="2772677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832BD095-F639-431D-B3CC-7EC9ABFD9D04}"/>
                </a:ext>
              </a:extLst>
            </p:cNvPr>
            <p:cNvSpPr/>
            <p:nvPr/>
          </p:nvSpPr>
          <p:spPr>
            <a:xfrm>
              <a:off x="2723756" y="32379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C19F233D-4807-4CD9-AC9E-771324C4FB38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>
              <a:off x="3225380" y="4346331"/>
              <a:ext cx="1561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C9CA3113-FEE6-428C-8FFF-2CF0E3EF3127}"/>
                </a:ext>
              </a:extLst>
            </p:cNvPr>
            <p:cNvSpPr/>
            <p:nvPr/>
          </p:nvSpPr>
          <p:spPr>
            <a:xfrm>
              <a:off x="2712182" y="48411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3DCFBCE4-F02A-4151-9674-EB787AEA7B38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40" y="5161156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50AA41A-83E0-4859-B52C-EB6740F5AFD0}"/>
                    </a:ext>
                  </a:extLst>
                </p:cNvPr>
                <p:cNvSpPr txBox="1"/>
                <p:nvPr/>
              </p:nvSpPr>
              <p:spPr>
                <a:xfrm>
                  <a:off x="3033005" y="5694625"/>
                  <a:ext cx="42890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50AA41A-83E0-4859-B52C-EB6740F5AF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3005" y="5694625"/>
                  <a:ext cx="428900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11429" r="-5714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3C7D4B5E-993E-4663-A3F2-44666C966B77}"/>
                </a:ext>
              </a:extLst>
            </p:cNvPr>
            <p:cNvSpPr/>
            <p:nvPr/>
          </p:nvSpPr>
          <p:spPr>
            <a:xfrm>
              <a:off x="4739652" y="2452713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1661461A-B991-4BF2-B1E2-5C4B21BACFB4}"/>
                </a:ext>
              </a:extLst>
            </p:cNvPr>
            <p:cNvCxnSpPr>
              <a:cxnSpLocks/>
              <a:endCxn id="76" idx="3"/>
            </p:cNvCxnSpPr>
            <p:nvPr/>
          </p:nvCxnSpPr>
          <p:spPr>
            <a:xfrm flipH="1" flipV="1">
              <a:off x="3620552" y="1760724"/>
              <a:ext cx="1633860" cy="69199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A606C38D-25B9-411C-8173-A8ECE9681E0C}"/>
                </a:ext>
              </a:extLst>
            </p:cNvPr>
            <p:cNvCxnSpPr>
              <a:cxnSpLocks/>
            </p:cNvCxnSpPr>
            <p:nvPr/>
          </p:nvCxnSpPr>
          <p:spPr>
            <a:xfrm>
              <a:off x="5254411" y="2772677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F9192215-F46C-478C-A7A4-7293102BA212}"/>
                </a:ext>
              </a:extLst>
            </p:cNvPr>
            <p:cNvSpPr/>
            <p:nvPr/>
          </p:nvSpPr>
          <p:spPr>
            <a:xfrm>
              <a:off x="4739652" y="32379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50E7E3C1-9CED-4070-954E-C2CF22215841}"/>
                </a:ext>
              </a:extLst>
            </p:cNvPr>
            <p:cNvCxnSpPr>
              <a:cxnSpLocks/>
              <a:endCxn id="92" idx="0"/>
            </p:cNvCxnSpPr>
            <p:nvPr/>
          </p:nvCxnSpPr>
          <p:spPr>
            <a:xfrm>
              <a:off x="5237897" y="4346331"/>
              <a:ext cx="879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D225EA04-13AD-4F09-90FB-029D81F0370E}"/>
                </a:ext>
              </a:extLst>
            </p:cNvPr>
            <p:cNvSpPr/>
            <p:nvPr/>
          </p:nvSpPr>
          <p:spPr>
            <a:xfrm>
              <a:off x="4731935" y="48411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550DF524-1DC4-49B4-9D32-C287E407C32F}"/>
                </a:ext>
              </a:extLst>
            </p:cNvPr>
            <p:cNvCxnSpPr>
              <a:cxnSpLocks/>
            </p:cNvCxnSpPr>
            <p:nvPr/>
          </p:nvCxnSpPr>
          <p:spPr>
            <a:xfrm>
              <a:off x="5246694" y="5161156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1596024-A423-479D-8953-3628F3574575}"/>
                    </a:ext>
                  </a:extLst>
                </p:cNvPr>
                <p:cNvSpPr txBox="1"/>
                <p:nvPr/>
              </p:nvSpPr>
              <p:spPr>
                <a:xfrm>
                  <a:off x="5052759" y="5694625"/>
                  <a:ext cx="68698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𝐓</m:t>
                            </m:r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1596024-A423-479D-8953-3628F3574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2759" y="5694625"/>
                  <a:ext cx="686983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7080" r="-2655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06B613-D6DC-4160-9B3A-4BDAD7D3945D}"/>
                    </a:ext>
                  </a:extLst>
                </p:cNvPr>
                <p:cNvSpPr txBox="1"/>
                <p:nvPr/>
              </p:nvSpPr>
              <p:spPr>
                <a:xfrm>
                  <a:off x="3988248" y="24749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06B613-D6DC-4160-9B3A-4BDAD7D39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248" y="2474905"/>
                  <a:ext cx="23884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A53C52C6-FCF6-449A-A2EB-E9CE9E4F2F88}"/>
                    </a:ext>
                  </a:extLst>
                </p:cNvPr>
                <p:cNvSpPr txBox="1"/>
                <p:nvPr/>
              </p:nvSpPr>
              <p:spPr>
                <a:xfrm>
                  <a:off x="4203083" y="24749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A53C52C6-FCF6-449A-A2EB-E9CE9E4F2F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083" y="2474905"/>
                  <a:ext cx="238847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728D8EF-088F-4BA2-820F-8D69086BE333}"/>
                    </a:ext>
                  </a:extLst>
                </p:cNvPr>
                <p:cNvSpPr txBox="1"/>
                <p:nvPr/>
              </p:nvSpPr>
              <p:spPr>
                <a:xfrm>
                  <a:off x="3996026" y="324178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728D8EF-088F-4BA2-820F-8D69086BE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6026" y="3241787"/>
                  <a:ext cx="23884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5EF4A347-5C0D-45CB-9696-7A7F3AEDB15E}"/>
                    </a:ext>
                  </a:extLst>
                </p:cNvPr>
                <p:cNvSpPr txBox="1"/>
                <p:nvPr/>
              </p:nvSpPr>
              <p:spPr>
                <a:xfrm>
                  <a:off x="4210861" y="324178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5EF4A347-5C0D-45CB-9696-7A7F3AEDB1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0861" y="3241787"/>
                  <a:ext cx="238847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C1E9B77-BD77-4679-8594-4292BB840C9C}"/>
                    </a:ext>
                  </a:extLst>
                </p:cNvPr>
                <p:cNvSpPr txBox="1"/>
                <p:nvPr/>
              </p:nvSpPr>
              <p:spPr>
                <a:xfrm>
                  <a:off x="3985734" y="48453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C1E9B77-BD77-4679-8594-4292BB840C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734" y="4845305"/>
                  <a:ext cx="238847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FA58D58-8848-4E52-867E-31735DA0D238}"/>
                    </a:ext>
                  </a:extLst>
                </p:cNvPr>
                <p:cNvSpPr txBox="1"/>
                <p:nvPr/>
              </p:nvSpPr>
              <p:spPr>
                <a:xfrm>
                  <a:off x="4181275" y="48453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FA58D58-8848-4E52-867E-31735DA0D2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275" y="4845305"/>
                  <a:ext cx="238847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B1F65EA-EFD1-42F3-A00C-5D085BA51071}"/>
                    </a:ext>
                  </a:extLst>
                </p:cNvPr>
                <p:cNvSpPr txBox="1"/>
                <p:nvPr/>
              </p:nvSpPr>
              <p:spPr>
                <a:xfrm>
                  <a:off x="3985734" y="5721631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B1F65EA-EFD1-42F3-A00C-5D085BA51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734" y="5721631"/>
                  <a:ext cx="238847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129B15DF-DE63-485A-B5DA-57A33A17E6A6}"/>
                    </a:ext>
                  </a:extLst>
                </p:cNvPr>
                <p:cNvSpPr txBox="1"/>
                <p:nvPr/>
              </p:nvSpPr>
              <p:spPr>
                <a:xfrm>
                  <a:off x="4181275" y="5721631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129B15DF-DE63-485A-B5DA-57A33A17E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275" y="5721631"/>
                  <a:ext cx="238847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E51F1837-32A6-4C4E-885B-F4FE9CE15490}"/>
                </a:ext>
              </a:extLst>
            </p:cNvPr>
            <p:cNvSpPr/>
            <p:nvPr/>
          </p:nvSpPr>
          <p:spPr>
            <a:xfrm>
              <a:off x="950529" y="4007701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8110721C-D0A9-40A9-A020-0A61AC86F9CB}"/>
                </a:ext>
              </a:extLst>
            </p:cNvPr>
            <p:cNvSpPr/>
            <p:nvPr/>
          </p:nvSpPr>
          <p:spPr>
            <a:xfrm>
              <a:off x="2721514" y="4007701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30189CAB-87FD-43A7-AAC3-8E5091E7D23B}"/>
                </a:ext>
              </a:extLst>
            </p:cNvPr>
            <p:cNvSpPr/>
            <p:nvPr/>
          </p:nvSpPr>
          <p:spPr>
            <a:xfrm>
              <a:off x="4732552" y="4007701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F1F91455-FC3F-435B-9472-E8FF993CB5C7}"/>
                </a:ext>
              </a:extLst>
            </p:cNvPr>
            <p:cNvSpPr/>
            <p:nvPr/>
          </p:nvSpPr>
          <p:spPr>
            <a:xfrm>
              <a:off x="5284867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7F53E7E-B780-4E62-9619-EBF5D9200D81}"/>
                </a:ext>
              </a:extLst>
            </p:cNvPr>
            <p:cNvSpPr/>
            <p:nvPr/>
          </p:nvSpPr>
          <p:spPr>
            <a:xfrm>
              <a:off x="3262585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5E90D4BE-EBF2-4B5E-AFEC-87B8846DAD0E}"/>
                </a:ext>
              </a:extLst>
            </p:cNvPr>
            <p:cNvSpPr/>
            <p:nvPr/>
          </p:nvSpPr>
          <p:spPr>
            <a:xfrm>
              <a:off x="1496784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BD5AC8A4-B496-41F8-B09F-76B2C6E70FD6}"/>
                </a:ext>
              </a:extLst>
            </p:cNvPr>
            <p:cNvSpPr/>
            <p:nvPr/>
          </p:nvSpPr>
          <p:spPr>
            <a:xfrm>
              <a:off x="4736666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339C0D18-4408-40BB-99AC-4100AD7A2A45}"/>
                </a:ext>
              </a:extLst>
            </p:cNvPr>
            <p:cNvSpPr/>
            <p:nvPr/>
          </p:nvSpPr>
          <p:spPr>
            <a:xfrm>
              <a:off x="2725042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955112-DA39-41B4-A489-132CDA07B162}"/>
                </a:ext>
              </a:extLst>
            </p:cNvPr>
            <p:cNvSpPr/>
            <p:nvPr/>
          </p:nvSpPr>
          <p:spPr>
            <a:xfrm>
              <a:off x="2726536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BA92FB0F-755F-4D25-9532-7F69084C1864}"/>
                </a:ext>
              </a:extLst>
            </p:cNvPr>
            <p:cNvSpPr/>
            <p:nvPr/>
          </p:nvSpPr>
          <p:spPr>
            <a:xfrm>
              <a:off x="948528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1BDFA25F-9A03-4B1D-8630-DBAE2B6F5981}"/>
                </a:ext>
              </a:extLst>
            </p:cNvPr>
            <p:cNvSpPr/>
            <p:nvPr/>
          </p:nvSpPr>
          <p:spPr>
            <a:xfrm>
              <a:off x="950022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E19B1CF6-C62C-4FBD-971D-2E80BB865CB8}"/>
                </a:ext>
              </a:extLst>
            </p:cNvPr>
            <p:cNvSpPr/>
            <p:nvPr/>
          </p:nvSpPr>
          <p:spPr>
            <a:xfrm>
              <a:off x="4736666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D863AA66-90E9-4D1C-9B25-4946A2858800}"/>
                </a:ext>
              </a:extLst>
            </p:cNvPr>
            <p:cNvSpPr/>
            <p:nvPr/>
          </p:nvSpPr>
          <p:spPr>
            <a:xfrm>
              <a:off x="5605855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EA3997D8-B220-486A-8B54-4DC8FF2B2B2A}"/>
                </a:ext>
              </a:extLst>
            </p:cNvPr>
            <p:cNvSpPr/>
            <p:nvPr/>
          </p:nvSpPr>
          <p:spPr>
            <a:xfrm>
              <a:off x="5607348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560C3460-65CB-4667-8A04-E8C5C01EAE04}"/>
                </a:ext>
              </a:extLst>
            </p:cNvPr>
            <p:cNvSpPr/>
            <p:nvPr/>
          </p:nvSpPr>
          <p:spPr>
            <a:xfrm>
              <a:off x="3609662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03E4D7EE-4E61-4271-ACD6-5280DAAF7386}"/>
                </a:ext>
              </a:extLst>
            </p:cNvPr>
            <p:cNvSpPr/>
            <p:nvPr/>
          </p:nvSpPr>
          <p:spPr>
            <a:xfrm>
              <a:off x="3611155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407E38BD-4D8C-4876-B7CD-C56B6D89A899}"/>
                </a:ext>
              </a:extLst>
            </p:cNvPr>
            <p:cNvSpPr/>
            <p:nvPr/>
          </p:nvSpPr>
          <p:spPr>
            <a:xfrm>
              <a:off x="1836136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2B20BBE9-7D79-4CB7-BDB3-A6F39F69993C}"/>
                </a:ext>
              </a:extLst>
            </p:cNvPr>
            <p:cNvSpPr/>
            <p:nvPr/>
          </p:nvSpPr>
          <p:spPr>
            <a:xfrm>
              <a:off x="1837628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8C3D7984-FD8A-44FA-B44B-D951A3F71A44}"/>
                </a:ext>
              </a:extLst>
            </p:cNvPr>
            <p:cNvCxnSpPr>
              <a:cxnSpLocks/>
              <a:stCxn id="123" idx="6"/>
              <a:endCxn id="114" idx="2"/>
            </p:cNvCxnSpPr>
            <p:nvPr/>
          </p:nvCxnSpPr>
          <p:spPr>
            <a:xfrm>
              <a:off x="1993981" y="4064211"/>
              <a:ext cx="732555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1BEE9548-ED28-4CCD-9E1A-BCE020AE56F3}"/>
                </a:ext>
              </a:extLst>
            </p:cNvPr>
            <p:cNvCxnSpPr>
              <a:cxnSpLocks/>
              <a:stCxn id="122" idx="6"/>
              <a:endCxn id="113" idx="2"/>
            </p:cNvCxnSpPr>
            <p:nvPr/>
          </p:nvCxnSpPr>
          <p:spPr>
            <a:xfrm>
              <a:off x="1992489" y="4265147"/>
              <a:ext cx="73255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>
              <a:extLst>
                <a:ext uri="{FF2B5EF4-FFF2-40B4-BE49-F238E27FC236}">
                  <a16:creationId xmlns:a16="http://schemas.microsoft.com/office/drawing/2014/main" id="{7994538C-6E08-4BAE-B590-7EE377A9680E}"/>
                </a:ext>
              </a:extLst>
            </p:cNvPr>
            <p:cNvCxnSpPr>
              <a:cxnSpLocks/>
              <a:stCxn id="121" idx="6"/>
              <a:endCxn id="117" idx="2"/>
            </p:cNvCxnSpPr>
            <p:nvPr/>
          </p:nvCxnSpPr>
          <p:spPr>
            <a:xfrm>
              <a:off x="3767508" y="4064211"/>
              <a:ext cx="969158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5E433195-9A8B-4451-A71F-7D619DA4CF65}"/>
                </a:ext>
              </a:extLst>
            </p:cNvPr>
            <p:cNvCxnSpPr>
              <a:cxnSpLocks/>
              <a:stCxn id="120" idx="6"/>
              <a:endCxn id="112" idx="2"/>
            </p:cNvCxnSpPr>
            <p:nvPr/>
          </p:nvCxnSpPr>
          <p:spPr>
            <a:xfrm>
              <a:off x="3766015" y="4265147"/>
              <a:ext cx="97065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EB90BAE3-4E63-4534-8307-49502CA4555D}"/>
                </a:ext>
              </a:extLst>
            </p:cNvPr>
            <p:cNvCxnSpPr>
              <a:cxnSpLocks/>
              <a:stCxn id="119" idx="6"/>
            </p:cNvCxnSpPr>
            <p:nvPr/>
          </p:nvCxnSpPr>
          <p:spPr>
            <a:xfrm>
              <a:off x="5763701" y="4064211"/>
              <a:ext cx="313344" cy="298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6E77798D-7787-4599-B82E-3E5643AAE4E8}"/>
                </a:ext>
              </a:extLst>
            </p:cNvPr>
            <p:cNvCxnSpPr>
              <a:cxnSpLocks/>
            </p:cNvCxnSpPr>
            <p:nvPr/>
          </p:nvCxnSpPr>
          <p:spPr>
            <a:xfrm>
              <a:off x="5778297" y="4268135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4D77431C-07C7-4DBA-8AEC-E1F91F984818}"/>
                    </a:ext>
                  </a:extLst>
                </p:cNvPr>
                <p:cNvSpPr txBox="1"/>
                <p:nvPr/>
              </p:nvSpPr>
              <p:spPr>
                <a:xfrm>
                  <a:off x="3980593" y="3932409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4D77431C-07C7-4DBA-8AEC-E1F91F984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0593" y="3932409"/>
                  <a:ext cx="238847" cy="246221"/>
                </a:xfrm>
                <a:prstGeom prst="rect">
                  <a:avLst/>
                </a:prstGeom>
                <a:blipFill>
                  <a:blip r:embed="rId1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77E3EB65-2979-42A0-9343-45C7DE64F361}"/>
                    </a:ext>
                  </a:extLst>
                </p:cNvPr>
                <p:cNvSpPr txBox="1"/>
                <p:nvPr/>
              </p:nvSpPr>
              <p:spPr>
                <a:xfrm>
                  <a:off x="4203144" y="3932409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77E3EB65-2979-42A0-9343-45C7DE64F3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144" y="3932409"/>
                  <a:ext cx="238847" cy="246221"/>
                </a:xfrm>
                <a:prstGeom prst="rect">
                  <a:avLst/>
                </a:prstGeom>
                <a:blipFill>
                  <a:blip r:embed="rId19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07818028-0678-4497-BCA4-085E3782F622}"/>
                    </a:ext>
                  </a:extLst>
                </p:cNvPr>
                <p:cNvSpPr txBox="1"/>
                <p:nvPr/>
              </p:nvSpPr>
              <p:spPr>
                <a:xfrm>
                  <a:off x="3988309" y="413303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07818028-0678-4497-BCA4-085E3782F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309" y="4133037"/>
                  <a:ext cx="238847" cy="246221"/>
                </a:xfrm>
                <a:prstGeom prst="rect">
                  <a:avLst/>
                </a:prstGeom>
                <a:blipFill>
                  <a:blip r:embed="rId2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23DA7FC-FCEF-41F8-8EB1-0D2D2DB9BCD3}"/>
                    </a:ext>
                  </a:extLst>
                </p:cNvPr>
                <p:cNvSpPr txBox="1"/>
                <p:nvPr/>
              </p:nvSpPr>
              <p:spPr>
                <a:xfrm>
                  <a:off x="4210860" y="413303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23DA7FC-FCEF-41F8-8EB1-0D2D2DB9BC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0860" y="4133037"/>
                  <a:ext cx="238847" cy="246221"/>
                </a:xfrm>
                <a:prstGeom prst="rect">
                  <a:avLst/>
                </a:prstGeom>
                <a:blipFill>
                  <a:blip r:embed="rId21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3CE8DC59-D48F-4B65-85C0-C0679A7D0637}"/>
                </a:ext>
              </a:extLst>
            </p:cNvPr>
            <p:cNvCxnSpPr>
              <a:cxnSpLocks/>
            </p:cNvCxnSpPr>
            <p:nvPr/>
          </p:nvCxnSpPr>
          <p:spPr>
            <a:xfrm>
              <a:off x="662478" y="4072986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C523999C-2C09-41BE-AFC8-4F5DB0E42B1D}"/>
                </a:ext>
              </a:extLst>
            </p:cNvPr>
            <p:cNvCxnSpPr>
              <a:cxnSpLocks/>
            </p:cNvCxnSpPr>
            <p:nvPr/>
          </p:nvCxnSpPr>
          <p:spPr>
            <a:xfrm>
              <a:off x="656500" y="4273922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연결선: 꺾임 167">
              <a:extLst>
                <a:ext uri="{FF2B5EF4-FFF2-40B4-BE49-F238E27FC236}">
                  <a16:creationId xmlns:a16="http://schemas.microsoft.com/office/drawing/2014/main" id="{E2A8EAF7-EE23-4637-8E25-141AB100D78D}"/>
                </a:ext>
              </a:extLst>
            </p:cNvPr>
            <p:cNvCxnSpPr>
              <a:cxnSpLocks/>
              <a:stCxn id="118" idx="6"/>
              <a:endCxn id="90" idx="2"/>
            </p:cNvCxnSpPr>
            <p:nvPr/>
          </p:nvCxnSpPr>
          <p:spPr>
            <a:xfrm flipH="1" flipV="1">
              <a:off x="5254411" y="3557955"/>
              <a:ext cx="507797" cy="707192"/>
            </a:xfrm>
            <a:prstGeom prst="bentConnector4">
              <a:avLst>
                <a:gd name="adj1" fmla="val -19945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연결선: 꺾임 168">
              <a:extLst>
                <a:ext uri="{FF2B5EF4-FFF2-40B4-BE49-F238E27FC236}">
                  <a16:creationId xmlns:a16="http://schemas.microsoft.com/office/drawing/2014/main" id="{620B3C0F-C43E-4746-96A3-1603F430B5E7}"/>
                </a:ext>
              </a:extLst>
            </p:cNvPr>
            <p:cNvCxnSpPr>
              <a:cxnSpLocks/>
              <a:stCxn id="120" idx="6"/>
              <a:endCxn id="80" idx="2"/>
            </p:cNvCxnSpPr>
            <p:nvPr/>
          </p:nvCxnSpPr>
          <p:spPr>
            <a:xfrm flipH="1" flipV="1">
              <a:off x="3238515" y="3557955"/>
              <a:ext cx="527500" cy="707192"/>
            </a:xfrm>
            <a:prstGeom prst="bentConnector4">
              <a:avLst>
                <a:gd name="adj1" fmla="val -14079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연결선: 꺾임 169">
              <a:extLst>
                <a:ext uri="{FF2B5EF4-FFF2-40B4-BE49-F238E27FC236}">
                  <a16:creationId xmlns:a16="http://schemas.microsoft.com/office/drawing/2014/main" id="{2FC1D86F-D004-4103-B9FF-3EDD9074A323}"/>
                </a:ext>
              </a:extLst>
            </p:cNvPr>
            <p:cNvCxnSpPr>
              <a:cxnSpLocks/>
              <a:stCxn id="106" idx="3"/>
              <a:endCxn id="71" idx="2"/>
            </p:cNvCxnSpPr>
            <p:nvPr/>
          </p:nvCxnSpPr>
          <p:spPr>
            <a:xfrm flipH="1" flipV="1">
              <a:off x="1472873" y="3557955"/>
              <a:ext cx="523562" cy="612969"/>
            </a:xfrm>
            <a:prstGeom prst="bentConnector4">
              <a:avLst>
                <a:gd name="adj1" fmla="val -15659"/>
                <a:gd name="adj2" fmla="val 6331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C286F45E-FE69-436D-81B5-C4301EF3F5B8}"/>
              </a:ext>
            </a:extLst>
          </p:cNvPr>
          <p:cNvSpPr txBox="1"/>
          <p:nvPr/>
        </p:nvSpPr>
        <p:spPr>
          <a:xfrm>
            <a:off x="260508" y="863683"/>
            <a:ext cx="8775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앞 장에서는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계층을 이용하여 언어 모델을 구현했는데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,</a:t>
            </a:r>
          </a:p>
          <a:p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그 모델의 신경망 구성은 다음 그림처럼 생겼다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그리고 시계열 데이터를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T</a:t>
            </a:r>
            <a:r>
              <a:rPr lang="ko-KR" altLang="en-US" dirty="0" err="1">
                <a:solidFill>
                  <a:schemeClr val="tx1"/>
                </a:solidFill>
                <a:ea typeface="-2002" pitchFamily="18" charset="-127"/>
              </a:rPr>
              <a:t>개분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 만큼 모아 처리하는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Time LSTM 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Time Affine 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계층 등을 만들었다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dirty="0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63929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5224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언어 모델은 다음에 출현할 단어의 확률분포를 출력한다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8EAE257-30AB-4BCA-9ED2-792C09395DB7}"/>
              </a:ext>
            </a:extLst>
          </p:cNvPr>
          <p:cNvSpPr/>
          <p:nvPr/>
        </p:nvSpPr>
        <p:spPr>
          <a:xfrm>
            <a:off x="1376005" y="3101653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F62A86F-EA8C-4F20-B9E3-9FD73B6718AD}"/>
              </a:ext>
            </a:extLst>
          </p:cNvPr>
          <p:cNvCxnSpPr>
            <a:cxnSpLocks/>
          </p:cNvCxnSpPr>
          <p:nvPr/>
        </p:nvCxnSpPr>
        <p:spPr>
          <a:xfrm flipV="1">
            <a:off x="2181695" y="2593665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71E04457-2690-464A-9921-FB9F1A2954DB}"/>
              </a:ext>
            </a:extLst>
          </p:cNvPr>
          <p:cNvSpPr/>
          <p:nvPr/>
        </p:nvSpPr>
        <p:spPr>
          <a:xfrm>
            <a:off x="2206100" y="30952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99B76FD-92D7-498A-A723-A5FC3424BB66}"/>
              </a:ext>
            </a:extLst>
          </p:cNvPr>
          <p:cNvSpPr/>
          <p:nvPr/>
        </p:nvSpPr>
        <p:spPr>
          <a:xfrm>
            <a:off x="2222272" y="31059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47AB7FC-A831-4CF3-99ED-61227E6B58E2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181696" y="35711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508A23F-AFB3-4C95-B531-EE44736F393D}"/>
              </a:ext>
            </a:extLst>
          </p:cNvPr>
          <p:cNvSpPr/>
          <p:nvPr/>
        </p:nvSpPr>
        <p:spPr>
          <a:xfrm>
            <a:off x="1376005" y="3912067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E779A46-9F0A-4808-B944-534A4418C911}"/>
              </a:ext>
            </a:extLst>
          </p:cNvPr>
          <p:cNvSpPr/>
          <p:nvPr/>
        </p:nvSpPr>
        <p:spPr>
          <a:xfrm>
            <a:off x="1376003" y="4757536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14086BF-E5D9-4F2E-9FA0-C0F9C3879798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2181694" y="52270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42A05EE-A83D-4747-B137-ADB36F4D571B}"/>
              </a:ext>
            </a:extLst>
          </p:cNvPr>
          <p:cNvSpPr/>
          <p:nvPr/>
        </p:nvSpPr>
        <p:spPr>
          <a:xfrm>
            <a:off x="1376003" y="5567949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B1D083D-CF47-4A25-ADAC-8065AA926525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181694" y="60374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736CA8-17DC-4D6A-B4BA-D68F4DD13DE5}"/>
              </a:ext>
            </a:extLst>
          </p:cNvPr>
          <p:cNvSpPr txBox="1"/>
          <p:nvPr/>
        </p:nvSpPr>
        <p:spPr>
          <a:xfrm>
            <a:off x="2130396" y="6378362"/>
            <a:ext cx="1025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E57C272-9644-49A1-8E9F-6642FE598E78}"/>
              </a:ext>
            </a:extLst>
          </p:cNvPr>
          <p:cNvCxnSpPr/>
          <p:nvPr/>
        </p:nvCxnSpPr>
        <p:spPr>
          <a:xfrm flipV="1">
            <a:off x="1384637" y="1484474"/>
            <a:ext cx="0" cy="582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FE5F71B-C9D4-400F-98E5-9108D4468C9C}"/>
              </a:ext>
            </a:extLst>
          </p:cNvPr>
          <p:cNvSpPr/>
          <p:nvPr/>
        </p:nvSpPr>
        <p:spPr>
          <a:xfrm>
            <a:off x="1429622" y="2029227"/>
            <a:ext cx="131332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8E64C38-F78A-495D-AE50-79430F9A30F4}"/>
              </a:ext>
            </a:extLst>
          </p:cNvPr>
          <p:cNvSpPr/>
          <p:nvPr/>
        </p:nvSpPr>
        <p:spPr>
          <a:xfrm>
            <a:off x="1659449" y="1459619"/>
            <a:ext cx="106101" cy="60661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525305C-97EE-4F11-918A-7C44C3C09D15}"/>
              </a:ext>
            </a:extLst>
          </p:cNvPr>
          <p:cNvSpPr/>
          <p:nvPr/>
        </p:nvSpPr>
        <p:spPr>
          <a:xfrm>
            <a:off x="1870797" y="2029227"/>
            <a:ext cx="131332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5E406EA-E9F7-4ADC-AB21-645524E4D23D}"/>
              </a:ext>
            </a:extLst>
          </p:cNvPr>
          <p:cNvSpPr/>
          <p:nvPr/>
        </p:nvSpPr>
        <p:spPr>
          <a:xfrm>
            <a:off x="2091385" y="1967788"/>
            <a:ext cx="131329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E36F9C3-1C1D-4678-A286-27B555BCC4D3}"/>
              </a:ext>
            </a:extLst>
          </p:cNvPr>
          <p:cNvSpPr/>
          <p:nvPr/>
        </p:nvSpPr>
        <p:spPr>
          <a:xfrm>
            <a:off x="2311969" y="1967788"/>
            <a:ext cx="131329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69B5A1-4D4C-45F4-9C8D-D88B895A92D7}"/>
              </a:ext>
            </a:extLst>
          </p:cNvPr>
          <p:cNvSpPr/>
          <p:nvPr/>
        </p:nvSpPr>
        <p:spPr>
          <a:xfrm>
            <a:off x="2532553" y="2029227"/>
            <a:ext cx="131332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DAE6DB4-8B71-4A12-B850-40A9B2E51C03}"/>
              </a:ext>
            </a:extLst>
          </p:cNvPr>
          <p:cNvSpPr/>
          <p:nvPr/>
        </p:nvSpPr>
        <p:spPr>
          <a:xfrm>
            <a:off x="2753139" y="1995132"/>
            <a:ext cx="131329" cy="71104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5020D9E-53B8-4153-AA2B-855AF6392FB1}"/>
              </a:ext>
            </a:extLst>
          </p:cNvPr>
          <p:cNvCxnSpPr>
            <a:cxnSpLocks/>
          </p:cNvCxnSpPr>
          <p:nvPr/>
        </p:nvCxnSpPr>
        <p:spPr>
          <a:xfrm>
            <a:off x="1379601" y="2067179"/>
            <a:ext cx="16523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73EBC13-7A83-4757-A184-33481ADEFE7F}"/>
              </a:ext>
            </a:extLst>
          </p:cNvPr>
          <p:cNvSpPr txBox="1"/>
          <p:nvPr/>
        </p:nvSpPr>
        <p:spPr>
          <a:xfrm>
            <a:off x="1331453" y="2056734"/>
            <a:ext cx="323165" cy="2532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E9A81-6E4F-4B3A-8198-BC9B86C2AAF4}"/>
              </a:ext>
            </a:extLst>
          </p:cNvPr>
          <p:cNvSpPr txBox="1"/>
          <p:nvPr/>
        </p:nvSpPr>
        <p:spPr>
          <a:xfrm>
            <a:off x="1552040" y="2056734"/>
            <a:ext cx="323165" cy="2364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6B5DF57-BEA0-44BA-9F82-C257486244EC}"/>
              </a:ext>
            </a:extLst>
          </p:cNvPr>
          <p:cNvSpPr txBox="1"/>
          <p:nvPr/>
        </p:nvSpPr>
        <p:spPr>
          <a:xfrm>
            <a:off x="1772294" y="2056734"/>
            <a:ext cx="323165" cy="4958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0F97C8-F6A5-4FEF-881E-BFDE622E9282}"/>
              </a:ext>
            </a:extLst>
          </p:cNvPr>
          <p:cNvSpPr txBox="1"/>
          <p:nvPr/>
        </p:nvSpPr>
        <p:spPr>
          <a:xfrm>
            <a:off x="2004703" y="2056734"/>
            <a:ext cx="323165" cy="250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D19AB66-3D85-49F3-ABDC-B77C59D0894E}"/>
              </a:ext>
            </a:extLst>
          </p:cNvPr>
          <p:cNvSpPr txBox="1"/>
          <p:nvPr/>
        </p:nvSpPr>
        <p:spPr>
          <a:xfrm>
            <a:off x="2213137" y="2056734"/>
            <a:ext cx="323165" cy="10542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AC3FBBB-1144-41AB-AE02-DD08C86E35D4}"/>
              </a:ext>
            </a:extLst>
          </p:cNvPr>
          <p:cNvSpPr txBox="1"/>
          <p:nvPr/>
        </p:nvSpPr>
        <p:spPr>
          <a:xfrm>
            <a:off x="2433389" y="2056734"/>
            <a:ext cx="323165" cy="3006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B3FD179-B605-4ECD-BDB1-3A2A956317AB}"/>
              </a:ext>
            </a:extLst>
          </p:cNvPr>
          <p:cNvSpPr txBox="1"/>
          <p:nvPr/>
        </p:nvSpPr>
        <p:spPr>
          <a:xfrm>
            <a:off x="2696588" y="2056734"/>
            <a:ext cx="323165" cy="1096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4220BA45-9BE9-425A-B3EB-D3D07A471776}"/>
              </a:ext>
            </a:extLst>
          </p:cNvPr>
          <p:cNvSpPr/>
          <p:nvPr/>
        </p:nvSpPr>
        <p:spPr>
          <a:xfrm>
            <a:off x="2842778" y="5081121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33F77C6-36F4-472A-BBE1-022C97D26AE6}"/>
              </a:ext>
            </a:extLst>
          </p:cNvPr>
          <p:cNvSpPr/>
          <p:nvPr/>
        </p:nvSpPr>
        <p:spPr>
          <a:xfrm>
            <a:off x="2844270" y="4772085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9E55320-6AF2-4A19-9E26-E39A527BB71F}"/>
              </a:ext>
            </a:extLst>
          </p:cNvPr>
          <p:cNvCxnSpPr>
            <a:cxnSpLocks/>
            <a:stCxn id="145" idx="6"/>
          </p:cNvCxnSpPr>
          <p:nvPr/>
        </p:nvCxnSpPr>
        <p:spPr>
          <a:xfrm>
            <a:off x="3000623" y="4845051"/>
            <a:ext cx="7325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8456922-138E-4C61-A9CD-8988BE3084D8}"/>
              </a:ext>
            </a:extLst>
          </p:cNvPr>
          <p:cNvCxnSpPr>
            <a:cxnSpLocks/>
            <a:stCxn id="144" idx="6"/>
          </p:cNvCxnSpPr>
          <p:nvPr/>
        </p:nvCxnSpPr>
        <p:spPr>
          <a:xfrm>
            <a:off x="2999131" y="5154086"/>
            <a:ext cx="7325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DBC08E2-9C07-49A9-B6EB-6E32E4FEEC67}"/>
              </a:ext>
            </a:extLst>
          </p:cNvPr>
          <p:cNvCxnSpPr>
            <a:cxnSpLocks/>
            <a:stCxn id="144" idx="6"/>
            <a:endCxn id="46" idx="2"/>
          </p:cNvCxnSpPr>
          <p:nvPr/>
        </p:nvCxnSpPr>
        <p:spPr>
          <a:xfrm flipH="1" flipV="1">
            <a:off x="2181696" y="4381588"/>
            <a:ext cx="817435" cy="772498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0E3438-C719-4EFD-A2D2-0440FD457304}"/>
              </a:ext>
            </a:extLst>
          </p:cNvPr>
          <p:cNvSpPr txBox="1"/>
          <p:nvPr/>
        </p:nvSpPr>
        <p:spPr>
          <a:xfrm>
            <a:off x="4340526" y="1885634"/>
            <a:ext cx="605005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언어 모델에게 문장을 생성시키는 순서를 설명하겠다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이번에도 친숙한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hello."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말뭉치로 학습한 언어 모델을 예로 생각해보겠다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학습된 언어 모델에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단어를 입력으로 주면 어떻게 될까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이 언어 모델은 다음 그림과 같은 확률 분포를 출력한다고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446148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2774D11-FB89-4000-A5DE-6BD6A1358D20}"/>
              </a:ext>
            </a:extLst>
          </p:cNvPr>
          <p:cNvSpPr/>
          <p:nvPr/>
        </p:nvSpPr>
        <p:spPr>
          <a:xfrm>
            <a:off x="1199309" y="1329142"/>
            <a:ext cx="1969003" cy="1302979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3653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확률분포대로 단어를 하나 </a:t>
            </a:r>
            <a:r>
              <a:rPr lang="ko-KR" altLang="en-US" b="1" dirty="0" err="1">
                <a:solidFill>
                  <a:schemeClr val="tx1"/>
                </a:solidFill>
                <a:ea typeface="-2002" pitchFamily="18" charset="-127"/>
              </a:rPr>
              <a:t>샘플링한다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8EAE257-30AB-4BCA-9ED2-792C09395DB7}"/>
              </a:ext>
            </a:extLst>
          </p:cNvPr>
          <p:cNvSpPr/>
          <p:nvPr/>
        </p:nvSpPr>
        <p:spPr>
          <a:xfrm>
            <a:off x="1376005" y="3101653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F62A86F-EA8C-4F20-B9E3-9FD73B6718AD}"/>
              </a:ext>
            </a:extLst>
          </p:cNvPr>
          <p:cNvCxnSpPr>
            <a:cxnSpLocks/>
          </p:cNvCxnSpPr>
          <p:nvPr/>
        </p:nvCxnSpPr>
        <p:spPr>
          <a:xfrm flipV="1">
            <a:off x="2181695" y="2695074"/>
            <a:ext cx="0" cy="406581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71E04457-2690-464A-9921-FB9F1A2954DB}"/>
              </a:ext>
            </a:extLst>
          </p:cNvPr>
          <p:cNvSpPr/>
          <p:nvPr/>
        </p:nvSpPr>
        <p:spPr>
          <a:xfrm>
            <a:off x="2206100" y="30952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99B76FD-92D7-498A-A723-A5FC3424BB66}"/>
              </a:ext>
            </a:extLst>
          </p:cNvPr>
          <p:cNvSpPr/>
          <p:nvPr/>
        </p:nvSpPr>
        <p:spPr>
          <a:xfrm>
            <a:off x="2222272" y="31059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47AB7FC-A831-4CF3-99ED-61227E6B58E2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181696" y="35711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508A23F-AFB3-4C95-B531-EE44736F393D}"/>
              </a:ext>
            </a:extLst>
          </p:cNvPr>
          <p:cNvSpPr/>
          <p:nvPr/>
        </p:nvSpPr>
        <p:spPr>
          <a:xfrm>
            <a:off x="1376005" y="3912067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E779A46-9F0A-4808-B944-534A4418C911}"/>
              </a:ext>
            </a:extLst>
          </p:cNvPr>
          <p:cNvSpPr/>
          <p:nvPr/>
        </p:nvSpPr>
        <p:spPr>
          <a:xfrm>
            <a:off x="1376003" y="4757536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14086BF-E5D9-4F2E-9FA0-C0F9C3879798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2181694" y="52270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42A05EE-A83D-4747-B137-ADB36F4D571B}"/>
              </a:ext>
            </a:extLst>
          </p:cNvPr>
          <p:cNvSpPr/>
          <p:nvPr/>
        </p:nvSpPr>
        <p:spPr>
          <a:xfrm>
            <a:off x="1376003" y="5567949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B1D083D-CF47-4A25-ADAC-8065AA926525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181694" y="60374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736CA8-17DC-4D6A-B4BA-D68F4DD13DE5}"/>
              </a:ext>
            </a:extLst>
          </p:cNvPr>
          <p:cNvSpPr txBox="1"/>
          <p:nvPr/>
        </p:nvSpPr>
        <p:spPr>
          <a:xfrm>
            <a:off x="2141620" y="6378362"/>
            <a:ext cx="9136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E57C272-9644-49A1-8E9F-6642FE598E78}"/>
              </a:ext>
            </a:extLst>
          </p:cNvPr>
          <p:cNvCxnSpPr/>
          <p:nvPr/>
        </p:nvCxnSpPr>
        <p:spPr>
          <a:xfrm flipV="1">
            <a:off x="1573264" y="1474606"/>
            <a:ext cx="0" cy="582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FE5F71B-C9D4-400F-98E5-9108D4468C9C}"/>
              </a:ext>
            </a:extLst>
          </p:cNvPr>
          <p:cNvSpPr/>
          <p:nvPr/>
        </p:nvSpPr>
        <p:spPr>
          <a:xfrm>
            <a:off x="1592147" y="2019359"/>
            <a:ext cx="113679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8E64C38-F78A-495D-AE50-79430F9A30F4}"/>
              </a:ext>
            </a:extLst>
          </p:cNvPr>
          <p:cNvSpPr/>
          <p:nvPr/>
        </p:nvSpPr>
        <p:spPr>
          <a:xfrm>
            <a:off x="1791081" y="1449751"/>
            <a:ext cx="91839" cy="60661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525305C-97EE-4F11-918A-7C44C3C09D15}"/>
              </a:ext>
            </a:extLst>
          </p:cNvPr>
          <p:cNvSpPr/>
          <p:nvPr/>
        </p:nvSpPr>
        <p:spPr>
          <a:xfrm>
            <a:off x="1974020" y="2019359"/>
            <a:ext cx="113679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5E406EA-E9F7-4ADC-AB21-645524E4D23D}"/>
              </a:ext>
            </a:extLst>
          </p:cNvPr>
          <p:cNvSpPr/>
          <p:nvPr/>
        </p:nvSpPr>
        <p:spPr>
          <a:xfrm>
            <a:off x="2164957" y="1957920"/>
            <a:ext cx="113676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E36F9C3-1C1D-4678-A286-27B555BCC4D3}"/>
              </a:ext>
            </a:extLst>
          </p:cNvPr>
          <p:cNvSpPr/>
          <p:nvPr/>
        </p:nvSpPr>
        <p:spPr>
          <a:xfrm>
            <a:off x="2355890" y="1957920"/>
            <a:ext cx="113676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69B5A1-4D4C-45F4-9C8D-D88B895A92D7}"/>
              </a:ext>
            </a:extLst>
          </p:cNvPr>
          <p:cNvSpPr/>
          <p:nvPr/>
        </p:nvSpPr>
        <p:spPr>
          <a:xfrm>
            <a:off x="2546824" y="2019359"/>
            <a:ext cx="113679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DAE6DB4-8B71-4A12-B850-40A9B2E51C03}"/>
              </a:ext>
            </a:extLst>
          </p:cNvPr>
          <p:cNvSpPr/>
          <p:nvPr/>
        </p:nvSpPr>
        <p:spPr>
          <a:xfrm>
            <a:off x="2737759" y="1985264"/>
            <a:ext cx="113676" cy="71104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5020D9E-53B8-4153-AA2B-855AF6392FB1}"/>
              </a:ext>
            </a:extLst>
          </p:cNvPr>
          <p:cNvCxnSpPr>
            <a:cxnSpLocks/>
          </p:cNvCxnSpPr>
          <p:nvPr/>
        </p:nvCxnSpPr>
        <p:spPr>
          <a:xfrm>
            <a:off x="1568905" y="2057311"/>
            <a:ext cx="1430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73EBC13-7A83-4757-A184-33481ADEFE7F}"/>
              </a:ext>
            </a:extLst>
          </p:cNvPr>
          <p:cNvSpPr txBox="1"/>
          <p:nvPr/>
        </p:nvSpPr>
        <p:spPr>
          <a:xfrm>
            <a:off x="1527229" y="2046866"/>
            <a:ext cx="279726" cy="2532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E9A81-6E4F-4B3A-8198-BC9B86C2AAF4}"/>
              </a:ext>
            </a:extLst>
          </p:cNvPr>
          <p:cNvSpPr txBox="1"/>
          <p:nvPr/>
        </p:nvSpPr>
        <p:spPr>
          <a:xfrm>
            <a:off x="1718165" y="2046866"/>
            <a:ext cx="279726" cy="2364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6B5DF57-BEA0-44BA-9F82-C257486244EC}"/>
              </a:ext>
            </a:extLst>
          </p:cNvPr>
          <p:cNvSpPr txBox="1"/>
          <p:nvPr/>
        </p:nvSpPr>
        <p:spPr>
          <a:xfrm>
            <a:off x="1908813" y="2046866"/>
            <a:ext cx="279726" cy="4958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0F97C8-F6A5-4FEF-881E-BFDE622E9282}"/>
              </a:ext>
            </a:extLst>
          </p:cNvPr>
          <p:cNvSpPr txBox="1"/>
          <p:nvPr/>
        </p:nvSpPr>
        <p:spPr>
          <a:xfrm>
            <a:off x="2109982" y="2046866"/>
            <a:ext cx="279726" cy="250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D19AB66-3D85-49F3-ABDC-B77C59D0894E}"/>
              </a:ext>
            </a:extLst>
          </p:cNvPr>
          <p:cNvSpPr txBox="1"/>
          <p:nvPr/>
        </p:nvSpPr>
        <p:spPr>
          <a:xfrm>
            <a:off x="2290398" y="2046866"/>
            <a:ext cx="279726" cy="10542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AC3FBBB-1144-41AB-AE02-DD08C86E35D4}"/>
              </a:ext>
            </a:extLst>
          </p:cNvPr>
          <p:cNvSpPr txBox="1"/>
          <p:nvPr/>
        </p:nvSpPr>
        <p:spPr>
          <a:xfrm>
            <a:off x="2481044" y="2046866"/>
            <a:ext cx="279726" cy="3006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B3FD179-B605-4ECD-BDB1-3A2A956317AB}"/>
              </a:ext>
            </a:extLst>
          </p:cNvPr>
          <p:cNvSpPr txBox="1"/>
          <p:nvPr/>
        </p:nvSpPr>
        <p:spPr>
          <a:xfrm>
            <a:off x="2708864" y="2046866"/>
            <a:ext cx="279726" cy="1096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4220BA45-9BE9-425A-B3EB-D3D07A471776}"/>
              </a:ext>
            </a:extLst>
          </p:cNvPr>
          <p:cNvSpPr/>
          <p:nvPr/>
        </p:nvSpPr>
        <p:spPr>
          <a:xfrm>
            <a:off x="2842778" y="5081121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33F77C6-36F4-472A-BBE1-022C97D26AE6}"/>
              </a:ext>
            </a:extLst>
          </p:cNvPr>
          <p:cNvSpPr/>
          <p:nvPr/>
        </p:nvSpPr>
        <p:spPr>
          <a:xfrm>
            <a:off x="2844270" y="4772085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9E55320-6AF2-4A19-9E26-E39A527BB71F}"/>
              </a:ext>
            </a:extLst>
          </p:cNvPr>
          <p:cNvCxnSpPr>
            <a:cxnSpLocks/>
            <a:stCxn id="145" idx="6"/>
          </p:cNvCxnSpPr>
          <p:nvPr/>
        </p:nvCxnSpPr>
        <p:spPr>
          <a:xfrm>
            <a:off x="3000623" y="4845051"/>
            <a:ext cx="7325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8456922-138E-4C61-A9CD-8988BE3084D8}"/>
              </a:ext>
            </a:extLst>
          </p:cNvPr>
          <p:cNvCxnSpPr>
            <a:cxnSpLocks/>
            <a:stCxn id="144" idx="6"/>
          </p:cNvCxnSpPr>
          <p:nvPr/>
        </p:nvCxnSpPr>
        <p:spPr>
          <a:xfrm>
            <a:off x="2999131" y="5154086"/>
            <a:ext cx="7325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DBC08E2-9C07-49A9-B6EB-6E32E4FEEC67}"/>
              </a:ext>
            </a:extLst>
          </p:cNvPr>
          <p:cNvCxnSpPr>
            <a:cxnSpLocks/>
            <a:stCxn id="144" idx="6"/>
            <a:endCxn id="46" idx="2"/>
          </p:cNvCxnSpPr>
          <p:nvPr/>
        </p:nvCxnSpPr>
        <p:spPr>
          <a:xfrm flipH="1" flipV="1">
            <a:off x="2181696" y="4381588"/>
            <a:ext cx="817435" cy="772498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E2B98141-15B6-441A-B329-DD56BAAC2390}"/>
              </a:ext>
            </a:extLst>
          </p:cNvPr>
          <p:cNvSpPr/>
          <p:nvPr/>
        </p:nvSpPr>
        <p:spPr>
          <a:xfrm>
            <a:off x="1374922" y="5077107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96776D2-B41A-4800-8C00-BF5A30E364EE}"/>
              </a:ext>
            </a:extLst>
          </p:cNvPr>
          <p:cNvSpPr/>
          <p:nvPr/>
        </p:nvSpPr>
        <p:spPr>
          <a:xfrm>
            <a:off x="1376414" y="4768071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73F7363-30CB-4097-AC5D-7E60AF090984}"/>
              </a:ext>
            </a:extLst>
          </p:cNvPr>
          <p:cNvCxnSpPr>
            <a:cxnSpLocks/>
          </p:cNvCxnSpPr>
          <p:nvPr/>
        </p:nvCxnSpPr>
        <p:spPr>
          <a:xfrm>
            <a:off x="650464" y="4845047"/>
            <a:ext cx="7325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1E52F98-4673-4C7E-8014-0FA3A8DC726A}"/>
              </a:ext>
            </a:extLst>
          </p:cNvPr>
          <p:cNvCxnSpPr>
            <a:cxnSpLocks/>
          </p:cNvCxnSpPr>
          <p:nvPr/>
        </p:nvCxnSpPr>
        <p:spPr>
          <a:xfrm>
            <a:off x="648972" y="5154082"/>
            <a:ext cx="7325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8AF0E75-25D3-47F6-A951-E4E44718A5A2}"/>
              </a:ext>
            </a:extLst>
          </p:cNvPr>
          <p:cNvSpPr txBox="1"/>
          <p:nvPr/>
        </p:nvSpPr>
        <p:spPr>
          <a:xfrm>
            <a:off x="3902234" y="6342268"/>
            <a:ext cx="4090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4548D3DF-BE59-456E-852C-3EE6032FAC86}"/>
              </a:ext>
            </a:extLst>
          </p:cNvPr>
          <p:cNvCxnSpPr>
            <a:cxnSpLocks/>
            <a:stCxn id="38" idx="3"/>
            <a:endCxn id="50" idx="0"/>
          </p:cNvCxnSpPr>
          <p:nvPr/>
        </p:nvCxnSpPr>
        <p:spPr>
          <a:xfrm>
            <a:off x="3168312" y="1980632"/>
            <a:ext cx="938457" cy="4361636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EF3E74E-2B6D-4E53-9634-9B05DEA81D95}"/>
              </a:ext>
            </a:extLst>
          </p:cNvPr>
          <p:cNvSpPr txBox="1"/>
          <p:nvPr/>
        </p:nvSpPr>
        <p:spPr>
          <a:xfrm>
            <a:off x="4438569" y="1665055"/>
            <a:ext cx="592341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모델은 지금까지 주어진 단어들 에서 다음에 출현하는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확률 분포를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결과를 기초로 다음 단어를 새로 생성하려면 어떻게 해야 할까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가장 높은 단어를 선택하는 방법을 떠올릴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가장 높은 단어를 선택할 뿐이므로 결과가 일정하게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정해지는 결정적인 방법이다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(?)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확률적으로 선택하는 방법도 생각할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후보 단어의 확률에 맞게 선택하는 것으로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높은 단어는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선택되기 쉽고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낮은 단어는 선택되기 어려워진다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방식에서는 선택되는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샘플링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매번 다를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매번 다른 문장을 생성하도록 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편이 생성되는 문장이 다양해 져서 재미있을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907134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34483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확률분포 출력과 샘플링을 반복한다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2774D11-FB89-4000-A5DE-6BD6A1358D20}"/>
              </a:ext>
            </a:extLst>
          </p:cNvPr>
          <p:cNvSpPr/>
          <p:nvPr/>
        </p:nvSpPr>
        <p:spPr>
          <a:xfrm>
            <a:off x="1112745" y="1800726"/>
            <a:ext cx="1659294" cy="1188276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8EAE257-30AB-4BCA-9ED2-792C09395DB7}"/>
              </a:ext>
            </a:extLst>
          </p:cNvPr>
          <p:cNvSpPr/>
          <p:nvPr/>
        </p:nvSpPr>
        <p:spPr>
          <a:xfrm>
            <a:off x="1261648" y="3417200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F62A86F-EA8C-4F20-B9E3-9FD73B6718AD}"/>
              </a:ext>
            </a:extLst>
          </p:cNvPr>
          <p:cNvCxnSpPr>
            <a:cxnSpLocks/>
          </p:cNvCxnSpPr>
          <p:nvPr/>
        </p:nvCxnSpPr>
        <p:spPr>
          <a:xfrm flipV="1">
            <a:off x="1940609" y="3046413"/>
            <a:ext cx="0" cy="3707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71E04457-2690-464A-9921-FB9F1A2954DB}"/>
              </a:ext>
            </a:extLst>
          </p:cNvPr>
          <p:cNvSpPr/>
          <p:nvPr/>
        </p:nvSpPr>
        <p:spPr>
          <a:xfrm>
            <a:off x="1961175" y="3411373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99B76FD-92D7-498A-A723-A5FC3424BB66}"/>
              </a:ext>
            </a:extLst>
          </p:cNvPr>
          <p:cNvSpPr/>
          <p:nvPr/>
        </p:nvSpPr>
        <p:spPr>
          <a:xfrm>
            <a:off x="1974804" y="3421146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47AB7FC-A831-4CF3-99ED-61227E6B58E2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1940610" y="3845389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508A23F-AFB3-4C95-B531-EE44736F393D}"/>
              </a:ext>
            </a:extLst>
          </p:cNvPr>
          <p:cNvSpPr/>
          <p:nvPr/>
        </p:nvSpPr>
        <p:spPr>
          <a:xfrm>
            <a:off x="1261648" y="4156272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E779A46-9F0A-4808-B944-534A4418C911}"/>
              </a:ext>
            </a:extLst>
          </p:cNvPr>
          <p:cNvSpPr/>
          <p:nvPr/>
        </p:nvSpPr>
        <p:spPr>
          <a:xfrm>
            <a:off x="1261646" y="4927314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14086BF-E5D9-4F2E-9FA0-C0F9C3879798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1940608" y="5355502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42A05EE-A83D-4747-B137-ADB36F4D571B}"/>
              </a:ext>
            </a:extLst>
          </p:cNvPr>
          <p:cNvSpPr/>
          <p:nvPr/>
        </p:nvSpPr>
        <p:spPr>
          <a:xfrm>
            <a:off x="1261646" y="5666385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B1D083D-CF47-4A25-ADAC-8065AA926525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1940608" y="6094573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736CA8-17DC-4D6A-B4BA-D68F4DD13DE5}"/>
              </a:ext>
            </a:extLst>
          </p:cNvPr>
          <p:cNvSpPr txBox="1"/>
          <p:nvPr/>
        </p:nvSpPr>
        <p:spPr>
          <a:xfrm>
            <a:off x="1906838" y="6405456"/>
            <a:ext cx="76996" cy="2806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E57C272-9644-49A1-8E9F-6642FE598E78}"/>
              </a:ext>
            </a:extLst>
          </p:cNvPr>
          <p:cNvCxnSpPr/>
          <p:nvPr/>
        </p:nvCxnSpPr>
        <p:spPr>
          <a:xfrm flipV="1">
            <a:off x="1427880" y="1933385"/>
            <a:ext cx="0" cy="531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FE5F71B-C9D4-400F-98E5-9108D4468C9C}"/>
              </a:ext>
            </a:extLst>
          </p:cNvPr>
          <p:cNvSpPr/>
          <p:nvPr/>
        </p:nvSpPr>
        <p:spPr>
          <a:xfrm>
            <a:off x="1443793" y="2430182"/>
            <a:ext cx="95798" cy="3374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8E64C38-F78A-495D-AE50-79430F9A30F4}"/>
              </a:ext>
            </a:extLst>
          </p:cNvPr>
          <p:cNvSpPr/>
          <p:nvPr/>
        </p:nvSpPr>
        <p:spPr>
          <a:xfrm>
            <a:off x="1611436" y="1910718"/>
            <a:ext cx="77393" cy="55321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525305C-97EE-4F11-918A-7C44C3C09D15}"/>
              </a:ext>
            </a:extLst>
          </p:cNvPr>
          <p:cNvSpPr/>
          <p:nvPr/>
        </p:nvSpPr>
        <p:spPr>
          <a:xfrm>
            <a:off x="1765600" y="2430182"/>
            <a:ext cx="95798" cy="3374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5E406EA-E9F7-4ADC-AB21-645524E4D23D}"/>
              </a:ext>
            </a:extLst>
          </p:cNvPr>
          <p:cNvSpPr/>
          <p:nvPr/>
        </p:nvSpPr>
        <p:spPr>
          <a:xfrm>
            <a:off x="1926504" y="2374152"/>
            <a:ext cx="95796" cy="897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E36F9C3-1C1D-4678-A286-27B555BCC4D3}"/>
              </a:ext>
            </a:extLst>
          </p:cNvPr>
          <p:cNvSpPr/>
          <p:nvPr/>
        </p:nvSpPr>
        <p:spPr>
          <a:xfrm>
            <a:off x="2087405" y="2374152"/>
            <a:ext cx="95796" cy="897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69B5A1-4D4C-45F4-9C8D-D88B895A92D7}"/>
              </a:ext>
            </a:extLst>
          </p:cNvPr>
          <p:cNvSpPr/>
          <p:nvPr/>
        </p:nvSpPr>
        <p:spPr>
          <a:xfrm>
            <a:off x="2248306" y="2430182"/>
            <a:ext cx="95798" cy="3374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DAE6DB4-8B71-4A12-B850-40A9B2E51C03}"/>
              </a:ext>
            </a:extLst>
          </p:cNvPr>
          <p:cNvSpPr/>
          <p:nvPr/>
        </p:nvSpPr>
        <p:spPr>
          <a:xfrm>
            <a:off x="2409208" y="2399089"/>
            <a:ext cx="95796" cy="6484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5020D9E-53B8-4153-AA2B-855AF6392FB1}"/>
              </a:ext>
            </a:extLst>
          </p:cNvPr>
          <p:cNvCxnSpPr>
            <a:cxnSpLocks/>
          </p:cNvCxnSpPr>
          <p:nvPr/>
        </p:nvCxnSpPr>
        <p:spPr>
          <a:xfrm>
            <a:off x="1424206" y="2464793"/>
            <a:ext cx="12052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73EBC13-7A83-4757-A184-33481ADEFE7F}"/>
              </a:ext>
            </a:extLst>
          </p:cNvPr>
          <p:cNvSpPr txBox="1"/>
          <p:nvPr/>
        </p:nvSpPr>
        <p:spPr>
          <a:xfrm>
            <a:off x="1389086" y="2455268"/>
            <a:ext cx="235727" cy="2309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E9A81-6E4F-4B3A-8198-BC9B86C2AAF4}"/>
              </a:ext>
            </a:extLst>
          </p:cNvPr>
          <p:cNvSpPr txBox="1"/>
          <p:nvPr/>
        </p:nvSpPr>
        <p:spPr>
          <a:xfrm>
            <a:off x="1549989" y="2455268"/>
            <a:ext cx="235727" cy="2156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6B5DF57-BEA0-44BA-9F82-C257486244EC}"/>
              </a:ext>
            </a:extLst>
          </p:cNvPr>
          <p:cNvSpPr txBox="1"/>
          <p:nvPr/>
        </p:nvSpPr>
        <p:spPr>
          <a:xfrm>
            <a:off x="1710649" y="2455268"/>
            <a:ext cx="235727" cy="45221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0F97C8-F6A5-4FEF-881E-BFDE622E9282}"/>
              </a:ext>
            </a:extLst>
          </p:cNvPr>
          <p:cNvSpPr txBox="1"/>
          <p:nvPr/>
        </p:nvSpPr>
        <p:spPr>
          <a:xfrm>
            <a:off x="1880176" y="2455268"/>
            <a:ext cx="235727" cy="2283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D19AB66-3D85-49F3-ABDC-B77C59D0894E}"/>
              </a:ext>
            </a:extLst>
          </p:cNvPr>
          <p:cNvSpPr txBox="1"/>
          <p:nvPr/>
        </p:nvSpPr>
        <p:spPr>
          <a:xfrm>
            <a:off x="2032214" y="2455268"/>
            <a:ext cx="235727" cy="961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AC3FBBB-1144-41AB-AE02-DD08C86E35D4}"/>
              </a:ext>
            </a:extLst>
          </p:cNvPr>
          <p:cNvSpPr txBox="1"/>
          <p:nvPr/>
        </p:nvSpPr>
        <p:spPr>
          <a:xfrm>
            <a:off x="2192873" y="2455268"/>
            <a:ext cx="235727" cy="27417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B3FD179-B605-4ECD-BDB1-3A2A956317AB}"/>
              </a:ext>
            </a:extLst>
          </p:cNvPr>
          <p:cNvSpPr txBox="1"/>
          <p:nvPr/>
        </p:nvSpPr>
        <p:spPr>
          <a:xfrm>
            <a:off x="2384858" y="2455268"/>
            <a:ext cx="235727" cy="999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4220BA45-9BE9-425A-B3EB-D3D07A471776}"/>
              </a:ext>
            </a:extLst>
          </p:cNvPr>
          <p:cNvSpPr/>
          <p:nvPr/>
        </p:nvSpPr>
        <p:spPr>
          <a:xfrm>
            <a:off x="2497709" y="5222413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33F77C6-36F4-472A-BBE1-022C97D26AE6}"/>
              </a:ext>
            </a:extLst>
          </p:cNvPr>
          <p:cNvSpPr/>
          <p:nvPr/>
        </p:nvSpPr>
        <p:spPr>
          <a:xfrm>
            <a:off x="2498966" y="494058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9E55320-6AF2-4A19-9E26-E39A527BB71F}"/>
              </a:ext>
            </a:extLst>
          </p:cNvPr>
          <p:cNvCxnSpPr>
            <a:cxnSpLocks/>
            <a:stCxn id="145" idx="6"/>
          </p:cNvCxnSpPr>
          <p:nvPr/>
        </p:nvCxnSpPr>
        <p:spPr>
          <a:xfrm>
            <a:off x="2630726" y="5007125"/>
            <a:ext cx="61733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8456922-138E-4C61-A9CD-8988BE3084D8}"/>
              </a:ext>
            </a:extLst>
          </p:cNvPr>
          <p:cNvCxnSpPr>
            <a:cxnSpLocks/>
            <a:stCxn id="144" idx="6"/>
          </p:cNvCxnSpPr>
          <p:nvPr/>
        </p:nvCxnSpPr>
        <p:spPr>
          <a:xfrm>
            <a:off x="2629469" y="5288955"/>
            <a:ext cx="61732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DBC08E2-9C07-49A9-B6EB-6E32E4FEEC67}"/>
              </a:ext>
            </a:extLst>
          </p:cNvPr>
          <p:cNvCxnSpPr>
            <a:cxnSpLocks/>
            <a:stCxn id="144" idx="6"/>
            <a:endCxn id="46" idx="2"/>
          </p:cNvCxnSpPr>
          <p:nvPr/>
        </p:nvCxnSpPr>
        <p:spPr>
          <a:xfrm flipH="1" flipV="1">
            <a:off x="1940610" y="4584461"/>
            <a:ext cx="688859" cy="704494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E2B98141-15B6-441A-B329-DD56BAAC2390}"/>
              </a:ext>
            </a:extLst>
          </p:cNvPr>
          <p:cNvSpPr/>
          <p:nvPr/>
        </p:nvSpPr>
        <p:spPr>
          <a:xfrm>
            <a:off x="1260735" y="521875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96776D2-B41A-4800-8C00-BF5A30E364EE}"/>
              </a:ext>
            </a:extLst>
          </p:cNvPr>
          <p:cNvSpPr/>
          <p:nvPr/>
        </p:nvSpPr>
        <p:spPr>
          <a:xfrm>
            <a:off x="1261993" y="4936921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73F7363-30CB-4097-AC5D-7E60AF090984}"/>
              </a:ext>
            </a:extLst>
          </p:cNvPr>
          <p:cNvCxnSpPr>
            <a:cxnSpLocks/>
          </p:cNvCxnSpPr>
          <p:nvPr/>
        </p:nvCxnSpPr>
        <p:spPr>
          <a:xfrm>
            <a:off x="650229" y="5007121"/>
            <a:ext cx="61733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1E52F98-4673-4C7E-8014-0FA3A8DC726A}"/>
              </a:ext>
            </a:extLst>
          </p:cNvPr>
          <p:cNvCxnSpPr>
            <a:cxnSpLocks/>
          </p:cNvCxnSpPr>
          <p:nvPr/>
        </p:nvCxnSpPr>
        <p:spPr>
          <a:xfrm>
            <a:off x="648972" y="5288951"/>
            <a:ext cx="61732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8AF0E75-25D3-47F6-A951-E4E44718A5A2}"/>
              </a:ext>
            </a:extLst>
          </p:cNvPr>
          <p:cNvSpPr txBox="1"/>
          <p:nvPr/>
        </p:nvSpPr>
        <p:spPr>
          <a:xfrm>
            <a:off x="3752298" y="6370881"/>
            <a:ext cx="56012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74A0D68-962C-4DF8-A698-435D6E282799}"/>
              </a:ext>
            </a:extLst>
          </p:cNvPr>
          <p:cNvSpPr/>
          <p:nvPr/>
        </p:nvSpPr>
        <p:spPr>
          <a:xfrm>
            <a:off x="3089111" y="1800726"/>
            <a:ext cx="1659294" cy="1188276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C13F76E-1E53-431A-983D-B02781950330}"/>
              </a:ext>
            </a:extLst>
          </p:cNvPr>
          <p:cNvSpPr/>
          <p:nvPr/>
        </p:nvSpPr>
        <p:spPr>
          <a:xfrm>
            <a:off x="3238014" y="3417200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6CCDEE7-EA12-4D03-ADB5-CDA79DBA7AFE}"/>
              </a:ext>
            </a:extLst>
          </p:cNvPr>
          <p:cNvCxnSpPr>
            <a:cxnSpLocks/>
          </p:cNvCxnSpPr>
          <p:nvPr/>
        </p:nvCxnSpPr>
        <p:spPr>
          <a:xfrm flipV="1">
            <a:off x="3916975" y="3046413"/>
            <a:ext cx="0" cy="3707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325ED55A-EB6C-4AF4-BE38-A3443B1A209C}"/>
              </a:ext>
            </a:extLst>
          </p:cNvPr>
          <p:cNvSpPr/>
          <p:nvPr/>
        </p:nvSpPr>
        <p:spPr>
          <a:xfrm>
            <a:off x="3937541" y="3411373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5E167D2-F627-45EB-8BF6-2C709958B418}"/>
              </a:ext>
            </a:extLst>
          </p:cNvPr>
          <p:cNvSpPr/>
          <p:nvPr/>
        </p:nvSpPr>
        <p:spPr>
          <a:xfrm>
            <a:off x="3951169" y="3421146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330F22E-4E8C-4D36-A47B-6DB1928786B2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3916976" y="3845389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8ACDECB-4044-49E9-9DCE-E97BC8A14825}"/>
              </a:ext>
            </a:extLst>
          </p:cNvPr>
          <p:cNvSpPr/>
          <p:nvPr/>
        </p:nvSpPr>
        <p:spPr>
          <a:xfrm>
            <a:off x="3238014" y="4156272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F4AC2B5-4AB1-48D1-8666-EEE384D9CBCC}"/>
              </a:ext>
            </a:extLst>
          </p:cNvPr>
          <p:cNvSpPr/>
          <p:nvPr/>
        </p:nvSpPr>
        <p:spPr>
          <a:xfrm>
            <a:off x="3238012" y="4927314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BBD078F-3F98-4635-BA74-D72397F05F5A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3916974" y="5355502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1D08598-02E8-435D-84FB-2F8C69D660BB}"/>
              </a:ext>
            </a:extLst>
          </p:cNvPr>
          <p:cNvSpPr/>
          <p:nvPr/>
        </p:nvSpPr>
        <p:spPr>
          <a:xfrm>
            <a:off x="3238012" y="5666385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43C75CC-6E90-4776-A3A5-D3797ADF2767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3916974" y="6094573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E531820-829A-42B9-8339-F453DECF74B2}"/>
              </a:ext>
            </a:extLst>
          </p:cNvPr>
          <p:cNvCxnSpPr/>
          <p:nvPr/>
        </p:nvCxnSpPr>
        <p:spPr>
          <a:xfrm flipV="1">
            <a:off x="3404245" y="1933385"/>
            <a:ext cx="0" cy="531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81B94D3-B3D9-432C-A36C-B27C93217F24}"/>
              </a:ext>
            </a:extLst>
          </p:cNvPr>
          <p:cNvSpPr/>
          <p:nvPr/>
        </p:nvSpPr>
        <p:spPr>
          <a:xfrm>
            <a:off x="3420159" y="2374153"/>
            <a:ext cx="87417" cy="897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045C20D-957B-4C31-9A2B-743A5E78DACB}"/>
              </a:ext>
            </a:extLst>
          </p:cNvPr>
          <p:cNvSpPr/>
          <p:nvPr/>
        </p:nvSpPr>
        <p:spPr>
          <a:xfrm>
            <a:off x="3587802" y="2407381"/>
            <a:ext cx="76754" cy="5655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B86834E-EE49-4485-9F36-B966E7AF81E0}"/>
              </a:ext>
            </a:extLst>
          </p:cNvPr>
          <p:cNvSpPr/>
          <p:nvPr/>
        </p:nvSpPr>
        <p:spPr>
          <a:xfrm>
            <a:off x="3741966" y="2153910"/>
            <a:ext cx="95796" cy="310022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BB08657-E099-4662-8994-3B6B1135F83D}"/>
              </a:ext>
            </a:extLst>
          </p:cNvPr>
          <p:cNvSpPr/>
          <p:nvPr/>
        </p:nvSpPr>
        <p:spPr>
          <a:xfrm>
            <a:off x="3902869" y="2394864"/>
            <a:ext cx="93602" cy="6906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C251965-E054-4606-B695-B06D5531CD47}"/>
              </a:ext>
            </a:extLst>
          </p:cNvPr>
          <p:cNvSpPr/>
          <p:nvPr/>
        </p:nvSpPr>
        <p:spPr>
          <a:xfrm>
            <a:off x="4063770" y="2422236"/>
            <a:ext cx="83932" cy="41694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69E6FB6-84BE-4F45-AF90-4EDDEEFC804D}"/>
              </a:ext>
            </a:extLst>
          </p:cNvPr>
          <p:cNvSpPr/>
          <p:nvPr/>
        </p:nvSpPr>
        <p:spPr>
          <a:xfrm>
            <a:off x="4224672" y="1989411"/>
            <a:ext cx="96580" cy="47452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80C763D-8DDA-4E59-9833-B73ADCB7460E}"/>
              </a:ext>
            </a:extLst>
          </p:cNvPr>
          <p:cNvSpPr/>
          <p:nvPr/>
        </p:nvSpPr>
        <p:spPr>
          <a:xfrm>
            <a:off x="4385574" y="2363978"/>
            <a:ext cx="86933" cy="9995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D78E93F-6B5E-433F-A8CD-011F40177E81}"/>
              </a:ext>
            </a:extLst>
          </p:cNvPr>
          <p:cNvCxnSpPr>
            <a:cxnSpLocks/>
          </p:cNvCxnSpPr>
          <p:nvPr/>
        </p:nvCxnSpPr>
        <p:spPr>
          <a:xfrm>
            <a:off x="3400572" y="2464793"/>
            <a:ext cx="12052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DFDF4CC-201B-497E-BAF4-1675D1094854}"/>
              </a:ext>
            </a:extLst>
          </p:cNvPr>
          <p:cNvSpPr txBox="1"/>
          <p:nvPr/>
        </p:nvSpPr>
        <p:spPr>
          <a:xfrm>
            <a:off x="3365451" y="2455268"/>
            <a:ext cx="235727" cy="2309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34592F3-D208-4703-A904-0B443A5FF171}"/>
              </a:ext>
            </a:extLst>
          </p:cNvPr>
          <p:cNvSpPr txBox="1"/>
          <p:nvPr/>
        </p:nvSpPr>
        <p:spPr>
          <a:xfrm>
            <a:off x="3526354" y="2455268"/>
            <a:ext cx="235727" cy="2156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C695E6E-E634-4B4A-A8F2-F4B64302DB19}"/>
              </a:ext>
            </a:extLst>
          </p:cNvPr>
          <p:cNvSpPr txBox="1"/>
          <p:nvPr/>
        </p:nvSpPr>
        <p:spPr>
          <a:xfrm>
            <a:off x="3687015" y="2455268"/>
            <a:ext cx="235727" cy="45221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1382EC8-A956-44A3-8730-6A74E1FA3997}"/>
              </a:ext>
            </a:extLst>
          </p:cNvPr>
          <p:cNvSpPr txBox="1"/>
          <p:nvPr/>
        </p:nvSpPr>
        <p:spPr>
          <a:xfrm>
            <a:off x="3856542" y="2455268"/>
            <a:ext cx="235727" cy="2283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05EA65-07A6-48B3-8A98-8E4A00DD3152}"/>
              </a:ext>
            </a:extLst>
          </p:cNvPr>
          <p:cNvSpPr txBox="1"/>
          <p:nvPr/>
        </p:nvSpPr>
        <p:spPr>
          <a:xfrm>
            <a:off x="4008580" y="2455268"/>
            <a:ext cx="235727" cy="961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827CD36-A725-4C51-8E69-E2763C924ACB}"/>
              </a:ext>
            </a:extLst>
          </p:cNvPr>
          <p:cNvSpPr txBox="1"/>
          <p:nvPr/>
        </p:nvSpPr>
        <p:spPr>
          <a:xfrm>
            <a:off x="4169238" y="2455268"/>
            <a:ext cx="235727" cy="27417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440F61-8877-43E6-B0DC-F1FFDD8F64E2}"/>
              </a:ext>
            </a:extLst>
          </p:cNvPr>
          <p:cNvSpPr txBox="1"/>
          <p:nvPr/>
        </p:nvSpPr>
        <p:spPr>
          <a:xfrm>
            <a:off x="4361224" y="2455268"/>
            <a:ext cx="235727" cy="999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7A7E85F-804E-47C0-9404-8FD80F3ECE54}"/>
              </a:ext>
            </a:extLst>
          </p:cNvPr>
          <p:cNvSpPr/>
          <p:nvPr/>
        </p:nvSpPr>
        <p:spPr>
          <a:xfrm>
            <a:off x="4474074" y="5222413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636F1C7-57FD-4E7E-80D1-412856E27608}"/>
              </a:ext>
            </a:extLst>
          </p:cNvPr>
          <p:cNvSpPr/>
          <p:nvPr/>
        </p:nvSpPr>
        <p:spPr>
          <a:xfrm>
            <a:off x="4475332" y="494058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12C74CE0-677B-48AB-824E-690E316308C5}"/>
              </a:ext>
            </a:extLst>
          </p:cNvPr>
          <p:cNvCxnSpPr>
            <a:cxnSpLocks/>
            <a:stCxn id="85" idx="6"/>
          </p:cNvCxnSpPr>
          <p:nvPr/>
        </p:nvCxnSpPr>
        <p:spPr>
          <a:xfrm>
            <a:off x="4607091" y="5007125"/>
            <a:ext cx="61733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04556AC-9D1A-45B1-92E7-8E63755C9629}"/>
              </a:ext>
            </a:extLst>
          </p:cNvPr>
          <p:cNvCxnSpPr>
            <a:cxnSpLocks/>
            <a:stCxn id="84" idx="6"/>
          </p:cNvCxnSpPr>
          <p:nvPr/>
        </p:nvCxnSpPr>
        <p:spPr>
          <a:xfrm>
            <a:off x="4605834" y="5288955"/>
            <a:ext cx="61732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D6996ADB-C9BC-472C-B428-CA422720327E}"/>
              </a:ext>
            </a:extLst>
          </p:cNvPr>
          <p:cNvCxnSpPr>
            <a:cxnSpLocks/>
            <a:stCxn id="84" idx="6"/>
            <a:endCxn id="58" idx="2"/>
          </p:cNvCxnSpPr>
          <p:nvPr/>
        </p:nvCxnSpPr>
        <p:spPr>
          <a:xfrm flipH="1" flipV="1">
            <a:off x="3916976" y="4584461"/>
            <a:ext cx="688859" cy="704494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0A20E13F-DCA0-445C-BEC0-D607716EEA23}"/>
              </a:ext>
            </a:extLst>
          </p:cNvPr>
          <p:cNvSpPr/>
          <p:nvPr/>
        </p:nvSpPr>
        <p:spPr>
          <a:xfrm>
            <a:off x="3237101" y="521875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ACB15B22-6100-40EB-824B-ED28CA5C7388}"/>
              </a:ext>
            </a:extLst>
          </p:cNvPr>
          <p:cNvSpPr/>
          <p:nvPr/>
        </p:nvSpPr>
        <p:spPr>
          <a:xfrm>
            <a:off x="3238358" y="4936921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2971ECF-E25A-48C4-8190-FAD36A1027F2}"/>
              </a:ext>
            </a:extLst>
          </p:cNvPr>
          <p:cNvSpPr txBox="1"/>
          <p:nvPr/>
        </p:nvSpPr>
        <p:spPr>
          <a:xfrm>
            <a:off x="5303537" y="6372539"/>
            <a:ext cx="507714" cy="2806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6C0274E0-19AF-4395-A3D2-96A619EFAA46}"/>
              </a:ext>
            </a:extLst>
          </p:cNvPr>
          <p:cNvCxnSpPr>
            <a:cxnSpLocks/>
            <a:stCxn id="52" idx="3"/>
            <a:endCxn id="93" idx="0"/>
          </p:cNvCxnSpPr>
          <p:nvPr/>
        </p:nvCxnSpPr>
        <p:spPr>
          <a:xfrm>
            <a:off x="4748405" y="2394864"/>
            <a:ext cx="808989" cy="3977675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7B42B810-3A77-47D0-BF14-43B727CAB4CF}"/>
              </a:ext>
            </a:extLst>
          </p:cNvPr>
          <p:cNvSpPr txBox="1"/>
          <p:nvPr/>
        </p:nvSpPr>
        <p:spPr>
          <a:xfrm>
            <a:off x="5921772" y="1122915"/>
            <a:ext cx="450155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계속해서 두 번째 단어를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샘플링해보자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방금 생성한 단어인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언어 모델에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입력하여 다음 단어의 확률 분포를 얻는다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다음 그 확률분포를 기초로 다음에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출현할 단어를 샘플링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다음은 이 작업을 원하는 만큼 반복한다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새로운 문장을 생성할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여기에서 주목할 것은 이렇게 생성한 문장은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데이터에는 존재하지 않는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 그대로 새로운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생성된 문장이라는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왜냐하면 언어 모델은 훈련 데이터를 암기한 것이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아니라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데이터에서 사용된 단어의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정렬 패턴을 학습한 것이기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만약 언어 모델이 말뭉치로부터 단어의 출현 패턴을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올바르게 학습할 수 있다면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모델이 새로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생성하는 문장은 우리 인간에게도 자연스럽고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의미가 통하는 문장일 것으로 기대할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62155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문장 생성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97990" y="119471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419696183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더 좋은 문장으로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97990" y="1194718"/>
            <a:ext cx="85683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언어 모델이 있으면 좋은 문장을 기대할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장에서 더 좋은 언어 모델을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BetterRnnln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클래스로 구현했다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 문장 생성 기능을 추가하겠다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모델을 한 단계 더 개선하고 한층 더 큰 말뭉치를 사용하면 더 자연스러운 문장을 생성해줄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C3895-4126-4956-960D-B2A78B4C67EF}"/>
              </a:ext>
            </a:extLst>
          </p:cNvPr>
          <p:cNvSpPr txBox="1"/>
          <p:nvPr/>
        </p:nvSpPr>
        <p:spPr>
          <a:xfrm>
            <a:off x="497990" y="3135812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62446517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148643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682629" y="2109118"/>
            <a:ext cx="825418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데이터는 많다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음성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동영상 데이터는 모두 시계열 데이터이다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이러한 시계열 데이터를 또 다른 시계열 데이터로 변환하는 문제도 숱하게 생각할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예컨대 기계 번역이나 음성 인식을 들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외에도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챗봇처럼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대화하는 애플리케이션이나 컴파일러처럼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소스 코드를 기계어로 변환하는 작업도 생각해볼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입력과 출력이 시계열 데이터인 문제는 아주 많다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 우리는 시계열 데이터를 다른 시계열 데이터로 변환하는 모델을 생각해볼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위한 기법으로 여기에서는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방법을 살펴보겠다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506595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93979" y="1002213"/>
            <a:ext cx="531818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모델이라고도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모듈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 그대로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입력 데이터를 인코딩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부호화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하고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데이터를 디코딩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복호화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구조를 구체적인 예를 들어 설명하겠다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우리말을 영어로 번역하는 예를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번역해보자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0169C0A-41B1-4E24-8C60-894A42B4F770}"/>
              </a:ext>
            </a:extLst>
          </p:cNvPr>
          <p:cNvSpPr/>
          <p:nvPr/>
        </p:nvSpPr>
        <p:spPr>
          <a:xfrm>
            <a:off x="1376003" y="4757536"/>
            <a:ext cx="1611381" cy="628601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893823D-6A78-477A-9A13-538768E17A8D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2987384" y="5071836"/>
            <a:ext cx="614100" cy="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2B7FFA-0ED1-4ACA-80B4-855DC29E56D4}"/>
              </a:ext>
            </a:extLst>
          </p:cNvPr>
          <p:cNvSpPr/>
          <p:nvPr/>
        </p:nvSpPr>
        <p:spPr>
          <a:xfrm>
            <a:off x="3601484" y="4757535"/>
            <a:ext cx="1611381" cy="628601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4814F32-694E-4D37-B7ED-749955A2C80D}"/>
              </a:ext>
            </a:extLst>
          </p:cNvPr>
          <p:cNvCxnSpPr>
            <a:cxnSpLocks/>
            <a:stCxn id="17" idx="0"/>
            <a:endCxn id="7" idx="2"/>
          </p:cNvCxnSpPr>
          <p:nvPr/>
        </p:nvCxnSpPr>
        <p:spPr>
          <a:xfrm flipV="1">
            <a:off x="2181694" y="5386137"/>
            <a:ext cx="0" cy="37749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8637DA-3F93-43CB-BF34-9C5DBB6E5E96}"/>
              </a:ext>
            </a:extLst>
          </p:cNvPr>
          <p:cNvSpPr txBox="1"/>
          <p:nvPr/>
        </p:nvSpPr>
        <p:spPr>
          <a:xfrm>
            <a:off x="1156274" y="5763627"/>
            <a:ext cx="2050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sz="1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F04E68F-D932-49B6-92C5-EFF39CEE7F3C}"/>
              </a:ext>
            </a:extLst>
          </p:cNvPr>
          <p:cNvCxnSpPr>
            <a:cxnSpLocks/>
            <a:stCxn id="10" idx="0"/>
            <a:endCxn id="21" idx="2"/>
          </p:cNvCxnSpPr>
          <p:nvPr/>
        </p:nvCxnSpPr>
        <p:spPr>
          <a:xfrm flipH="1" flipV="1">
            <a:off x="4407174" y="4393763"/>
            <a:ext cx="1" cy="36377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8A3A29-7368-4D7D-BCFE-B20A0697D1D3}"/>
              </a:ext>
            </a:extLst>
          </p:cNvPr>
          <p:cNvSpPr txBox="1"/>
          <p:nvPr/>
        </p:nvSpPr>
        <p:spPr>
          <a:xfrm>
            <a:off x="3761920" y="4055209"/>
            <a:ext cx="1290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 am a cat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46B521-4A22-4D6F-9923-AA90312F4037}"/>
              </a:ext>
            </a:extLst>
          </p:cNvPr>
          <p:cNvSpPr txBox="1"/>
          <p:nvPr/>
        </p:nvSpPr>
        <p:spPr>
          <a:xfrm>
            <a:off x="1156274" y="3586829"/>
            <a:ext cx="3889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번역을 수행하는 예</a:t>
            </a:r>
          </a:p>
        </p:txBody>
      </p:sp>
    </p:spTree>
    <p:extLst>
      <p:ext uri="{BB962C8B-B14F-4D97-AF65-F5344CB8AC3E}">
        <p14:creationId xmlns:p14="http://schemas.microsoft.com/office/powerpoint/2010/main" val="324090624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68882" y="818753"/>
            <a:ext cx="786465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출발어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문장을 인코딩한다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이어서 그 인코딩한 정보를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도착어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문장을 생성한다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인코딩한 정보에는 번역에 필요한 정보가 조밀하게 응축되어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Docder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조밀하게 응축된 정보를 바탕으로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도착어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문장을 생성하는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전체 그림이다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협력하여 시계열 데이터를 다른 시계열 데이터로 변환하는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전체 과정을 자세히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처리에 집중해보자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46B521-4A22-4D6F-9923-AA90312F4037}"/>
              </a:ext>
            </a:extLst>
          </p:cNvPr>
          <p:cNvSpPr txBox="1"/>
          <p:nvPr/>
        </p:nvSpPr>
        <p:spPr>
          <a:xfrm>
            <a:off x="468882" y="3614200"/>
            <a:ext cx="3690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계층을 다음과 같이 구성된다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554D145-998C-4793-B9E5-1B70DE4F47DE}"/>
              </a:ext>
            </a:extLst>
          </p:cNvPr>
          <p:cNvSpPr txBox="1"/>
          <p:nvPr/>
        </p:nvSpPr>
        <p:spPr>
          <a:xfrm>
            <a:off x="456106" y="4093666"/>
            <a:ext cx="2396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구성하는 계층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1FC017F-3495-4A44-892A-A041BC1CCCD3}"/>
              </a:ext>
            </a:extLst>
          </p:cNvPr>
          <p:cNvGrpSpPr/>
          <p:nvPr/>
        </p:nvGrpSpPr>
        <p:grpSpPr>
          <a:xfrm>
            <a:off x="775462" y="4575677"/>
            <a:ext cx="1671876" cy="1692578"/>
            <a:chOff x="727335" y="4507832"/>
            <a:chExt cx="1787264" cy="180939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090A8DA-3174-4B8C-876F-792E752533B1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B0C499E6-35F4-4A0B-9678-185A3F7E5508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3626976-936F-4E56-BA9D-45759BBA30BF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A0D2D4D-5ED8-40BA-B4D1-B0A82F5630E4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D355D9A-8453-4DF5-8949-A30A76DCB282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54172E7-21EF-4A74-BDE5-3CF53F5FB92E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D6890381-B25F-4035-8BDD-A800BF2AE7A8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16D350F-3B16-4944-A189-D9EE1205D571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2D73836F-3035-4118-A090-5B7E979D3BEB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F771481-2348-45D5-B6D2-B614AF5359BC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4FD034E-AF32-4CDF-9F3E-644DD85A7530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9A7A2FF-0D47-47CB-8670-67D2FF5E38A6}"/>
              </a:ext>
            </a:extLst>
          </p:cNvPr>
          <p:cNvGrpSpPr/>
          <p:nvPr/>
        </p:nvGrpSpPr>
        <p:grpSpPr>
          <a:xfrm>
            <a:off x="2447338" y="4575677"/>
            <a:ext cx="1671876" cy="1692578"/>
            <a:chOff x="727335" y="4507832"/>
            <a:chExt cx="1787264" cy="1809395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3DB9263A-C145-4971-9CAB-4241F41886AE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D2940C0-5147-44C1-A7B7-9F93D30858E3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FC71F34-4173-484E-B24F-7888DEB8AC9A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BDF28A01-D502-4457-AD81-7821ECEAF9B9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9B3E127-07A9-4C48-A7A3-685CE74ADCE5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C4D81BB-C7F3-47E2-A171-F2D2B8F0C09B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E818375F-CC97-4504-A590-98A172406746}"/>
                </a:ext>
              </a:extLst>
            </p:cNvPr>
            <p:cNvCxnSpPr>
              <a:cxnSpLocks/>
              <a:stCxn id="42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259D2542-63F3-4C0A-B7D4-2DBD709E54E4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79CDF63C-05DF-46AD-BC69-AEE34AACD490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C1A02E4-5551-485F-A8DA-EB87F430FE5D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69597896-3102-410F-B92C-54E6B6495BED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4D6ECFB-028C-43ED-8524-F501B8359CB1}"/>
              </a:ext>
            </a:extLst>
          </p:cNvPr>
          <p:cNvGrpSpPr/>
          <p:nvPr/>
        </p:nvGrpSpPr>
        <p:grpSpPr>
          <a:xfrm>
            <a:off x="4119214" y="4575677"/>
            <a:ext cx="1671876" cy="1692578"/>
            <a:chOff x="727335" y="4507832"/>
            <a:chExt cx="1787264" cy="1809395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DD2838F5-9A6B-4C5B-92EC-C3D6E11A4E76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7413F9C5-46E3-4F7E-8913-F0A7B93391D1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1561A38B-45B0-419A-9552-09A42CB0FD07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0E93B375-E8DF-4EB7-8F20-EC9F10602377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FF916AA-2DBA-4C1E-8B89-9705A69D145F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D0E45EF1-5B36-47EE-B8C4-BF44DA43A839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2D0948E5-1C14-4C21-8A33-86B23249EED5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7C293074-EB98-464A-A1A6-B56282C2C32E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D5D567A2-F0D0-4A91-AB6C-C4E7B078239B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F262FFA-0B52-4358-838B-63B3CCB0A969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CB212151-99B0-46A2-B945-7AC9B38E6F69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614204E-8A28-4207-AE6B-363015AFD6F0}"/>
              </a:ext>
            </a:extLst>
          </p:cNvPr>
          <p:cNvGrpSpPr/>
          <p:nvPr/>
        </p:nvGrpSpPr>
        <p:grpSpPr>
          <a:xfrm>
            <a:off x="5791091" y="4575677"/>
            <a:ext cx="1671876" cy="1692578"/>
            <a:chOff x="727335" y="4507832"/>
            <a:chExt cx="1787264" cy="180939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7310B597-34CF-4144-B43C-8840DCE99367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8A535815-B4F8-43DF-BBB8-A6407D27C1A2}"/>
                </a:ext>
              </a:extLst>
            </p:cNvPr>
            <p:cNvCxnSpPr>
              <a:cxnSpLocks/>
              <a:stCxn id="61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F33594B9-1A09-41D2-AA02-9DD480502314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55B2FDBD-B78C-4442-9BDD-7BBEB10B65A4}"/>
                </a:ext>
              </a:extLst>
            </p:cNvPr>
            <p:cNvCxnSpPr>
              <a:cxnSpLocks/>
              <a:stCxn id="63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336CC93-F53E-412C-BE3B-C26A60026BC8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7A1DA9C-D6B7-47CD-84A9-7F64A199442D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9E096B0-77B2-4DF5-8BC9-5B004E99B36B}"/>
                </a:ext>
              </a:extLst>
            </p:cNvPr>
            <p:cNvCxnSpPr>
              <a:cxnSpLocks/>
              <a:stCxn id="66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4F4A4A4D-6A89-4CB0-9089-A12E4ACAEF99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2DF125FD-F8BD-4870-AC99-094C36EAC224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2C31B38-82FD-47E7-AFDA-B6CAA168D574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4B94B1BE-97FD-4BC1-AD7B-B9CB35D52B40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622CAAC-EE46-4CB3-9E69-878F6B34FF58}"/>
              </a:ext>
            </a:extLst>
          </p:cNvPr>
          <p:cNvSpPr/>
          <p:nvPr/>
        </p:nvSpPr>
        <p:spPr>
          <a:xfrm>
            <a:off x="7463819" y="4885542"/>
            <a:ext cx="1270254" cy="400544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6EF2CA6-136C-41F4-B37E-E88C04573B1B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8098946" y="5286086"/>
            <a:ext cx="0" cy="29081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E92A87B8-9BED-4C81-AF4D-290242F8760B}"/>
              </a:ext>
            </a:extLst>
          </p:cNvPr>
          <p:cNvSpPr/>
          <p:nvPr/>
        </p:nvSpPr>
        <p:spPr>
          <a:xfrm>
            <a:off x="7463819" y="5576898"/>
            <a:ext cx="1270254" cy="400544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E549419-4656-4D64-A388-EEE8BD7B188E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8098946" y="5977441"/>
            <a:ext cx="0" cy="29081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8163A8AB-5041-45AE-A4CA-36EF2C9D7676}"/>
              </a:ext>
            </a:extLst>
          </p:cNvPr>
          <p:cNvSpPr/>
          <p:nvPr/>
        </p:nvSpPr>
        <p:spPr>
          <a:xfrm>
            <a:off x="8612576" y="5161589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B2D1E75-A114-42F0-9772-0F9B20D6F29C}"/>
              </a:ext>
            </a:extLst>
          </p:cNvPr>
          <p:cNvSpPr/>
          <p:nvPr/>
        </p:nvSpPr>
        <p:spPr>
          <a:xfrm>
            <a:off x="8613752" y="4897953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57F91BD5-863B-4828-9717-042ABA291AC2}"/>
              </a:ext>
            </a:extLst>
          </p:cNvPr>
          <p:cNvCxnSpPr>
            <a:cxnSpLocks/>
            <a:stCxn id="78" idx="6"/>
          </p:cNvCxnSpPr>
          <p:nvPr/>
        </p:nvCxnSpPr>
        <p:spPr>
          <a:xfrm>
            <a:off x="8737006" y="4960199"/>
            <a:ext cx="397837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7B71995-A74A-4AE9-AC3F-A28ABF5EB5E0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8735830" y="5223835"/>
            <a:ext cx="57694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671646C8-45AC-4BA6-8E30-4E90B4427CDA}"/>
              </a:ext>
            </a:extLst>
          </p:cNvPr>
          <p:cNvCxnSpPr>
            <a:cxnSpLocks/>
            <a:stCxn id="77" idx="6"/>
          </p:cNvCxnSpPr>
          <p:nvPr/>
        </p:nvCxnSpPr>
        <p:spPr>
          <a:xfrm flipH="1" flipV="1">
            <a:off x="8140670" y="4575677"/>
            <a:ext cx="595160" cy="648158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F5CC8D73-FC08-434A-98A7-30E857B1962F}"/>
              </a:ext>
            </a:extLst>
          </p:cNvPr>
          <p:cNvSpPr/>
          <p:nvPr/>
        </p:nvSpPr>
        <p:spPr>
          <a:xfrm>
            <a:off x="7462967" y="5158164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D4CBE5D-279D-489A-89FA-7A02FF3546B5}"/>
              </a:ext>
            </a:extLst>
          </p:cNvPr>
          <p:cNvSpPr/>
          <p:nvPr/>
        </p:nvSpPr>
        <p:spPr>
          <a:xfrm>
            <a:off x="7464144" y="4894529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51AEFC-6189-4AE8-AE4D-0E40DFEED02C}"/>
                  </a:ext>
                </a:extLst>
              </p:cNvPr>
              <p:cNvSpPr txBox="1"/>
              <p:nvPr/>
            </p:nvSpPr>
            <p:spPr>
              <a:xfrm>
                <a:off x="9314444" y="5047666"/>
                <a:ext cx="269912" cy="345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51AEFC-6189-4AE8-AE4D-0E40DFEED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444" y="5047666"/>
                <a:ext cx="269912" cy="345487"/>
              </a:xfrm>
              <a:prstGeom prst="rect">
                <a:avLst/>
              </a:prstGeom>
              <a:blipFill>
                <a:blip r:embed="rId3"/>
                <a:stretch>
                  <a:fillRect l="-27273" r="-27273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CE6A2BCD-4F1D-4BB9-8FD6-3ADEA06ECE63}"/>
              </a:ext>
            </a:extLst>
          </p:cNvPr>
          <p:cNvSpPr txBox="1"/>
          <p:nvPr/>
        </p:nvSpPr>
        <p:spPr>
          <a:xfrm>
            <a:off x="7840126" y="6265590"/>
            <a:ext cx="517632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D152DE-8BBB-40A2-A33C-FAEB86C16819}"/>
              </a:ext>
            </a:extLst>
          </p:cNvPr>
          <p:cNvSpPr txBox="1"/>
          <p:nvPr/>
        </p:nvSpPr>
        <p:spPr>
          <a:xfrm>
            <a:off x="1236598" y="6268253"/>
            <a:ext cx="349686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B1E651-CA95-4EB2-AC9B-7F8AE86EE288}"/>
              </a:ext>
            </a:extLst>
          </p:cNvPr>
          <p:cNvSpPr txBox="1"/>
          <p:nvPr/>
        </p:nvSpPr>
        <p:spPr>
          <a:xfrm>
            <a:off x="2908473" y="6267553"/>
            <a:ext cx="349686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4B5C23-CF7A-4AE6-9C2D-D020A9A0A178}"/>
              </a:ext>
            </a:extLst>
          </p:cNvPr>
          <p:cNvSpPr txBox="1"/>
          <p:nvPr/>
        </p:nvSpPr>
        <p:spPr>
          <a:xfrm>
            <a:off x="4406403" y="6267553"/>
            <a:ext cx="697573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9D9B101-73C2-44E3-A831-4A289E998B70}"/>
              </a:ext>
            </a:extLst>
          </p:cNvPr>
          <p:cNvSpPr txBox="1"/>
          <p:nvPr/>
        </p:nvSpPr>
        <p:spPr>
          <a:xfrm>
            <a:off x="6166754" y="6266520"/>
            <a:ext cx="520631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8141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 법칙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/>
              <p:nvPr/>
            </p:nvSpPr>
            <p:spPr>
              <a:xfrm>
                <a:off x="1421992" y="3927706"/>
                <a:ext cx="1746953" cy="7790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ko-KR" alt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𝑧</m:t>
                        </m:r>
                      </m:num>
                      <m:den>
                        <m:r>
                          <a:rPr lang="ko-KR" alt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den>
                    </m:f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f>
                      <m:fPr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𝑧</m:t>
                        </m:r>
                      </m:num>
                      <m:den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ko-KR" sz="3200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𝑦</m:t>
                        </m:r>
                      </m:num>
                      <m:den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den>
                    </m:f>
                  </m:oMath>
                </a14:m>
                <a:endParaRPr lang="ko-KR" altLang="en-US" sz="3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992" y="3927706"/>
                <a:ext cx="1746953" cy="7790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연쇄 법칙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D092C3-7D97-4CAF-A9FD-558F22647762}"/>
                  </a:ext>
                </a:extLst>
              </p:cNvPr>
              <p:cNvSpPr txBox="1"/>
              <p:nvPr/>
            </p:nvSpPr>
            <p:spPr>
              <a:xfrm>
                <a:off x="1421992" y="1676284"/>
                <a:ext cx="1703736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ko-KR" sz="3200" b="0" i="1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𝑔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D092C3-7D97-4CAF-A9FD-558F22647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992" y="1676284"/>
                <a:ext cx="1703736" cy="984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F47165-7C7B-4DB3-A0D1-105239393FF3}"/>
                  </a:ext>
                </a:extLst>
              </p:cNvPr>
              <p:cNvSpPr txBox="1"/>
              <p:nvPr/>
            </p:nvSpPr>
            <p:spPr>
              <a:xfrm>
                <a:off x="4068159" y="1922504"/>
                <a:ext cx="227421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𝑔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en-US" altLang="ko-KR" sz="3200" b="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F47165-7C7B-4DB3-A0D1-105239393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159" y="1922504"/>
                <a:ext cx="227421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5A26370-C34B-48A5-A8ED-9039B221A6F7}"/>
              </a:ext>
            </a:extLst>
          </p:cNvPr>
          <p:cNvSpPr txBox="1"/>
          <p:nvPr/>
        </p:nvSpPr>
        <p:spPr>
          <a:xfrm>
            <a:off x="822371" y="3429000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합성함수의 미분</a:t>
            </a:r>
          </a:p>
        </p:txBody>
      </p:sp>
    </p:spTree>
    <p:extLst>
      <p:ext uri="{BB962C8B-B14F-4D97-AF65-F5344CB8AC3E}">
        <p14:creationId xmlns:p14="http://schemas.microsoft.com/office/powerpoint/2010/main" val="207552417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561124" y="1087458"/>
            <a:ext cx="2414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구성하는 계층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ABB5981-B5E2-4E8D-A1D9-80D670258930}"/>
              </a:ext>
            </a:extLst>
          </p:cNvPr>
          <p:cNvSpPr/>
          <p:nvPr/>
        </p:nvSpPr>
        <p:spPr>
          <a:xfrm>
            <a:off x="1828579" y="2448846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17F5DFC-73BB-4538-B22A-35800436EEFE}"/>
              </a:ext>
            </a:extLst>
          </p:cNvPr>
          <p:cNvSpPr/>
          <p:nvPr/>
        </p:nvSpPr>
        <p:spPr>
          <a:xfrm>
            <a:off x="1842208" y="2458619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BFDCD4A-D986-4982-93EB-2DAAA4E02A70}"/>
              </a:ext>
            </a:extLst>
          </p:cNvPr>
          <p:cNvSpPr txBox="1"/>
          <p:nvPr/>
        </p:nvSpPr>
        <p:spPr>
          <a:xfrm>
            <a:off x="1632283" y="1762470"/>
            <a:ext cx="1604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8E43ABC-9803-499E-8A37-56E41D94F662}"/>
              </a:ext>
            </a:extLst>
          </p:cNvPr>
          <p:cNvSpPr/>
          <p:nvPr/>
        </p:nvSpPr>
        <p:spPr>
          <a:xfrm>
            <a:off x="2365113" y="4259886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76685BB-988B-4653-882E-69F2604B1931}"/>
              </a:ext>
            </a:extLst>
          </p:cNvPr>
          <p:cNvSpPr/>
          <p:nvPr/>
        </p:nvSpPr>
        <p:spPr>
          <a:xfrm>
            <a:off x="2366370" y="3978055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148789-BDD8-454D-A4C8-627F81E0C40D}"/>
              </a:ext>
            </a:extLst>
          </p:cNvPr>
          <p:cNvSpPr txBox="1"/>
          <p:nvPr/>
        </p:nvSpPr>
        <p:spPr>
          <a:xfrm>
            <a:off x="3334213" y="1766153"/>
            <a:ext cx="3394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B3CDF33F-A6F4-4E6F-B102-01A712943DCA}"/>
              </a:ext>
            </a:extLst>
          </p:cNvPr>
          <p:cNvSpPr/>
          <p:nvPr/>
        </p:nvSpPr>
        <p:spPr>
          <a:xfrm>
            <a:off x="1065890" y="2454673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4F8E82AB-B0BA-4939-AF39-582694E329AC}"/>
              </a:ext>
            </a:extLst>
          </p:cNvPr>
          <p:cNvCxnSpPr>
            <a:cxnSpLocks/>
          </p:cNvCxnSpPr>
          <p:nvPr/>
        </p:nvCxnSpPr>
        <p:spPr>
          <a:xfrm flipV="1">
            <a:off x="1674855" y="2083886"/>
            <a:ext cx="0" cy="37078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1C9E793-B85B-46CD-BF29-0CD4BFC1A3AC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1674856" y="2882862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FE9170D4-65C2-482C-8861-EB578733C1D2}"/>
              </a:ext>
            </a:extLst>
          </p:cNvPr>
          <p:cNvSpPr/>
          <p:nvPr/>
        </p:nvSpPr>
        <p:spPr>
          <a:xfrm>
            <a:off x="1065890" y="3193745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9AB804E-BA62-4EDD-B73D-0ACFB58851DF}"/>
              </a:ext>
            </a:extLst>
          </p:cNvPr>
          <p:cNvSpPr/>
          <p:nvPr/>
        </p:nvSpPr>
        <p:spPr>
          <a:xfrm>
            <a:off x="1065888" y="3964787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D7F76695-F2F9-4275-91CF-747386BEB58D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1674854" y="4392975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806D0816-F622-44A5-9AC2-3BA1A64AD0D6}"/>
              </a:ext>
            </a:extLst>
          </p:cNvPr>
          <p:cNvSpPr/>
          <p:nvPr/>
        </p:nvSpPr>
        <p:spPr>
          <a:xfrm>
            <a:off x="1065888" y="4703858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37B812EF-F59A-4788-8F9F-3A59DCE71481}"/>
              </a:ext>
            </a:extLst>
          </p:cNvPr>
          <p:cNvCxnSpPr>
            <a:cxnSpLocks/>
            <a:stCxn id="97" idx="2"/>
          </p:cNvCxnSpPr>
          <p:nvPr/>
        </p:nvCxnSpPr>
        <p:spPr>
          <a:xfrm>
            <a:off x="1674854" y="5132046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02627F5-4ECC-44BF-BDC5-C48FE28E768C}"/>
              </a:ext>
            </a:extLst>
          </p:cNvPr>
          <p:cNvCxnSpPr>
            <a:cxnSpLocks/>
            <a:stCxn id="101" idx="6"/>
          </p:cNvCxnSpPr>
          <p:nvPr/>
        </p:nvCxnSpPr>
        <p:spPr>
          <a:xfrm>
            <a:off x="2293825" y="4044598"/>
            <a:ext cx="55368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188F4F8-1662-4799-9C91-FA38697C08D5}"/>
              </a:ext>
            </a:extLst>
          </p:cNvPr>
          <p:cNvCxnSpPr>
            <a:cxnSpLocks/>
            <a:stCxn id="100" idx="6"/>
          </p:cNvCxnSpPr>
          <p:nvPr/>
        </p:nvCxnSpPr>
        <p:spPr>
          <a:xfrm>
            <a:off x="2292698" y="4326428"/>
            <a:ext cx="5536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9B1F0639-08DD-4315-9176-6AD76CD109AA}"/>
              </a:ext>
            </a:extLst>
          </p:cNvPr>
          <p:cNvCxnSpPr>
            <a:cxnSpLocks/>
            <a:stCxn id="100" idx="6"/>
            <a:endCxn id="94" idx="2"/>
          </p:cNvCxnSpPr>
          <p:nvPr/>
        </p:nvCxnSpPr>
        <p:spPr>
          <a:xfrm flipH="1" flipV="1">
            <a:off x="1674856" y="3621934"/>
            <a:ext cx="617842" cy="704494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FFBACFEF-7E5F-4089-B01B-0EF93A8938CA}"/>
              </a:ext>
            </a:extLst>
          </p:cNvPr>
          <p:cNvCxnSpPr>
            <a:cxnSpLocks/>
            <a:stCxn id="193" idx="3"/>
            <a:endCxn id="95" idx="1"/>
          </p:cNvCxnSpPr>
          <p:nvPr/>
        </p:nvCxnSpPr>
        <p:spPr>
          <a:xfrm>
            <a:off x="670830" y="4178881"/>
            <a:ext cx="3950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34F501C5-A45A-41B0-A23C-7CE50602A067}"/>
              </a:ext>
            </a:extLst>
          </p:cNvPr>
          <p:cNvGrpSpPr/>
          <p:nvPr/>
        </p:nvGrpSpPr>
        <p:grpSpPr>
          <a:xfrm>
            <a:off x="2838504" y="2083886"/>
            <a:ext cx="1781623" cy="3359045"/>
            <a:chOff x="2746262" y="1815181"/>
            <a:chExt cx="1781623" cy="3359045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8922132B-A78B-4917-A5BD-2FD20A697D37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D5414F9F-F13B-463B-9FDD-0CAB0EA1F2F2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0EA41BE-556E-48F0-BD39-C6DB8149DEA1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14BA9B2E-D1C7-4F50-B5AE-A48296A4C5E7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65AC8D49-A9F0-4CA9-9588-EAF271A37E11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FBBAC1A4-4B62-4E35-9164-C53DB1485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C0D0892C-B703-437E-86C5-6C055E880C43}"/>
                </a:ext>
              </a:extLst>
            </p:cNvPr>
            <p:cNvCxnSpPr>
              <a:cxnSpLocks/>
              <a:stCxn id="110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BBC7C883-5F51-4A5A-B9F7-65E73FB30CF0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81C425CA-D749-4AC6-95B1-5AF905D405E2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65291194-CB47-4F66-8ED2-D27C2F860B37}"/>
                </a:ext>
              </a:extLst>
            </p:cNvPr>
            <p:cNvCxnSpPr>
              <a:cxnSpLocks/>
              <a:stCxn id="116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C935943E-3793-4F7A-9C92-2CBCF43C7DB0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7545CCC5-857F-4E5B-A2D4-EDC48D8C50AF}"/>
                </a:ext>
              </a:extLst>
            </p:cNvPr>
            <p:cNvCxnSpPr>
              <a:cxnSpLocks/>
              <a:stCxn id="118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35E02F35-73CF-43B7-AD70-5E38FE024975}"/>
                </a:ext>
              </a:extLst>
            </p:cNvPr>
            <p:cNvCxnSpPr>
              <a:cxnSpLocks/>
              <a:stCxn id="121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06CB05AB-54F6-44E2-AF84-AD3C986B1C40}"/>
                </a:ext>
              </a:extLst>
            </p:cNvPr>
            <p:cNvCxnSpPr>
              <a:cxnSpLocks/>
              <a:stCxn id="120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3ABDCA97-264B-4BF4-8217-0F2815468C5A}"/>
                </a:ext>
              </a:extLst>
            </p:cNvPr>
            <p:cNvCxnSpPr>
              <a:cxnSpLocks/>
              <a:stCxn id="120" idx="6"/>
              <a:endCxn id="115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6ED4092E-C70A-4DEF-9FE9-CCC6EC0CEBF2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8C23B57-D934-4447-8EEA-75F7ED5E7142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C5231E4B-0E15-4C4E-9F10-4A65C32D7EEC}"/>
              </a:ext>
            </a:extLst>
          </p:cNvPr>
          <p:cNvGrpSpPr/>
          <p:nvPr/>
        </p:nvGrpSpPr>
        <p:grpSpPr>
          <a:xfrm>
            <a:off x="4618284" y="2083886"/>
            <a:ext cx="1781623" cy="3359045"/>
            <a:chOff x="2746262" y="1815181"/>
            <a:chExt cx="1781623" cy="3359045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507175FB-53A1-4CB0-8A5A-B1A36962C7D2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1127D19F-87E5-414B-9556-88989E42E9D1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F953312-755D-459C-98DB-D4FD596787EE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D28B3401-9FF8-40CB-833E-29327D4F66F4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사각형: 둥근 모서리 132">
              <a:extLst>
                <a:ext uri="{FF2B5EF4-FFF2-40B4-BE49-F238E27FC236}">
                  <a16:creationId xmlns:a16="http://schemas.microsoft.com/office/drawing/2014/main" id="{3DAFA45D-A078-4835-8FED-24AFF8331BF2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E4CFC643-6C47-4AFA-A5E6-AD45F9250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DEA50FD8-2FC8-432D-82F9-363C63A00884}"/>
                </a:ext>
              </a:extLst>
            </p:cNvPr>
            <p:cNvCxnSpPr>
              <a:cxnSpLocks/>
              <a:stCxn id="133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156B032F-1084-4C0F-BB4C-705BA7B21148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사각형: 둥근 모서리 136">
              <a:extLst>
                <a:ext uri="{FF2B5EF4-FFF2-40B4-BE49-F238E27FC236}">
                  <a16:creationId xmlns:a16="http://schemas.microsoft.com/office/drawing/2014/main" id="{E031DC35-C32F-4E8D-BF0D-0A07D2DF4A06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7397828D-16AD-498C-B383-C66639B326A3}"/>
                </a:ext>
              </a:extLst>
            </p:cNvPr>
            <p:cNvCxnSpPr>
              <a:cxnSpLocks/>
              <a:stCxn id="137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3A1E0900-DF72-4CD4-8C0E-5A0D20896DA8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22F2A02-AE7A-4A30-8E82-60857B0D3BA3}"/>
                </a:ext>
              </a:extLst>
            </p:cNvPr>
            <p:cNvCxnSpPr>
              <a:cxnSpLocks/>
              <a:stCxn id="139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BE0C47C1-AECF-4B14-B930-6CCE93E8C8EE}"/>
                </a:ext>
              </a:extLst>
            </p:cNvPr>
            <p:cNvCxnSpPr>
              <a:cxnSpLocks/>
              <a:stCxn id="132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6C2BA480-1F32-4CCF-BDD2-125B3D76FB0E}"/>
                </a:ext>
              </a:extLst>
            </p:cNvPr>
            <p:cNvCxnSpPr>
              <a:cxnSpLocks/>
              <a:stCxn id="131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연결선: 꺾임 142">
              <a:extLst>
                <a:ext uri="{FF2B5EF4-FFF2-40B4-BE49-F238E27FC236}">
                  <a16:creationId xmlns:a16="http://schemas.microsoft.com/office/drawing/2014/main" id="{503DB0A5-0593-4B6D-9D20-C0E55D883FA4}"/>
                </a:ext>
              </a:extLst>
            </p:cNvPr>
            <p:cNvCxnSpPr>
              <a:cxnSpLocks/>
              <a:stCxn id="131" idx="6"/>
              <a:endCxn id="136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51F3CBBB-1A5D-40CC-8696-AFF581B22985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48784047-BE57-49FE-99DF-F8F70D8C8718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FF29944C-CF34-452D-914B-1A5ADA6A80A4}"/>
              </a:ext>
            </a:extLst>
          </p:cNvPr>
          <p:cNvGrpSpPr/>
          <p:nvPr/>
        </p:nvGrpSpPr>
        <p:grpSpPr>
          <a:xfrm>
            <a:off x="6398064" y="2083886"/>
            <a:ext cx="1781623" cy="3359045"/>
            <a:chOff x="2746262" y="1815181"/>
            <a:chExt cx="1781623" cy="3359045"/>
          </a:xfrm>
        </p:grpSpPr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F1B86B01-A492-42CC-B062-C4104AC24FA9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B5ECA315-AB02-43E1-B776-FE81C0704F10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34121EE4-459A-4CAF-A6A0-3D21697513CF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3DAB872D-5C28-4057-B587-B1125023BF4F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사각형: 둥근 모서리 150">
              <a:extLst>
                <a:ext uri="{FF2B5EF4-FFF2-40B4-BE49-F238E27FC236}">
                  <a16:creationId xmlns:a16="http://schemas.microsoft.com/office/drawing/2014/main" id="{A8EBE47B-DADA-4D41-A647-11722981855B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C48FF3F6-3804-40B0-A235-4452E8F1C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AB424C77-BCD7-4A5B-A84D-DDEED30F1B13}"/>
                </a:ext>
              </a:extLst>
            </p:cNvPr>
            <p:cNvCxnSpPr>
              <a:cxnSpLocks/>
              <a:stCxn id="151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사각형: 둥근 모서리 153">
              <a:extLst>
                <a:ext uri="{FF2B5EF4-FFF2-40B4-BE49-F238E27FC236}">
                  <a16:creationId xmlns:a16="http://schemas.microsoft.com/office/drawing/2014/main" id="{7CFE9301-2062-4578-88B4-022844938996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3C989821-A759-487D-9101-164A50D829BA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383C66C2-95DE-4F70-91EC-F6FCB46F8F1D}"/>
                </a:ext>
              </a:extLst>
            </p:cNvPr>
            <p:cNvCxnSpPr>
              <a:cxnSpLocks/>
              <a:stCxn id="155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58CE8101-2AC1-4F30-AAA3-89A4C4EA0E03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8" name="직선 화살표 연결선 157">
              <a:extLst>
                <a:ext uri="{FF2B5EF4-FFF2-40B4-BE49-F238E27FC236}">
                  <a16:creationId xmlns:a16="http://schemas.microsoft.com/office/drawing/2014/main" id="{F4C8964E-D951-40F2-8110-B75CCDADF3FC}"/>
                </a:ext>
              </a:extLst>
            </p:cNvPr>
            <p:cNvCxnSpPr>
              <a:cxnSpLocks/>
              <a:stCxn id="157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E64E21FC-10A0-4332-9DD3-CB0FAA1A93A6}"/>
                </a:ext>
              </a:extLst>
            </p:cNvPr>
            <p:cNvCxnSpPr>
              <a:cxnSpLocks/>
              <a:stCxn id="150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5C221791-FAE6-4D7E-8108-1175E50C762B}"/>
                </a:ext>
              </a:extLst>
            </p:cNvPr>
            <p:cNvCxnSpPr>
              <a:cxnSpLocks/>
              <a:stCxn id="149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연결선: 꺾임 160">
              <a:extLst>
                <a:ext uri="{FF2B5EF4-FFF2-40B4-BE49-F238E27FC236}">
                  <a16:creationId xmlns:a16="http://schemas.microsoft.com/office/drawing/2014/main" id="{6BE6C86D-43DF-4651-BD12-E76A54D7C882}"/>
                </a:ext>
              </a:extLst>
            </p:cNvPr>
            <p:cNvCxnSpPr>
              <a:cxnSpLocks/>
              <a:stCxn id="149" idx="6"/>
              <a:endCxn id="154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5D3459C8-9608-486E-89A8-38C120B712B1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4827742F-93C3-4B01-8B4A-A39DEE822AFC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65" name="타원 164">
            <a:extLst>
              <a:ext uri="{FF2B5EF4-FFF2-40B4-BE49-F238E27FC236}">
                <a16:creationId xmlns:a16="http://schemas.microsoft.com/office/drawing/2014/main" id="{EE9D8C05-9851-4EFD-9269-11B5AF4B9B7F}"/>
              </a:ext>
            </a:extLst>
          </p:cNvPr>
          <p:cNvSpPr/>
          <p:nvPr/>
        </p:nvSpPr>
        <p:spPr>
          <a:xfrm>
            <a:off x="9144285" y="2448846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A6B938E7-287B-4195-840E-5D2422FB3F3F}"/>
              </a:ext>
            </a:extLst>
          </p:cNvPr>
          <p:cNvSpPr/>
          <p:nvPr/>
        </p:nvSpPr>
        <p:spPr>
          <a:xfrm>
            <a:off x="9157913" y="2458619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70C7F387-DB94-4D4F-BDBE-D0566E04C3A7}"/>
              </a:ext>
            </a:extLst>
          </p:cNvPr>
          <p:cNvSpPr/>
          <p:nvPr/>
        </p:nvSpPr>
        <p:spPr>
          <a:xfrm>
            <a:off x="8177846" y="2454673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7B840D8-A525-4B0E-B1A5-D87FB9282306}"/>
              </a:ext>
            </a:extLst>
          </p:cNvPr>
          <p:cNvCxnSpPr>
            <a:cxnSpLocks/>
          </p:cNvCxnSpPr>
          <p:nvPr/>
        </p:nvCxnSpPr>
        <p:spPr>
          <a:xfrm flipV="1">
            <a:off x="8786810" y="2083886"/>
            <a:ext cx="0" cy="37078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F6AE6E7-82B7-4568-94B4-8C135A99F059}"/>
              </a:ext>
            </a:extLst>
          </p:cNvPr>
          <p:cNvCxnSpPr>
            <a:cxnSpLocks/>
            <a:stCxn id="169" idx="2"/>
          </p:cNvCxnSpPr>
          <p:nvPr/>
        </p:nvCxnSpPr>
        <p:spPr>
          <a:xfrm>
            <a:off x="8786811" y="2882862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099452A-ACC8-4726-B013-A56D84C02891}"/>
              </a:ext>
            </a:extLst>
          </p:cNvPr>
          <p:cNvSpPr/>
          <p:nvPr/>
        </p:nvSpPr>
        <p:spPr>
          <a:xfrm>
            <a:off x="8177846" y="3193745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FBA7D16E-AC23-4053-A5E2-C329D4A50BF1}"/>
              </a:ext>
            </a:extLst>
          </p:cNvPr>
          <p:cNvSpPr/>
          <p:nvPr/>
        </p:nvSpPr>
        <p:spPr>
          <a:xfrm>
            <a:off x="8177844" y="3964787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1076E8B2-B2EF-457D-9548-774A23AF4E59}"/>
              </a:ext>
            </a:extLst>
          </p:cNvPr>
          <p:cNvCxnSpPr>
            <a:cxnSpLocks/>
            <a:stCxn id="173" idx="2"/>
          </p:cNvCxnSpPr>
          <p:nvPr/>
        </p:nvCxnSpPr>
        <p:spPr>
          <a:xfrm>
            <a:off x="8786809" y="4392975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65AA7879-40DA-4FB3-B521-AE1F71B2790A}"/>
              </a:ext>
            </a:extLst>
          </p:cNvPr>
          <p:cNvSpPr/>
          <p:nvPr/>
        </p:nvSpPr>
        <p:spPr>
          <a:xfrm>
            <a:off x="8177844" y="4703858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7AF523F-6240-4ABA-8B1E-32521F41C347}"/>
              </a:ext>
            </a:extLst>
          </p:cNvPr>
          <p:cNvCxnSpPr>
            <a:cxnSpLocks/>
            <a:stCxn id="175" idx="2"/>
          </p:cNvCxnSpPr>
          <p:nvPr/>
        </p:nvCxnSpPr>
        <p:spPr>
          <a:xfrm>
            <a:off x="8786809" y="5132046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629138B9-ECE0-4558-9AAA-F1FE91481514}"/>
              </a:ext>
            </a:extLst>
          </p:cNvPr>
          <p:cNvCxnSpPr>
            <a:cxnSpLocks/>
            <a:endCxn id="172" idx="2"/>
          </p:cNvCxnSpPr>
          <p:nvPr/>
        </p:nvCxnSpPr>
        <p:spPr>
          <a:xfrm flipH="1" flipV="1">
            <a:off x="8786811" y="3621934"/>
            <a:ext cx="617842" cy="704494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타원 179">
            <a:extLst>
              <a:ext uri="{FF2B5EF4-FFF2-40B4-BE49-F238E27FC236}">
                <a16:creationId xmlns:a16="http://schemas.microsoft.com/office/drawing/2014/main" id="{A26B5E44-1B4C-4C8F-BB5A-4EAF0A7EAAAE}"/>
              </a:ext>
            </a:extLst>
          </p:cNvPr>
          <p:cNvSpPr/>
          <p:nvPr/>
        </p:nvSpPr>
        <p:spPr>
          <a:xfrm>
            <a:off x="8443845" y="4256225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C5D646EE-D504-40A8-8CD4-075397714641}"/>
              </a:ext>
            </a:extLst>
          </p:cNvPr>
          <p:cNvSpPr/>
          <p:nvPr/>
        </p:nvSpPr>
        <p:spPr>
          <a:xfrm>
            <a:off x="8445102" y="3974394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EDCBC9F-9F11-4B11-BB64-CE02C91970C0}"/>
              </a:ext>
            </a:extLst>
          </p:cNvPr>
          <p:cNvSpPr txBox="1"/>
          <p:nvPr/>
        </p:nvSpPr>
        <p:spPr>
          <a:xfrm>
            <a:off x="5161618" y="1766153"/>
            <a:ext cx="1511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1B69C62-A70D-48FC-9513-4C387A7AD501}"/>
              </a:ext>
            </a:extLst>
          </p:cNvPr>
          <p:cNvSpPr txBox="1"/>
          <p:nvPr/>
        </p:nvSpPr>
        <p:spPr>
          <a:xfrm>
            <a:off x="6844068" y="1766153"/>
            <a:ext cx="3748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7D03DEC-8A4E-4A89-99FE-DBC35B7EFBF2}"/>
              </a:ext>
            </a:extLst>
          </p:cNvPr>
          <p:cNvSpPr txBox="1"/>
          <p:nvPr/>
        </p:nvSpPr>
        <p:spPr>
          <a:xfrm>
            <a:off x="8462851" y="1766153"/>
            <a:ext cx="64504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6D5B632-39DD-4C06-B0E6-659D391B2F24}"/>
              </a:ext>
            </a:extLst>
          </p:cNvPr>
          <p:cNvSpPr txBox="1"/>
          <p:nvPr/>
        </p:nvSpPr>
        <p:spPr>
          <a:xfrm>
            <a:off x="3396915" y="5476466"/>
            <a:ext cx="1604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656716A-BFF0-4852-B17E-FA222AFDE729}"/>
              </a:ext>
            </a:extLst>
          </p:cNvPr>
          <p:cNvSpPr txBox="1"/>
          <p:nvPr/>
        </p:nvSpPr>
        <p:spPr>
          <a:xfrm>
            <a:off x="5098845" y="5480149"/>
            <a:ext cx="3394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68514A1-5E80-4FDC-998F-72D10F1A4635}"/>
              </a:ext>
            </a:extLst>
          </p:cNvPr>
          <p:cNvSpPr txBox="1"/>
          <p:nvPr/>
        </p:nvSpPr>
        <p:spPr>
          <a:xfrm>
            <a:off x="6926250" y="5480149"/>
            <a:ext cx="1511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FF6E99D-3786-44D2-A877-122D09AE905C}"/>
              </a:ext>
            </a:extLst>
          </p:cNvPr>
          <p:cNvSpPr txBox="1"/>
          <p:nvPr/>
        </p:nvSpPr>
        <p:spPr>
          <a:xfrm>
            <a:off x="8608700" y="5480149"/>
            <a:ext cx="3748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2D859967-89D2-417D-98C2-B1DE50E2E74B}"/>
              </a:ext>
            </a:extLst>
          </p:cNvPr>
          <p:cNvCxnSpPr>
            <a:stCxn id="99" idx="3"/>
            <a:endCxn id="185" idx="1"/>
          </p:cNvCxnSpPr>
          <p:nvPr/>
        </p:nvCxnSpPr>
        <p:spPr>
          <a:xfrm>
            <a:off x="1792692" y="1900970"/>
            <a:ext cx="1604223" cy="3713996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2E8ED35A-D610-4566-B8F0-4A84D4EB2C38}"/>
              </a:ext>
            </a:extLst>
          </p:cNvPr>
          <p:cNvCxnSpPr>
            <a:cxnSpLocks/>
            <a:stCxn id="109" idx="3"/>
            <a:endCxn id="186" idx="1"/>
          </p:cNvCxnSpPr>
          <p:nvPr/>
        </p:nvCxnSpPr>
        <p:spPr>
          <a:xfrm>
            <a:off x="3673642" y="1904653"/>
            <a:ext cx="1425203" cy="371399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393466CB-3764-4DD1-AB91-CB49C5F54B02}"/>
              </a:ext>
            </a:extLst>
          </p:cNvPr>
          <p:cNvCxnSpPr>
            <a:cxnSpLocks/>
            <a:stCxn id="182" idx="3"/>
            <a:endCxn id="187" idx="1"/>
          </p:cNvCxnSpPr>
          <p:nvPr/>
        </p:nvCxnSpPr>
        <p:spPr>
          <a:xfrm>
            <a:off x="5312725" y="1904653"/>
            <a:ext cx="1613525" cy="371399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3EDF7981-D571-47B8-8731-A9F1C8D9451F}"/>
              </a:ext>
            </a:extLst>
          </p:cNvPr>
          <p:cNvCxnSpPr>
            <a:cxnSpLocks/>
            <a:stCxn id="183" idx="3"/>
            <a:endCxn id="188" idx="1"/>
          </p:cNvCxnSpPr>
          <p:nvPr/>
        </p:nvCxnSpPr>
        <p:spPr>
          <a:xfrm>
            <a:off x="7218948" y="1904653"/>
            <a:ext cx="1389752" cy="371399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D9FDEB97-8599-4AE7-AA42-9063D1862B5E}"/>
              </a:ext>
            </a:extLst>
          </p:cNvPr>
          <p:cNvSpPr txBox="1"/>
          <p:nvPr/>
        </p:nvSpPr>
        <p:spPr>
          <a:xfrm>
            <a:off x="1352330" y="5481449"/>
            <a:ext cx="64504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40D0C021-D0C4-4489-91B5-FD12310981B6}"/>
                  </a:ext>
                </a:extLst>
              </p:cNvPr>
              <p:cNvSpPr txBox="1"/>
              <p:nvPr/>
            </p:nvSpPr>
            <p:spPr>
              <a:xfrm>
                <a:off x="400918" y="4006137"/>
                <a:ext cx="269912" cy="345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40D0C021-D0C4-4489-91B5-FD1231098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8" y="4006137"/>
                <a:ext cx="269912" cy="345487"/>
              </a:xfrm>
              <a:prstGeom prst="rect">
                <a:avLst/>
              </a:prstGeom>
              <a:blipFill>
                <a:blip r:embed="rId3"/>
                <a:stretch>
                  <a:fillRect l="-27273" r="-27273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9460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2" name="사각형: 둥근 모서리 251">
            <a:extLst>
              <a:ext uri="{FF2B5EF4-FFF2-40B4-BE49-F238E27FC236}">
                <a16:creationId xmlns:a16="http://schemas.microsoft.com/office/drawing/2014/main" id="{62584C07-C54D-4CC5-9B21-B60BAB16953D}"/>
              </a:ext>
            </a:extLst>
          </p:cNvPr>
          <p:cNvSpPr/>
          <p:nvPr/>
        </p:nvSpPr>
        <p:spPr>
          <a:xfrm>
            <a:off x="5101411" y="3662137"/>
            <a:ext cx="5017128" cy="1797891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15BE03-0EC0-49C7-B484-B3286885F37E}"/>
              </a:ext>
            </a:extLst>
          </p:cNvPr>
          <p:cNvSpPr/>
          <p:nvPr/>
        </p:nvSpPr>
        <p:spPr>
          <a:xfrm>
            <a:off x="309163" y="4423428"/>
            <a:ext cx="4439653" cy="1043303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354104" y="3418794"/>
            <a:ext cx="2446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전체 계층 구성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ABB5981-B5E2-4E8D-A1D9-80D670258930}"/>
              </a:ext>
            </a:extLst>
          </p:cNvPr>
          <p:cNvSpPr/>
          <p:nvPr/>
        </p:nvSpPr>
        <p:spPr>
          <a:xfrm>
            <a:off x="5625874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17F5DFC-73BB-4538-B22A-35800436EEFE}"/>
              </a:ext>
            </a:extLst>
          </p:cNvPr>
          <p:cNvSpPr/>
          <p:nvPr/>
        </p:nvSpPr>
        <p:spPr>
          <a:xfrm>
            <a:off x="5633819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BFDCD4A-D986-4982-93EB-2DAAA4E02A70}"/>
              </a:ext>
            </a:extLst>
          </p:cNvPr>
          <p:cNvSpPr txBox="1"/>
          <p:nvPr/>
        </p:nvSpPr>
        <p:spPr>
          <a:xfrm>
            <a:off x="5511444" y="3332754"/>
            <a:ext cx="935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8E43ABC-9803-499E-8A37-56E41D94F662}"/>
              </a:ext>
            </a:extLst>
          </p:cNvPr>
          <p:cNvSpPr/>
          <p:nvPr/>
        </p:nvSpPr>
        <p:spPr>
          <a:xfrm>
            <a:off x="5938646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76685BB-988B-4653-882E-69F2604B1931}"/>
              </a:ext>
            </a:extLst>
          </p:cNvPr>
          <p:cNvSpPr/>
          <p:nvPr/>
        </p:nvSpPr>
        <p:spPr>
          <a:xfrm>
            <a:off x="5939379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148789-BDD8-454D-A4C8-627F81E0C40D}"/>
              </a:ext>
            </a:extLst>
          </p:cNvPr>
          <p:cNvSpPr txBox="1"/>
          <p:nvPr/>
        </p:nvSpPr>
        <p:spPr>
          <a:xfrm>
            <a:off x="6503581" y="3334901"/>
            <a:ext cx="19787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B3CDF33F-A6F4-4E6F-B102-01A712943DCA}"/>
              </a:ext>
            </a:extLst>
          </p:cNvPr>
          <p:cNvSpPr/>
          <p:nvPr/>
        </p:nvSpPr>
        <p:spPr>
          <a:xfrm>
            <a:off x="5181266" y="3736272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4F8E82AB-B0BA-4939-AF39-582694E329AC}"/>
              </a:ext>
            </a:extLst>
          </p:cNvPr>
          <p:cNvCxnSpPr>
            <a:cxnSpLocks/>
          </p:cNvCxnSpPr>
          <p:nvPr/>
        </p:nvCxnSpPr>
        <p:spPr>
          <a:xfrm flipV="1">
            <a:off x="5536261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1C9E793-B85B-46CD-BF29-0CD4BFC1A3AC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5536262" y="3985884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FE9170D4-65C2-482C-8861-EB578733C1D2}"/>
              </a:ext>
            </a:extLst>
          </p:cNvPr>
          <p:cNvSpPr/>
          <p:nvPr/>
        </p:nvSpPr>
        <p:spPr>
          <a:xfrm>
            <a:off x="5181266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9AB804E-BA62-4EDD-B73D-0ACFB58851DF}"/>
              </a:ext>
            </a:extLst>
          </p:cNvPr>
          <p:cNvSpPr/>
          <p:nvPr/>
        </p:nvSpPr>
        <p:spPr>
          <a:xfrm>
            <a:off x="5181265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D7F76695-F2F9-4275-91CF-747386BEB58D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5536261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806D0816-F622-44A5-9AC2-3BA1A64AD0D6}"/>
              </a:ext>
            </a:extLst>
          </p:cNvPr>
          <p:cNvSpPr/>
          <p:nvPr/>
        </p:nvSpPr>
        <p:spPr>
          <a:xfrm>
            <a:off x="5181265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37B812EF-F59A-4788-8F9F-3A59DCE71481}"/>
              </a:ext>
            </a:extLst>
          </p:cNvPr>
          <p:cNvCxnSpPr>
            <a:cxnSpLocks/>
            <a:stCxn id="97" idx="2"/>
          </p:cNvCxnSpPr>
          <p:nvPr/>
        </p:nvCxnSpPr>
        <p:spPr>
          <a:xfrm>
            <a:off x="5536261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02627F5-4ECC-44BF-BDC5-C48FE28E768C}"/>
              </a:ext>
            </a:extLst>
          </p:cNvPr>
          <p:cNvCxnSpPr>
            <a:cxnSpLocks/>
            <a:stCxn id="101" idx="6"/>
          </p:cNvCxnSpPr>
          <p:nvPr/>
        </p:nvCxnSpPr>
        <p:spPr>
          <a:xfrm>
            <a:off x="5897089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188F4F8-1662-4799-9C91-FA38697C08D5}"/>
              </a:ext>
            </a:extLst>
          </p:cNvPr>
          <p:cNvCxnSpPr>
            <a:cxnSpLocks/>
            <a:stCxn id="100" idx="6"/>
          </p:cNvCxnSpPr>
          <p:nvPr/>
        </p:nvCxnSpPr>
        <p:spPr>
          <a:xfrm>
            <a:off x="5896432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9B1F0639-08DD-4315-9176-6AD76CD109AA}"/>
              </a:ext>
            </a:extLst>
          </p:cNvPr>
          <p:cNvCxnSpPr>
            <a:cxnSpLocks/>
            <a:stCxn id="100" idx="6"/>
            <a:endCxn id="94" idx="2"/>
          </p:cNvCxnSpPr>
          <p:nvPr/>
        </p:nvCxnSpPr>
        <p:spPr>
          <a:xfrm flipH="1" flipV="1">
            <a:off x="5536262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8922132B-A78B-4917-A5BD-2FD20A697D37}"/>
              </a:ext>
            </a:extLst>
          </p:cNvPr>
          <p:cNvSpPr/>
          <p:nvPr/>
        </p:nvSpPr>
        <p:spPr>
          <a:xfrm>
            <a:off x="6777993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5414F9F-F13B-463B-9FDD-0CAB0EA1F2F2}"/>
              </a:ext>
            </a:extLst>
          </p:cNvPr>
          <p:cNvSpPr/>
          <p:nvPr/>
        </p:nvSpPr>
        <p:spPr>
          <a:xfrm>
            <a:off x="6785938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60EA41BE-556E-48F0-BD39-C6DB8149DEA1}"/>
              </a:ext>
            </a:extLst>
          </p:cNvPr>
          <p:cNvSpPr/>
          <p:nvPr/>
        </p:nvSpPr>
        <p:spPr>
          <a:xfrm>
            <a:off x="7090764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14BA9B2E-D1C7-4F50-B5AE-A48296A4C5E7}"/>
              </a:ext>
            </a:extLst>
          </p:cNvPr>
          <p:cNvSpPr/>
          <p:nvPr/>
        </p:nvSpPr>
        <p:spPr>
          <a:xfrm>
            <a:off x="7091497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65AC8D49-A9F0-4CA9-9588-EAF271A37E11}"/>
              </a:ext>
            </a:extLst>
          </p:cNvPr>
          <p:cNvSpPr/>
          <p:nvPr/>
        </p:nvSpPr>
        <p:spPr>
          <a:xfrm>
            <a:off x="6214609" y="373627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BBAC1A4-4B62-4E35-9164-C53DB1485C96}"/>
              </a:ext>
            </a:extLst>
          </p:cNvPr>
          <p:cNvCxnSpPr>
            <a:cxnSpLocks/>
          </p:cNvCxnSpPr>
          <p:nvPr/>
        </p:nvCxnSpPr>
        <p:spPr>
          <a:xfrm flipV="1">
            <a:off x="6569604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C0D0892C-B703-437E-86C5-6C055E880C43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6569604" y="3985885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BBC7C883-5F51-4A5A-B9F7-65E73FB30CF0}"/>
              </a:ext>
            </a:extLst>
          </p:cNvPr>
          <p:cNvSpPr/>
          <p:nvPr/>
        </p:nvSpPr>
        <p:spPr>
          <a:xfrm>
            <a:off x="6214609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81C425CA-D749-4AC6-95B1-5AF905D405E2}"/>
              </a:ext>
            </a:extLst>
          </p:cNvPr>
          <p:cNvSpPr/>
          <p:nvPr/>
        </p:nvSpPr>
        <p:spPr>
          <a:xfrm>
            <a:off x="6214608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65291194-CB47-4F66-8ED2-D27C2F860B37}"/>
              </a:ext>
            </a:extLst>
          </p:cNvPr>
          <p:cNvCxnSpPr>
            <a:cxnSpLocks/>
            <a:stCxn id="116" idx="2"/>
          </p:cNvCxnSpPr>
          <p:nvPr/>
        </p:nvCxnSpPr>
        <p:spPr>
          <a:xfrm>
            <a:off x="6569603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C935943E-3793-4F7A-9C92-2CBCF43C7DB0}"/>
              </a:ext>
            </a:extLst>
          </p:cNvPr>
          <p:cNvSpPr/>
          <p:nvPr/>
        </p:nvSpPr>
        <p:spPr>
          <a:xfrm>
            <a:off x="6214608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545CCC5-857F-4E5B-A2D4-EDC48D8C50AF}"/>
              </a:ext>
            </a:extLst>
          </p:cNvPr>
          <p:cNvCxnSpPr>
            <a:cxnSpLocks/>
            <a:stCxn id="118" idx="2"/>
          </p:cNvCxnSpPr>
          <p:nvPr/>
        </p:nvCxnSpPr>
        <p:spPr>
          <a:xfrm>
            <a:off x="6569603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35E02F35-73CF-43B7-AD70-5E38FE024975}"/>
              </a:ext>
            </a:extLst>
          </p:cNvPr>
          <p:cNvCxnSpPr>
            <a:cxnSpLocks/>
            <a:stCxn id="121" idx="6"/>
          </p:cNvCxnSpPr>
          <p:nvPr/>
        </p:nvCxnSpPr>
        <p:spPr>
          <a:xfrm>
            <a:off x="6930431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06CB05AB-54F6-44E2-AF84-AD3C986B1C40}"/>
              </a:ext>
            </a:extLst>
          </p:cNvPr>
          <p:cNvCxnSpPr>
            <a:cxnSpLocks/>
            <a:stCxn id="120" idx="6"/>
          </p:cNvCxnSpPr>
          <p:nvPr/>
        </p:nvCxnSpPr>
        <p:spPr>
          <a:xfrm>
            <a:off x="6929774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3ABDCA97-264B-4BF4-8217-0F2815468C5A}"/>
              </a:ext>
            </a:extLst>
          </p:cNvPr>
          <p:cNvCxnSpPr>
            <a:cxnSpLocks/>
            <a:stCxn id="120" idx="6"/>
            <a:endCxn id="115" idx="2"/>
          </p:cNvCxnSpPr>
          <p:nvPr/>
        </p:nvCxnSpPr>
        <p:spPr>
          <a:xfrm flipH="1" flipV="1">
            <a:off x="6569604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타원 124">
            <a:extLst>
              <a:ext uri="{FF2B5EF4-FFF2-40B4-BE49-F238E27FC236}">
                <a16:creationId xmlns:a16="http://schemas.microsoft.com/office/drawing/2014/main" id="{6ED4092E-C70A-4DEF-9FE9-CCC6EC0CEBF2}"/>
              </a:ext>
            </a:extLst>
          </p:cNvPr>
          <p:cNvSpPr/>
          <p:nvPr/>
        </p:nvSpPr>
        <p:spPr>
          <a:xfrm>
            <a:off x="6369673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F8C23B57-D934-4447-8EEA-75F7ED5E7142}"/>
              </a:ext>
            </a:extLst>
          </p:cNvPr>
          <p:cNvSpPr/>
          <p:nvPr/>
        </p:nvSpPr>
        <p:spPr>
          <a:xfrm>
            <a:off x="6370406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507175FB-53A1-4CB0-8A5A-B1A36962C7D2}"/>
              </a:ext>
            </a:extLst>
          </p:cNvPr>
          <p:cNvSpPr/>
          <p:nvPr/>
        </p:nvSpPr>
        <p:spPr>
          <a:xfrm>
            <a:off x="7815513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127D19F-87E5-414B-9556-88989E42E9D1}"/>
              </a:ext>
            </a:extLst>
          </p:cNvPr>
          <p:cNvSpPr/>
          <p:nvPr/>
        </p:nvSpPr>
        <p:spPr>
          <a:xfrm>
            <a:off x="7823458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4F953312-755D-459C-98DB-D4FD596787EE}"/>
              </a:ext>
            </a:extLst>
          </p:cNvPr>
          <p:cNvSpPr/>
          <p:nvPr/>
        </p:nvSpPr>
        <p:spPr>
          <a:xfrm>
            <a:off x="8128284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D28B3401-9FF8-40CB-833E-29327D4F66F4}"/>
              </a:ext>
            </a:extLst>
          </p:cNvPr>
          <p:cNvSpPr/>
          <p:nvPr/>
        </p:nvSpPr>
        <p:spPr>
          <a:xfrm>
            <a:off x="8129017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3DAFA45D-A078-4835-8FED-24AFF8331BF2}"/>
              </a:ext>
            </a:extLst>
          </p:cNvPr>
          <p:cNvSpPr/>
          <p:nvPr/>
        </p:nvSpPr>
        <p:spPr>
          <a:xfrm>
            <a:off x="7252129" y="373627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4CFC643-6C47-4AFA-A5E6-AD45F9250C0C}"/>
              </a:ext>
            </a:extLst>
          </p:cNvPr>
          <p:cNvCxnSpPr>
            <a:cxnSpLocks/>
          </p:cNvCxnSpPr>
          <p:nvPr/>
        </p:nvCxnSpPr>
        <p:spPr>
          <a:xfrm flipV="1">
            <a:off x="7607124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EA50FD8-2FC8-432D-82F9-363C63A00884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7607124" y="3985885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156B032F-1084-4C0F-BB4C-705BA7B21148}"/>
              </a:ext>
            </a:extLst>
          </p:cNvPr>
          <p:cNvSpPr/>
          <p:nvPr/>
        </p:nvSpPr>
        <p:spPr>
          <a:xfrm>
            <a:off x="7252129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E031DC35-C32F-4E8D-BF0D-0A07D2DF4A06}"/>
              </a:ext>
            </a:extLst>
          </p:cNvPr>
          <p:cNvSpPr/>
          <p:nvPr/>
        </p:nvSpPr>
        <p:spPr>
          <a:xfrm>
            <a:off x="7252128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397828D-16AD-498C-B383-C66639B326A3}"/>
              </a:ext>
            </a:extLst>
          </p:cNvPr>
          <p:cNvCxnSpPr>
            <a:cxnSpLocks/>
            <a:stCxn id="137" idx="2"/>
          </p:cNvCxnSpPr>
          <p:nvPr/>
        </p:nvCxnSpPr>
        <p:spPr>
          <a:xfrm>
            <a:off x="7607123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3A1E0900-DF72-4CD4-8C0E-5A0D20896DA8}"/>
              </a:ext>
            </a:extLst>
          </p:cNvPr>
          <p:cNvSpPr/>
          <p:nvPr/>
        </p:nvSpPr>
        <p:spPr>
          <a:xfrm>
            <a:off x="7252128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22F2A02-AE7A-4A30-8E82-60857B0D3BA3}"/>
              </a:ext>
            </a:extLst>
          </p:cNvPr>
          <p:cNvCxnSpPr>
            <a:cxnSpLocks/>
            <a:stCxn id="139" idx="2"/>
          </p:cNvCxnSpPr>
          <p:nvPr/>
        </p:nvCxnSpPr>
        <p:spPr>
          <a:xfrm>
            <a:off x="7607123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BE0C47C1-AECF-4B14-B930-6CCE93E8C8EE}"/>
              </a:ext>
            </a:extLst>
          </p:cNvPr>
          <p:cNvCxnSpPr>
            <a:cxnSpLocks/>
            <a:stCxn id="132" idx="6"/>
          </p:cNvCxnSpPr>
          <p:nvPr/>
        </p:nvCxnSpPr>
        <p:spPr>
          <a:xfrm>
            <a:off x="7967951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6C2BA480-1F32-4CCF-BDD2-125B3D76FB0E}"/>
              </a:ext>
            </a:extLst>
          </p:cNvPr>
          <p:cNvCxnSpPr>
            <a:cxnSpLocks/>
            <a:stCxn id="131" idx="6"/>
          </p:cNvCxnSpPr>
          <p:nvPr/>
        </p:nvCxnSpPr>
        <p:spPr>
          <a:xfrm>
            <a:off x="7967294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503DB0A5-0593-4B6D-9D20-C0E55D883FA4}"/>
              </a:ext>
            </a:extLst>
          </p:cNvPr>
          <p:cNvCxnSpPr>
            <a:cxnSpLocks/>
            <a:stCxn id="131" idx="6"/>
            <a:endCxn id="136" idx="2"/>
          </p:cNvCxnSpPr>
          <p:nvPr/>
        </p:nvCxnSpPr>
        <p:spPr>
          <a:xfrm flipH="1" flipV="1">
            <a:off x="7607124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타원 143">
            <a:extLst>
              <a:ext uri="{FF2B5EF4-FFF2-40B4-BE49-F238E27FC236}">
                <a16:creationId xmlns:a16="http://schemas.microsoft.com/office/drawing/2014/main" id="{51F3CBBB-1A5D-40CC-8696-AFF581B22985}"/>
              </a:ext>
            </a:extLst>
          </p:cNvPr>
          <p:cNvSpPr/>
          <p:nvPr/>
        </p:nvSpPr>
        <p:spPr>
          <a:xfrm>
            <a:off x="7407193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48784047-BE57-49FE-99DF-F8F70D8C8718}"/>
              </a:ext>
            </a:extLst>
          </p:cNvPr>
          <p:cNvSpPr/>
          <p:nvPr/>
        </p:nvSpPr>
        <p:spPr>
          <a:xfrm>
            <a:off x="7407926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1B86B01-A492-42CC-B062-C4104AC24FA9}"/>
              </a:ext>
            </a:extLst>
          </p:cNvPr>
          <p:cNvSpPr/>
          <p:nvPr/>
        </p:nvSpPr>
        <p:spPr>
          <a:xfrm>
            <a:off x="8853032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B5ECA315-AB02-43E1-B776-FE81C0704F10}"/>
              </a:ext>
            </a:extLst>
          </p:cNvPr>
          <p:cNvSpPr/>
          <p:nvPr/>
        </p:nvSpPr>
        <p:spPr>
          <a:xfrm>
            <a:off x="8860977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34121EE4-459A-4CAF-A6A0-3D21697513CF}"/>
              </a:ext>
            </a:extLst>
          </p:cNvPr>
          <p:cNvSpPr/>
          <p:nvPr/>
        </p:nvSpPr>
        <p:spPr>
          <a:xfrm>
            <a:off x="9165803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3DAB872D-5C28-4057-B587-B1125023BF4F}"/>
              </a:ext>
            </a:extLst>
          </p:cNvPr>
          <p:cNvSpPr/>
          <p:nvPr/>
        </p:nvSpPr>
        <p:spPr>
          <a:xfrm>
            <a:off x="9166536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A8EBE47B-DADA-4D41-A647-11722981855B}"/>
              </a:ext>
            </a:extLst>
          </p:cNvPr>
          <p:cNvSpPr/>
          <p:nvPr/>
        </p:nvSpPr>
        <p:spPr>
          <a:xfrm>
            <a:off x="8289648" y="373627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C48FF3F6-3804-40B0-A235-4452E8F1C3AC}"/>
              </a:ext>
            </a:extLst>
          </p:cNvPr>
          <p:cNvCxnSpPr>
            <a:cxnSpLocks/>
          </p:cNvCxnSpPr>
          <p:nvPr/>
        </p:nvCxnSpPr>
        <p:spPr>
          <a:xfrm flipV="1">
            <a:off x="8644643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AB424C77-BCD7-4A5B-A84D-DDEED30F1B13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8644643" y="3985885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7CFE9301-2062-4578-88B4-022844938996}"/>
              </a:ext>
            </a:extLst>
          </p:cNvPr>
          <p:cNvSpPr/>
          <p:nvPr/>
        </p:nvSpPr>
        <p:spPr>
          <a:xfrm>
            <a:off x="8289648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C989821-A759-487D-9101-164A50D829BA}"/>
              </a:ext>
            </a:extLst>
          </p:cNvPr>
          <p:cNvSpPr/>
          <p:nvPr/>
        </p:nvSpPr>
        <p:spPr>
          <a:xfrm>
            <a:off x="8289647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383C66C2-95DE-4F70-91EC-F6FCB46F8F1D}"/>
              </a:ext>
            </a:extLst>
          </p:cNvPr>
          <p:cNvCxnSpPr>
            <a:cxnSpLocks/>
            <a:stCxn id="155" idx="2"/>
          </p:cNvCxnSpPr>
          <p:nvPr/>
        </p:nvCxnSpPr>
        <p:spPr>
          <a:xfrm>
            <a:off x="8644642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58CE8101-2AC1-4F30-AAA3-89A4C4EA0E03}"/>
              </a:ext>
            </a:extLst>
          </p:cNvPr>
          <p:cNvSpPr/>
          <p:nvPr/>
        </p:nvSpPr>
        <p:spPr>
          <a:xfrm>
            <a:off x="8289647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F4C8964E-D951-40F2-8110-B75CCDADF3FC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8644642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E64E21FC-10A0-4332-9DD3-CB0FAA1A93A6}"/>
              </a:ext>
            </a:extLst>
          </p:cNvPr>
          <p:cNvCxnSpPr>
            <a:cxnSpLocks/>
            <a:stCxn id="150" idx="6"/>
          </p:cNvCxnSpPr>
          <p:nvPr/>
        </p:nvCxnSpPr>
        <p:spPr>
          <a:xfrm>
            <a:off x="9005470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5C221791-FAE6-4D7E-8108-1175E50C762B}"/>
              </a:ext>
            </a:extLst>
          </p:cNvPr>
          <p:cNvCxnSpPr>
            <a:cxnSpLocks/>
            <a:stCxn id="149" idx="6"/>
          </p:cNvCxnSpPr>
          <p:nvPr/>
        </p:nvCxnSpPr>
        <p:spPr>
          <a:xfrm>
            <a:off x="9004813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6BE6C86D-43DF-4651-BD12-E76A54D7C882}"/>
              </a:ext>
            </a:extLst>
          </p:cNvPr>
          <p:cNvCxnSpPr>
            <a:cxnSpLocks/>
            <a:stCxn id="149" idx="6"/>
            <a:endCxn id="154" idx="2"/>
          </p:cNvCxnSpPr>
          <p:nvPr/>
        </p:nvCxnSpPr>
        <p:spPr>
          <a:xfrm flipH="1" flipV="1">
            <a:off x="8644643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타원 161">
            <a:extLst>
              <a:ext uri="{FF2B5EF4-FFF2-40B4-BE49-F238E27FC236}">
                <a16:creationId xmlns:a16="http://schemas.microsoft.com/office/drawing/2014/main" id="{5D3459C8-9608-486E-89A8-38C120B712B1}"/>
              </a:ext>
            </a:extLst>
          </p:cNvPr>
          <p:cNvSpPr/>
          <p:nvPr/>
        </p:nvSpPr>
        <p:spPr>
          <a:xfrm>
            <a:off x="8444712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4827742F-93C3-4B01-8B4A-A39DEE822AFC}"/>
              </a:ext>
            </a:extLst>
          </p:cNvPr>
          <p:cNvSpPr/>
          <p:nvPr/>
        </p:nvSpPr>
        <p:spPr>
          <a:xfrm>
            <a:off x="8445445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E9D8C05-9851-4EFD-9269-11B5AF4B9B7F}"/>
              </a:ext>
            </a:extLst>
          </p:cNvPr>
          <p:cNvSpPr/>
          <p:nvPr/>
        </p:nvSpPr>
        <p:spPr>
          <a:xfrm>
            <a:off x="9890552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A6B938E7-287B-4195-840E-5D2422FB3F3F}"/>
              </a:ext>
            </a:extLst>
          </p:cNvPr>
          <p:cNvSpPr/>
          <p:nvPr/>
        </p:nvSpPr>
        <p:spPr>
          <a:xfrm>
            <a:off x="9898496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70C7F387-DB94-4D4F-BDBE-D0566E04C3A7}"/>
              </a:ext>
            </a:extLst>
          </p:cNvPr>
          <p:cNvSpPr/>
          <p:nvPr/>
        </p:nvSpPr>
        <p:spPr>
          <a:xfrm>
            <a:off x="9327168" y="3736272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7B840D8-A525-4B0E-B1A5-D87FB9282306}"/>
              </a:ext>
            </a:extLst>
          </p:cNvPr>
          <p:cNvCxnSpPr>
            <a:cxnSpLocks/>
          </p:cNvCxnSpPr>
          <p:nvPr/>
        </p:nvCxnSpPr>
        <p:spPr>
          <a:xfrm flipV="1">
            <a:off x="9682163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F6AE6E7-82B7-4568-94B4-8C135A99F059}"/>
              </a:ext>
            </a:extLst>
          </p:cNvPr>
          <p:cNvCxnSpPr>
            <a:cxnSpLocks/>
            <a:stCxn id="169" idx="2"/>
          </p:cNvCxnSpPr>
          <p:nvPr/>
        </p:nvCxnSpPr>
        <p:spPr>
          <a:xfrm>
            <a:off x="9682163" y="3985884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099452A-ACC8-4726-B013-A56D84C02891}"/>
              </a:ext>
            </a:extLst>
          </p:cNvPr>
          <p:cNvSpPr/>
          <p:nvPr/>
        </p:nvSpPr>
        <p:spPr>
          <a:xfrm>
            <a:off x="9327168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FBA7D16E-AC23-4053-A5E2-C329D4A50BF1}"/>
              </a:ext>
            </a:extLst>
          </p:cNvPr>
          <p:cNvSpPr/>
          <p:nvPr/>
        </p:nvSpPr>
        <p:spPr>
          <a:xfrm>
            <a:off x="9327167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1076E8B2-B2EF-457D-9548-774A23AF4E59}"/>
              </a:ext>
            </a:extLst>
          </p:cNvPr>
          <p:cNvCxnSpPr>
            <a:cxnSpLocks/>
            <a:stCxn id="173" idx="2"/>
          </p:cNvCxnSpPr>
          <p:nvPr/>
        </p:nvCxnSpPr>
        <p:spPr>
          <a:xfrm>
            <a:off x="9682162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65AA7879-40DA-4FB3-B521-AE1F71B2790A}"/>
              </a:ext>
            </a:extLst>
          </p:cNvPr>
          <p:cNvSpPr/>
          <p:nvPr/>
        </p:nvSpPr>
        <p:spPr>
          <a:xfrm>
            <a:off x="9327167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7AF523F-6240-4ABA-8B1E-32521F41C347}"/>
              </a:ext>
            </a:extLst>
          </p:cNvPr>
          <p:cNvCxnSpPr>
            <a:cxnSpLocks/>
            <a:stCxn id="175" idx="2"/>
          </p:cNvCxnSpPr>
          <p:nvPr/>
        </p:nvCxnSpPr>
        <p:spPr>
          <a:xfrm>
            <a:off x="9682162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629138B9-ECE0-4558-9AAA-F1FE91481514}"/>
              </a:ext>
            </a:extLst>
          </p:cNvPr>
          <p:cNvCxnSpPr>
            <a:cxnSpLocks/>
            <a:endCxn id="172" idx="2"/>
          </p:cNvCxnSpPr>
          <p:nvPr/>
        </p:nvCxnSpPr>
        <p:spPr>
          <a:xfrm flipH="1" flipV="1">
            <a:off x="9682163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타원 179">
            <a:extLst>
              <a:ext uri="{FF2B5EF4-FFF2-40B4-BE49-F238E27FC236}">
                <a16:creationId xmlns:a16="http://schemas.microsoft.com/office/drawing/2014/main" id="{A26B5E44-1B4C-4C8F-BB5A-4EAF0A7EAAAE}"/>
              </a:ext>
            </a:extLst>
          </p:cNvPr>
          <p:cNvSpPr/>
          <p:nvPr/>
        </p:nvSpPr>
        <p:spPr>
          <a:xfrm>
            <a:off x="9482232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C5D646EE-D504-40A8-8CD4-075397714641}"/>
              </a:ext>
            </a:extLst>
          </p:cNvPr>
          <p:cNvSpPr/>
          <p:nvPr/>
        </p:nvSpPr>
        <p:spPr>
          <a:xfrm>
            <a:off x="9482964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EDCBC9F-9F11-4B11-BB64-CE02C91970C0}"/>
              </a:ext>
            </a:extLst>
          </p:cNvPr>
          <p:cNvSpPr txBox="1"/>
          <p:nvPr/>
        </p:nvSpPr>
        <p:spPr>
          <a:xfrm>
            <a:off x="7568863" y="3334901"/>
            <a:ext cx="8808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1B69C62-A70D-48FC-9513-4C387A7AD501}"/>
              </a:ext>
            </a:extLst>
          </p:cNvPr>
          <p:cNvSpPr txBox="1"/>
          <p:nvPr/>
        </p:nvSpPr>
        <p:spPr>
          <a:xfrm>
            <a:off x="8549645" y="3334901"/>
            <a:ext cx="21853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7D03DEC-8A4E-4A89-99FE-DBC35B7EFBF2}"/>
              </a:ext>
            </a:extLst>
          </p:cNvPr>
          <p:cNvSpPr txBox="1"/>
          <p:nvPr/>
        </p:nvSpPr>
        <p:spPr>
          <a:xfrm>
            <a:off x="9493311" y="3334901"/>
            <a:ext cx="3760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6D5B632-39DD-4C06-B0E6-659D391B2F24}"/>
              </a:ext>
            </a:extLst>
          </p:cNvPr>
          <p:cNvSpPr txBox="1"/>
          <p:nvPr/>
        </p:nvSpPr>
        <p:spPr>
          <a:xfrm>
            <a:off x="6540133" y="5497820"/>
            <a:ext cx="935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656716A-BFF0-4852-B17E-FA222AFDE729}"/>
              </a:ext>
            </a:extLst>
          </p:cNvPr>
          <p:cNvSpPr txBox="1"/>
          <p:nvPr/>
        </p:nvSpPr>
        <p:spPr>
          <a:xfrm>
            <a:off x="7532270" y="5499967"/>
            <a:ext cx="19787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68514A1-5E80-4FDC-998F-72D10F1A4635}"/>
              </a:ext>
            </a:extLst>
          </p:cNvPr>
          <p:cNvSpPr txBox="1"/>
          <p:nvPr/>
        </p:nvSpPr>
        <p:spPr>
          <a:xfrm>
            <a:off x="8597552" y="5499967"/>
            <a:ext cx="8808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FF6E99D-3786-44D2-A877-122D09AE905C}"/>
              </a:ext>
            </a:extLst>
          </p:cNvPr>
          <p:cNvSpPr txBox="1"/>
          <p:nvPr/>
        </p:nvSpPr>
        <p:spPr>
          <a:xfrm>
            <a:off x="9578334" y="5499967"/>
            <a:ext cx="21853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2D859967-89D2-417D-98C2-B1DE50E2E74B}"/>
              </a:ext>
            </a:extLst>
          </p:cNvPr>
          <p:cNvCxnSpPr>
            <a:stCxn id="99" idx="3"/>
            <a:endCxn id="185" idx="1"/>
          </p:cNvCxnSpPr>
          <p:nvPr/>
        </p:nvCxnSpPr>
        <p:spPr>
          <a:xfrm>
            <a:off x="5604954" y="3402004"/>
            <a:ext cx="935179" cy="2165066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2E8ED35A-D610-4566-B8F0-4A84D4EB2C38}"/>
              </a:ext>
            </a:extLst>
          </p:cNvPr>
          <p:cNvCxnSpPr>
            <a:cxnSpLocks/>
            <a:stCxn id="109" idx="3"/>
            <a:endCxn id="186" idx="1"/>
          </p:cNvCxnSpPr>
          <p:nvPr/>
        </p:nvCxnSpPr>
        <p:spPr>
          <a:xfrm>
            <a:off x="6701451" y="3404151"/>
            <a:ext cx="830819" cy="216506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393466CB-3764-4DD1-AB91-CB49C5F54B02}"/>
              </a:ext>
            </a:extLst>
          </p:cNvPr>
          <p:cNvCxnSpPr>
            <a:cxnSpLocks/>
            <a:stCxn id="182" idx="3"/>
            <a:endCxn id="187" idx="1"/>
          </p:cNvCxnSpPr>
          <p:nvPr/>
        </p:nvCxnSpPr>
        <p:spPr>
          <a:xfrm>
            <a:off x="7656951" y="3404151"/>
            <a:ext cx="940601" cy="216506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3EDF7981-D571-47B8-8731-A9F1C8D9451F}"/>
              </a:ext>
            </a:extLst>
          </p:cNvPr>
          <p:cNvCxnSpPr>
            <a:cxnSpLocks/>
            <a:stCxn id="183" idx="3"/>
            <a:endCxn id="188" idx="1"/>
          </p:cNvCxnSpPr>
          <p:nvPr/>
        </p:nvCxnSpPr>
        <p:spPr>
          <a:xfrm>
            <a:off x="8768181" y="3404151"/>
            <a:ext cx="810153" cy="216506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D9FDEB97-8599-4AE7-AA42-9063D1862B5E}"/>
              </a:ext>
            </a:extLst>
          </p:cNvPr>
          <p:cNvSpPr txBox="1"/>
          <p:nvPr/>
        </p:nvSpPr>
        <p:spPr>
          <a:xfrm>
            <a:off x="5348246" y="5500726"/>
            <a:ext cx="3760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사각형: 둥근 모서리 239">
            <a:extLst>
              <a:ext uri="{FF2B5EF4-FFF2-40B4-BE49-F238E27FC236}">
                <a16:creationId xmlns:a16="http://schemas.microsoft.com/office/drawing/2014/main" id="{141CE5C1-A1AE-475A-9888-97B409FA33AB}"/>
              </a:ext>
            </a:extLst>
          </p:cNvPr>
          <p:cNvSpPr/>
          <p:nvPr/>
        </p:nvSpPr>
        <p:spPr>
          <a:xfrm>
            <a:off x="442966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27CA2DD6-FB87-4705-BF21-15BE983F6DBF}"/>
              </a:ext>
            </a:extLst>
          </p:cNvPr>
          <p:cNvCxnSpPr>
            <a:cxnSpLocks/>
            <a:stCxn id="240" idx="2"/>
          </p:cNvCxnSpPr>
          <p:nvPr/>
        </p:nvCxnSpPr>
        <p:spPr>
          <a:xfrm>
            <a:off x="771767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사각형: 둥근 모서리 241">
            <a:extLst>
              <a:ext uri="{FF2B5EF4-FFF2-40B4-BE49-F238E27FC236}">
                <a16:creationId xmlns:a16="http://schemas.microsoft.com/office/drawing/2014/main" id="{5FDF62CE-F2A5-4A68-BC3A-A396E51E3601}"/>
              </a:ext>
            </a:extLst>
          </p:cNvPr>
          <p:cNvSpPr/>
          <p:nvPr/>
        </p:nvSpPr>
        <p:spPr>
          <a:xfrm>
            <a:off x="442966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2704509-5E9A-485D-BB41-DCEB5596D348}"/>
              </a:ext>
            </a:extLst>
          </p:cNvPr>
          <p:cNvCxnSpPr>
            <a:cxnSpLocks/>
            <a:stCxn id="242" idx="2"/>
          </p:cNvCxnSpPr>
          <p:nvPr/>
        </p:nvCxnSpPr>
        <p:spPr>
          <a:xfrm>
            <a:off x="771767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id="{98BF3E4B-B897-449B-9E82-2CA6AFE192E2}"/>
              </a:ext>
            </a:extLst>
          </p:cNvPr>
          <p:cNvSpPr/>
          <p:nvPr/>
        </p:nvSpPr>
        <p:spPr>
          <a:xfrm>
            <a:off x="1037669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10B30454-1E5C-431F-A65D-7F902D80CE6D}"/>
              </a:ext>
            </a:extLst>
          </p:cNvPr>
          <p:cNvSpPr/>
          <p:nvPr/>
        </p:nvSpPr>
        <p:spPr>
          <a:xfrm>
            <a:off x="1038278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B5E2CC41-2059-4827-A2BB-533455A71A58}"/>
              </a:ext>
            </a:extLst>
          </p:cNvPr>
          <p:cNvCxnSpPr>
            <a:cxnSpLocks/>
            <a:stCxn id="245" idx="6"/>
          </p:cNvCxnSpPr>
          <p:nvPr/>
        </p:nvCxnSpPr>
        <p:spPr>
          <a:xfrm>
            <a:off x="1102085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5A1FF846-B32C-45AA-A981-63DEF883988A}"/>
              </a:ext>
            </a:extLst>
          </p:cNvPr>
          <p:cNvCxnSpPr>
            <a:cxnSpLocks/>
            <a:stCxn id="244" idx="6"/>
          </p:cNvCxnSpPr>
          <p:nvPr/>
        </p:nvCxnSpPr>
        <p:spPr>
          <a:xfrm>
            <a:off x="1101477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연결선: 꺾임 247">
            <a:extLst>
              <a:ext uri="{FF2B5EF4-FFF2-40B4-BE49-F238E27FC236}">
                <a16:creationId xmlns:a16="http://schemas.microsoft.com/office/drawing/2014/main" id="{77257C54-5B76-4ABB-A968-F3FDBA0A6F03}"/>
              </a:ext>
            </a:extLst>
          </p:cNvPr>
          <p:cNvCxnSpPr>
            <a:cxnSpLocks/>
            <a:stCxn id="244" idx="6"/>
          </p:cNvCxnSpPr>
          <p:nvPr/>
        </p:nvCxnSpPr>
        <p:spPr>
          <a:xfrm flipH="1" flipV="1">
            <a:off x="793367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타원 248">
            <a:extLst>
              <a:ext uri="{FF2B5EF4-FFF2-40B4-BE49-F238E27FC236}">
                <a16:creationId xmlns:a16="http://schemas.microsoft.com/office/drawing/2014/main" id="{F4DE07B4-C074-48F5-9667-0873727656A9}"/>
              </a:ext>
            </a:extLst>
          </p:cNvPr>
          <p:cNvSpPr/>
          <p:nvPr/>
        </p:nvSpPr>
        <p:spPr>
          <a:xfrm>
            <a:off x="442525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45E1F567-963A-4ADC-BEAD-6051EF1C32FB}"/>
              </a:ext>
            </a:extLst>
          </p:cNvPr>
          <p:cNvSpPr/>
          <p:nvPr/>
        </p:nvSpPr>
        <p:spPr>
          <a:xfrm>
            <a:off x="443134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사각형: 둥근 모서리 228">
            <a:extLst>
              <a:ext uri="{FF2B5EF4-FFF2-40B4-BE49-F238E27FC236}">
                <a16:creationId xmlns:a16="http://schemas.microsoft.com/office/drawing/2014/main" id="{3B7F2762-482C-493A-9728-CABAEF6D3C04}"/>
              </a:ext>
            </a:extLst>
          </p:cNvPr>
          <p:cNvSpPr/>
          <p:nvPr/>
        </p:nvSpPr>
        <p:spPr>
          <a:xfrm>
            <a:off x="1308484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0AEE1CFA-4E1C-44EE-975A-1217171F2599}"/>
              </a:ext>
            </a:extLst>
          </p:cNvPr>
          <p:cNvCxnSpPr>
            <a:cxnSpLocks/>
            <a:stCxn id="229" idx="2"/>
          </p:cNvCxnSpPr>
          <p:nvPr/>
        </p:nvCxnSpPr>
        <p:spPr>
          <a:xfrm>
            <a:off x="1637285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사각형: 둥근 모서리 230">
            <a:extLst>
              <a:ext uri="{FF2B5EF4-FFF2-40B4-BE49-F238E27FC236}">
                <a16:creationId xmlns:a16="http://schemas.microsoft.com/office/drawing/2014/main" id="{3B41AF10-015B-4780-8903-964F62C82BC0}"/>
              </a:ext>
            </a:extLst>
          </p:cNvPr>
          <p:cNvSpPr/>
          <p:nvPr/>
        </p:nvSpPr>
        <p:spPr>
          <a:xfrm>
            <a:off x="1308484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2C5EC2A4-2D2E-40FC-BAC2-5060A2D38F44}"/>
              </a:ext>
            </a:extLst>
          </p:cNvPr>
          <p:cNvCxnSpPr>
            <a:cxnSpLocks/>
            <a:stCxn id="231" idx="2"/>
          </p:cNvCxnSpPr>
          <p:nvPr/>
        </p:nvCxnSpPr>
        <p:spPr>
          <a:xfrm>
            <a:off x="1637285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타원 232">
            <a:extLst>
              <a:ext uri="{FF2B5EF4-FFF2-40B4-BE49-F238E27FC236}">
                <a16:creationId xmlns:a16="http://schemas.microsoft.com/office/drawing/2014/main" id="{BE9F2385-693B-4BA6-9C14-E73BA1C8B5FE}"/>
              </a:ext>
            </a:extLst>
          </p:cNvPr>
          <p:cNvSpPr/>
          <p:nvPr/>
        </p:nvSpPr>
        <p:spPr>
          <a:xfrm>
            <a:off x="1903187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8204B063-204A-47D6-AB95-9B7E61435700}"/>
              </a:ext>
            </a:extLst>
          </p:cNvPr>
          <p:cNvSpPr/>
          <p:nvPr/>
        </p:nvSpPr>
        <p:spPr>
          <a:xfrm>
            <a:off x="1903796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92D49FBE-0155-41E9-AB88-09AFA39C9E44}"/>
              </a:ext>
            </a:extLst>
          </p:cNvPr>
          <p:cNvCxnSpPr>
            <a:cxnSpLocks/>
            <a:stCxn id="234" idx="6"/>
          </p:cNvCxnSpPr>
          <p:nvPr/>
        </p:nvCxnSpPr>
        <p:spPr>
          <a:xfrm>
            <a:off x="1967603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DFF303D0-4D8F-4DB1-814E-4188B6BCD86B}"/>
              </a:ext>
            </a:extLst>
          </p:cNvPr>
          <p:cNvCxnSpPr>
            <a:cxnSpLocks/>
            <a:stCxn id="233" idx="6"/>
          </p:cNvCxnSpPr>
          <p:nvPr/>
        </p:nvCxnSpPr>
        <p:spPr>
          <a:xfrm>
            <a:off x="1966995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연결선: 꺾임 236">
            <a:extLst>
              <a:ext uri="{FF2B5EF4-FFF2-40B4-BE49-F238E27FC236}">
                <a16:creationId xmlns:a16="http://schemas.microsoft.com/office/drawing/2014/main" id="{E53F55FA-BEA4-4730-BDD8-79CEC20749B7}"/>
              </a:ext>
            </a:extLst>
          </p:cNvPr>
          <p:cNvCxnSpPr>
            <a:cxnSpLocks/>
            <a:stCxn id="233" idx="6"/>
          </p:cNvCxnSpPr>
          <p:nvPr/>
        </p:nvCxnSpPr>
        <p:spPr>
          <a:xfrm flipH="1" flipV="1">
            <a:off x="1658885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타원 237">
            <a:extLst>
              <a:ext uri="{FF2B5EF4-FFF2-40B4-BE49-F238E27FC236}">
                <a16:creationId xmlns:a16="http://schemas.microsoft.com/office/drawing/2014/main" id="{1FFDFBA0-B51F-40A3-B1CF-BB46CB4A99A1}"/>
              </a:ext>
            </a:extLst>
          </p:cNvPr>
          <p:cNvSpPr/>
          <p:nvPr/>
        </p:nvSpPr>
        <p:spPr>
          <a:xfrm>
            <a:off x="1308043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F931CC42-F8B4-447F-8B99-6ABE24C800AC}"/>
              </a:ext>
            </a:extLst>
          </p:cNvPr>
          <p:cNvSpPr/>
          <p:nvPr/>
        </p:nvSpPr>
        <p:spPr>
          <a:xfrm>
            <a:off x="1308652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49BFF32C-F36A-450F-8C4E-27A5D9813181}"/>
              </a:ext>
            </a:extLst>
          </p:cNvPr>
          <p:cNvSpPr/>
          <p:nvPr/>
        </p:nvSpPr>
        <p:spPr>
          <a:xfrm>
            <a:off x="2174002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A6AF8EE2-0ECF-4759-ADE6-EE9659DA3D2A}"/>
              </a:ext>
            </a:extLst>
          </p:cNvPr>
          <p:cNvCxnSpPr>
            <a:cxnSpLocks/>
            <a:stCxn id="218" idx="2"/>
          </p:cNvCxnSpPr>
          <p:nvPr/>
        </p:nvCxnSpPr>
        <p:spPr>
          <a:xfrm>
            <a:off x="2502803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4E3EE05A-BD42-456E-924E-A65A1719763F}"/>
              </a:ext>
            </a:extLst>
          </p:cNvPr>
          <p:cNvSpPr/>
          <p:nvPr/>
        </p:nvSpPr>
        <p:spPr>
          <a:xfrm>
            <a:off x="2174002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F11AA3C0-8314-4E92-9CDA-ED47045ECEC9}"/>
              </a:ext>
            </a:extLst>
          </p:cNvPr>
          <p:cNvCxnSpPr>
            <a:cxnSpLocks/>
            <a:stCxn id="220" idx="2"/>
          </p:cNvCxnSpPr>
          <p:nvPr/>
        </p:nvCxnSpPr>
        <p:spPr>
          <a:xfrm>
            <a:off x="2502803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타원 221">
            <a:extLst>
              <a:ext uri="{FF2B5EF4-FFF2-40B4-BE49-F238E27FC236}">
                <a16:creationId xmlns:a16="http://schemas.microsoft.com/office/drawing/2014/main" id="{DCA00BB9-E46B-4C15-AEE6-52333C900095}"/>
              </a:ext>
            </a:extLst>
          </p:cNvPr>
          <p:cNvSpPr/>
          <p:nvPr/>
        </p:nvSpPr>
        <p:spPr>
          <a:xfrm>
            <a:off x="2768705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2B16DB97-733D-4B2E-A366-32BC9F01CC4A}"/>
              </a:ext>
            </a:extLst>
          </p:cNvPr>
          <p:cNvSpPr/>
          <p:nvPr/>
        </p:nvSpPr>
        <p:spPr>
          <a:xfrm>
            <a:off x="2769314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A5B6513-9501-4E65-9613-537765D717C9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2833121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A4E330F-8B5A-4D14-AF65-D5AAD570B9AC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2832513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연결선: 꺾임 225">
            <a:extLst>
              <a:ext uri="{FF2B5EF4-FFF2-40B4-BE49-F238E27FC236}">
                <a16:creationId xmlns:a16="http://schemas.microsoft.com/office/drawing/2014/main" id="{F2D3ED63-23BC-47D2-A96C-003653345B4D}"/>
              </a:ext>
            </a:extLst>
          </p:cNvPr>
          <p:cNvCxnSpPr>
            <a:cxnSpLocks/>
            <a:stCxn id="222" idx="6"/>
          </p:cNvCxnSpPr>
          <p:nvPr/>
        </p:nvCxnSpPr>
        <p:spPr>
          <a:xfrm flipH="1" flipV="1">
            <a:off x="2524403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타원 226">
            <a:extLst>
              <a:ext uri="{FF2B5EF4-FFF2-40B4-BE49-F238E27FC236}">
                <a16:creationId xmlns:a16="http://schemas.microsoft.com/office/drawing/2014/main" id="{6E56372D-E244-4F5D-9ED7-21CE050F94FF}"/>
              </a:ext>
            </a:extLst>
          </p:cNvPr>
          <p:cNvSpPr/>
          <p:nvPr/>
        </p:nvSpPr>
        <p:spPr>
          <a:xfrm>
            <a:off x="2173561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8E530A9B-1093-43A1-BF08-3C0ACCC3F778}"/>
              </a:ext>
            </a:extLst>
          </p:cNvPr>
          <p:cNvSpPr/>
          <p:nvPr/>
        </p:nvSpPr>
        <p:spPr>
          <a:xfrm>
            <a:off x="2174170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AC522816-B96B-4350-BEE7-2B61321DC34F}"/>
              </a:ext>
            </a:extLst>
          </p:cNvPr>
          <p:cNvSpPr/>
          <p:nvPr/>
        </p:nvSpPr>
        <p:spPr>
          <a:xfrm>
            <a:off x="3039521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232994EE-E654-4092-8D3B-4BB85561510C}"/>
              </a:ext>
            </a:extLst>
          </p:cNvPr>
          <p:cNvCxnSpPr>
            <a:cxnSpLocks/>
            <a:stCxn id="207" idx="2"/>
          </p:cNvCxnSpPr>
          <p:nvPr/>
        </p:nvCxnSpPr>
        <p:spPr>
          <a:xfrm>
            <a:off x="3368322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사각형: 둥근 모서리 208">
            <a:extLst>
              <a:ext uri="{FF2B5EF4-FFF2-40B4-BE49-F238E27FC236}">
                <a16:creationId xmlns:a16="http://schemas.microsoft.com/office/drawing/2014/main" id="{CC62C450-5439-4E75-8F6E-53F893893472}"/>
              </a:ext>
            </a:extLst>
          </p:cNvPr>
          <p:cNvSpPr/>
          <p:nvPr/>
        </p:nvSpPr>
        <p:spPr>
          <a:xfrm>
            <a:off x="3039521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5B00C033-DA07-4CB7-A1C7-E44878BC8837}"/>
              </a:ext>
            </a:extLst>
          </p:cNvPr>
          <p:cNvCxnSpPr>
            <a:cxnSpLocks/>
            <a:stCxn id="209" idx="2"/>
          </p:cNvCxnSpPr>
          <p:nvPr/>
        </p:nvCxnSpPr>
        <p:spPr>
          <a:xfrm>
            <a:off x="3368322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46F7A84A-F044-4A1A-BA57-2107FEB19699}"/>
              </a:ext>
            </a:extLst>
          </p:cNvPr>
          <p:cNvSpPr/>
          <p:nvPr/>
        </p:nvSpPr>
        <p:spPr>
          <a:xfrm>
            <a:off x="3634224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6A738D01-066D-449B-BC39-40BE92588379}"/>
              </a:ext>
            </a:extLst>
          </p:cNvPr>
          <p:cNvSpPr/>
          <p:nvPr/>
        </p:nvSpPr>
        <p:spPr>
          <a:xfrm>
            <a:off x="3634833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17788240-99FA-4028-B66A-B6AD46834865}"/>
              </a:ext>
            </a:extLst>
          </p:cNvPr>
          <p:cNvCxnSpPr>
            <a:cxnSpLocks/>
            <a:stCxn id="212" idx="6"/>
          </p:cNvCxnSpPr>
          <p:nvPr/>
        </p:nvCxnSpPr>
        <p:spPr>
          <a:xfrm>
            <a:off x="3698640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44753ACD-6521-42DB-8BE1-0D3E64D4E70B}"/>
              </a:ext>
            </a:extLst>
          </p:cNvPr>
          <p:cNvCxnSpPr>
            <a:cxnSpLocks/>
            <a:stCxn id="211" idx="6"/>
          </p:cNvCxnSpPr>
          <p:nvPr/>
        </p:nvCxnSpPr>
        <p:spPr>
          <a:xfrm>
            <a:off x="3698032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07A5F2F4-77BD-4266-AB94-1F3BAE92C58C}"/>
              </a:ext>
            </a:extLst>
          </p:cNvPr>
          <p:cNvCxnSpPr>
            <a:cxnSpLocks/>
            <a:stCxn id="211" idx="6"/>
          </p:cNvCxnSpPr>
          <p:nvPr/>
        </p:nvCxnSpPr>
        <p:spPr>
          <a:xfrm flipH="1" flipV="1">
            <a:off x="3389922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타원 215">
            <a:extLst>
              <a:ext uri="{FF2B5EF4-FFF2-40B4-BE49-F238E27FC236}">
                <a16:creationId xmlns:a16="http://schemas.microsoft.com/office/drawing/2014/main" id="{A1AD7603-6222-4B67-9CEC-B227503885EC}"/>
              </a:ext>
            </a:extLst>
          </p:cNvPr>
          <p:cNvSpPr/>
          <p:nvPr/>
        </p:nvSpPr>
        <p:spPr>
          <a:xfrm>
            <a:off x="3039080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33DC9E8B-7A0C-41D0-B24A-68FE704C55D3}"/>
              </a:ext>
            </a:extLst>
          </p:cNvPr>
          <p:cNvSpPr/>
          <p:nvPr/>
        </p:nvSpPr>
        <p:spPr>
          <a:xfrm>
            <a:off x="3039689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C22685D0-D5BA-40CB-8DF3-07792F0B519F}"/>
              </a:ext>
            </a:extLst>
          </p:cNvPr>
          <p:cNvSpPr/>
          <p:nvPr/>
        </p:nvSpPr>
        <p:spPr>
          <a:xfrm>
            <a:off x="3905040" y="4608026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E5C4225-4539-4E2B-8A84-E7DC014565F6}"/>
              </a:ext>
            </a:extLst>
          </p:cNvPr>
          <p:cNvCxnSpPr>
            <a:cxnSpLocks/>
            <a:stCxn id="167" idx="2"/>
          </p:cNvCxnSpPr>
          <p:nvPr/>
        </p:nvCxnSpPr>
        <p:spPr>
          <a:xfrm>
            <a:off x="4233840" y="4855311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사각형: 둥근 모서리 176">
            <a:extLst>
              <a:ext uri="{FF2B5EF4-FFF2-40B4-BE49-F238E27FC236}">
                <a16:creationId xmlns:a16="http://schemas.microsoft.com/office/drawing/2014/main" id="{9D003D48-C16E-4603-BB0A-D34260BB1CC6}"/>
              </a:ext>
            </a:extLst>
          </p:cNvPr>
          <p:cNvSpPr/>
          <p:nvPr/>
        </p:nvSpPr>
        <p:spPr>
          <a:xfrm>
            <a:off x="3905040" y="5034850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3484775-948D-4F78-9A13-081E0E3BEA24}"/>
              </a:ext>
            </a:extLst>
          </p:cNvPr>
          <p:cNvCxnSpPr>
            <a:cxnSpLocks/>
            <a:stCxn id="177" idx="2"/>
          </p:cNvCxnSpPr>
          <p:nvPr/>
        </p:nvCxnSpPr>
        <p:spPr>
          <a:xfrm>
            <a:off x="4233840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C03AB8AB-A878-4815-8BCF-17CA2A393C5B}"/>
              </a:ext>
            </a:extLst>
          </p:cNvPr>
          <p:cNvSpPr/>
          <p:nvPr/>
        </p:nvSpPr>
        <p:spPr>
          <a:xfrm>
            <a:off x="4499743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44D31DDF-6625-436A-91D2-38299AB49EF2}"/>
              </a:ext>
            </a:extLst>
          </p:cNvPr>
          <p:cNvSpPr/>
          <p:nvPr/>
        </p:nvSpPr>
        <p:spPr>
          <a:xfrm>
            <a:off x="4500352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D805D4E-7098-429A-91D6-2D3B411F5A25}"/>
              </a:ext>
            </a:extLst>
          </p:cNvPr>
          <p:cNvCxnSpPr>
            <a:cxnSpLocks/>
            <a:stCxn id="195" idx="6"/>
          </p:cNvCxnSpPr>
          <p:nvPr/>
        </p:nvCxnSpPr>
        <p:spPr>
          <a:xfrm>
            <a:off x="4564159" y="4654117"/>
            <a:ext cx="1802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5B46F17F-0B4C-4C01-8AE4-7A6C76FFA12C}"/>
              </a:ext>
            </a:extLst>
          </p:cNvPr>
          <p:cNvCxnSpPr>
            <a:cxnSpLocks/>
            <a:stCxn id="194" idx="6"/>
            <a:endCxn id="251" idx="2"/>
          </p:cNvCxnSpPr>
          <p:nvPr/>
        </p:nvCxnSpPr>
        <p:spPr>
          <a:xfrm>
            <a:off x="4563550" y="4816879"/>
            <a:ext cx="617987" cy="401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AB4CE1CE-0AC4-4FF6-8D0B-08E863A39A55}"/>
              </a:ext>
            </a:extLst>
          </p:cNvPr>
          <p:cNvCxnSpPr>
            <a:cxnSpLocks/>
            <a:stCxn id="194" idx="6"/>
          </p:cNvCxnSpPr>
          <p:nvPr/>
        </p:nvCxnSpPr>
        <p:spPr>
          <a:xfrm flipH="1" flipV="1">
            <a:off x="4255440" y="4416724"/>
            <a:ext cx="308110" cy="400155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타원 198">
            <a:extLst>
              <a:ext uri="{FF2B5EF4-FFF2-40B4-BE49-F238E27FC236}">
                <a16:creationId xmlns:a16="http://schemas.microsoft.com/office/drawing/2014/main" id="{27E6B20D-B841-4ACF-896D-A2BD06BD46B4}"/>
              </a:ext>
            </a:extLst>
          </p:cNvPr>
          <p:cNvSpPr/>
          <p:nvPr/>
        </p:nvSpPr>
        <p:spPr>
          <a:xfrm>
            <a:off x="3904598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FDB542AE-7BCA-4CF9-8E3D-1B27FD5F263B}"/>
              </a:ext>
            </a:extLst>
          </p:cNvPr>
          <p:cNvSpPr/>
          <p:nvPr/>
        </p:nvSpPr>
        <p:spPr>
          <a:xfrm>
            <a:off x="3905208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E6E8D84-A9FD-4F9F-8E35-C4EAF5B16B1A}"/>
              </a:ext>
            </a:extLst>
          </p:cNvPr>
          <p:cNvSpPr txBox="1"/>
          <p:nvPr/>
        </p:nvSpPr>
        <p:spPr>
          <a:xfrm>
            <a:off x="4031666" y="5460028"/>
            <a:ext cx="355997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3E56634-0B7D-4BD2-907E-872DFDF0A21D}"/>
              </a:ext>
            </a:extLst>
          </p:cNvPr>
          <p:cNvSpPr txBox="1"/>
          <p:nvPr/>
        </p:nvSpPr>
        <p:spPr>
          <a:xfrm>
            <a:off x="613068" y="5461673"/>
            <a:ext cx="263078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69A8603-E7D3-4B9A-92B4-4FF86E693082}"/>
              </a:ext>
            </a:extLst>
          </p:cNvPr>
          <p:cNvSpPr txBox="1"/>
          <p:nvPr/>
        </p:nvSpPr>
        <p:spPr>
          <a:xfrm>
            <a:off x="1478586" y="5461240"/>
            <a:ext cx="263078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5CFA473B-E5ED-41FE-AC24-4D2CD9267BFD}"/>
              </a:ext>
            </a:extLst>
          </p:cNvPr>
          <p:cNvSpPr txBox="1"/>
          <p:nvPr/>
        </p:nvSpPr>
        <p:spPr>
          <a:xfrm>
            <a:off x="2254052" y="5461240"/>
            <a:ext cx="451821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88DA525C-C864-48AD-B0AD-0985DB4961A5}"/>
              </a:ext>
            </a:extLst>
          </p:cNvPr>
          <p:cNvSpPr txBox="1"/>
          <p:nvPr/>
        </p:nvSpPr>
        <p:spPr>
          <a:xfrm>
            <a:off x="3165374" y="5460604"/>
            <a:ext cx="358900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0FE8EA7E-07DD-4597-AEF2-685124D5B951}"/>
              </a:ext>
            </a:extLst>
          </p:cNvPr>
          <p:cNvSpPr/>
          <p:nvPr/>
        </p:nvSpPr>
        <p:spPr>
          <a:xfrm>
            <a:off x="5181537" y="4782461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750622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개로 구성된다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LSTM, 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LSTM)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이어주는 가교가 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때는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통해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전해진다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때는 이 가교를 통해 기울기가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전해진다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03335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시계열 데이터 변환용 장난감 문제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391876" y="2808944"/>
            <a:ext cx="3435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덧셈 예제들을 학습시킨다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74831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다룰 문제에 관해 설명하겠다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시계열 변환 문제의 예로 더하기를 다루었다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구체적으로는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57+5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같은 문자열을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건네면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62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정답을 내놓도록 학습시킬 것이다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참고로 이와 같이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머신러닝을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평가하고자 만든 간단한 문제를 장난감 문제라고 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CCFAF6FE-2271-47E1-89CF-81CD9C0A0E99}"/>
              </a:ext>
            </a:extLst>
          </p:cNvPr>
          <p:cNvSpPr/>
          <p:nvPr/>
        </p:nvSpPr>
        <p:spPr>
          <a:xfrm>
            <a:off x="3367321" y="3589145"/>
            <a:ext cx="1217930" cy="42818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F43753-EC03-4486-ACC7-6A738B366FFD}"/>
              </a:ext>
            </a:extLst>
          </p:cNvPr>
          <p:cNvSpPr txBox="1"/>
          <p:nvPr/>
        </p:nvSpPr>
        <p:spPr>
          <a:xfrm>
            <a:off x="2109537" y="3633962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"57+5"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C1BA12D-2AF4-4B5B-BE12-37C9F619B8B3}"/>
              </a:ext>
            </a:extLst>
          </p:cNvPr>
          <p:cNvSpPr txBox="1"/>
          <p:nvPr/>
        </p:nvSpPr>
        <p:spPr>
          <a:xfrm>
            <a:off x="5017168" y="3633962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"62"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id="{82D82FB9-ADCC-4243-B86D-B7772BE04D5D}"/>
              </a:ext>
            </a:extLst>
          </p:cNvPr>
          <p:cNvCxnSpPr>
            <a:cxnSpLocks/>
            <a:stCxn id="2" idx="3"/>
            <a:endCxn id="164" idx="1"/>
          </p:cNvCxnSpPr>
          <p:nvPr/>
        </p:nvCxnSpPr>
        <p:spPr>
          <a:xfrm>
            <a:off x="2935404" y="380323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012203F6-4DF9-442C-BA87-A33B4606B6AE}"/>
              </a:ext>
            </a:extLst>
          </p:cNvPr>
          <p:cNvCxnSpPr>
            <a:cxnSpLocks/>
            <a:stCxn id="164" idx="3"/>
            <a:endCxn id="201" idx="1"/>
          </p:cNvCxnSpPr>
          <p:nvPr/>
        </p:nvCxnSpPr>
        <p:spPr>
          <a:xfrm>
            <a:off x="4585251" y="380323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사각형: 둥근 모서리 255">
            <a:extLst>
              <a:ext uri="{FF2B5EF4-FFF2-40B4-BE49-F238E27FC236}">
                <a16:creationId xmlns:a16="http://schemas.microsoft.com/office/drawing/2014/main" id="{03AE2DFF-13FD-45B4-BE65-54A6FC989496}"/>
              </a:ext>
            </a:extLst>
          </p:cNvPr>
          <p:cNvSpPr/>
          <p:nvPr/>
        </p:nvSpPr>
        <p:spPr>
          <a:xfrm>
            <a:off x="3367321" y="4294995"/>
            <a:ext cx="1217930" cy="42818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5BFDC1EC-A2DC-47E0-8C51-D26130AEAB78}"/>
              </a:ext>
            </a:extLst>
          </p:cNvPr>
          <p:cNvSpPr txBox="1"/>
          <p:nvPr/>
        </p:nvSpPr>
        <p:spPr>
          <a:xfrm>
            <a:off x="1801760" y="4339812"/>
            <a:ext cx="1144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"628+521"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E07A26E7-4897-4EEB-B667-2F6E4349C9BB}"/>
              </a:ext>
            </a:extLst>
          </p:cNvPr>
          <p:cNvSpPr txBox="1"/>
          <p:nvPr/>
        </p:nvSpPr>
        <p:spPr>
          <a:xfrm>
            <a:off x="5017168" y="4339812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"1149"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9" name="직선 화살표 연결선 258">
            <a:extLst>
              <a:ext uri="{FF2B5EF4-FFF2-40B4-BE49-F238E27FC236}">
                <a16:creationId xmlns:a16="http://schemas.microsoft.com/office/drawing/2014/main" id="{6A5EFE45-ED00-4C13-874A-D42BD66BD6CC}"/>
              </a:ext>
            </a:extLst>
          </p:cNvPr>
          <p:cNvCxnSpPr>
            <a:cxnSpLocks/>
            <a:stCxn id="257" idx="3"/>
            <a:endCxn id="256" idx="1"/>
          </p:cNvCxnSpPr>
          <p:nvPr/>
        </p:nvCxnSpPr>
        <p:spPr>
          <a:xfrm>
            <a:off x="2946625" y="4509089"/>
            <a:ext cx="42069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228FDA66-3E06-4E9A-8505-CF0F214ABAB6}"/>
              </a:ext>
            </a:extLst>
          </p:cNvPr>
          <p:cNvCxnSpPr>
            <a:cxnSpLocks/>
            <a:stCxn id="256" idx="3"/>
            <a:endCxn id="258" idx="1"/>
          </p:cNvCxnSpPr>
          <p:nvPr/>
        </p:nvCxnSpPr>
        <p:spPr>
          <a:xfrm>
            <a:off x="4585251" y="450908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9C7BF214-F884-4C39-A3D8-3F3268A14AAA}"/>
              </a:ext>
            </a:extLst>
          </p:cNvPr>
          <p:cNvSpPr/>
          <p:nvPr/>
        </p:nvSpPr>
        <p:spPr>
          <a:xfrm>
            <a:off x="3367321" y="5000845"/>
            <a:ext cx="1217930" cy="42818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4E58D70-32EB-4B3F-8FAF-491C9A4CC825}"/>
              </a:ext>
            </a:extLst>
          </p:cNvPr>
          <p:cNvSpPr txBox="1"/>
          <p:nvPr/>
        </p:nvSpPr>
        <p:spPr>
          <a:xfrm>
            <a:off x="1994121" y="504566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"220+8"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132A27F1-C301-400D-AC96-00DA43130E24}"/>
              </a:ext>
            </a:extLst>
          </p:cNvPr>
          <p:cNvSpPr txBox="1"/>
          <p:nvPr/>
        </p:nvSpPr>
        <p:spPr>
          <a:xfrm>
            <a:off x="5017168" y="5045662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"228"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4" name="직선 화살표 연결선 263">
            <a:extLst>
              <a:ext uri="{FF2B5EF4-FFF2-40B4-BE49-F238E27FC236}">
                <a16:creationId xmlns:a16="http://schemas.microsoft.com/office/drawing/2014/main" id="{C7690CE6-4FD5-4C50-B566-045F694303A6}"/>
              </a:ext>
            </a:extLst>
          </p:cNvPr>
          <p:cNvCxnSpPr>
            <a:cxnSpLocks/>
            <a:stCxn id="262" idx="3"/>
            <a:endCxn id="261" idx="1"/>
          </p:cNvCxnSpPr>
          <p:nvPr/>
        </p:nvCxnSpPr>
        <p:spPr>
          <a:xfrm>
            <a:off x="2935404" y="5214938"/>
            <a:ext cx="431917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8F6CF4CE-27E5-43DA-9344-EE748E360843}"/>
              </a:ext>
            </a:extLst>
          </p:cNvPr>
          <p:cNvCxnSpPr>
            <a:cxnSpLocks/>
            <a:stCxn id="261" idx="3"/>
            <a:endCxn id="263" idx="1"/>
          </p:cNvCxnSpPr>
          <p:nvPr/>
        </p:nvCxnSpPr>
        <p:spPr>
          <a:xfrm>
            <a:off x="4585251" y="521493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88312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시계열 데이터 변환용 장난감 문제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986039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셈은 우리 인간에게는 쉬운 문제이다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</a:t>
            </a:r>
            <a:r>
              <a:rPr lang="en-US" altLang="ko-KR" sz="2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덧셈에 대해 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정확하게 덧셈의 논리에 대해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아무것도 모른다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덧셈의 샘플로부터 거기서 사용되는 문자의 패턴을 학습한다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과연 이런 식으로 해서 덧셈의 규칙을 올바르게 학습할 수 있는 걸까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endParaRPr lang="en-US" altLang="ko-KR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지금까지 </a:t>
            </a:r>
            <a:r>
              <a:rPr lang="en-US" altLang="ko-KR" sz="2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이나 언어 모델 등에서 문자를 단어 단위로 분할해왔다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문장을 반드시 단어로 분할해야 하는 건 아니다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실제로 이번 문제에서는 단어가 아닌 문자 단위로 분할한다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 단위 분할이란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예컨대 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57+5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입력되면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[5,7,+,5]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리스트로 처리하는 걸 말한다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8780426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가변 길이 시계열 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854753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덧셈을 문자 리스트로써 다루기로 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주의할 점은 덧셈 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(5,7,+,5)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이나 그 대답의 문자 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(6,2)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문제마다 다르다는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이번 덧셈 문제에서는 샘플마다 데이터의 시간 방향 크기가 다르다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가변 길이 시계열 데이터를 다룬다는 뜻이다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신경망 학습 시 미니배치 처리를 하려면 무언가 추가 노력이 필요하다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가변 길이 시계열 데이터를 미니배치로 학습하기 위한 가장 단순한 방법은 패딩을 사용하는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패딩이란 원리의 데이터에 의미 없는 데이터를 채워 모든 데이터의 길이를 균일하게 맞추는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269898-69A6-40E5-94C8-523C85E632B9}"/>
              </a:ext>
            </a:extLst>
          </p:cNvPr>
          <p:cNvSpPr/>
          <p:nvPr/>
        </p:nvSpPr>
        <p:spPr>
          <a:xfrm>
            <a:off x="1876925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860711-D3AD-487F-AA96-8A98A74258DD}"/>
              </a:ext>
            </a:extLst>
          </p:cNvPr>
          <p:cNvSpPr/>
          <p:nvPr/>
        </p:nvSpPr>
        <p:spPr>
          <a:xfrm>
            <a:off x="2267008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0C9DAB-C5AE-4862-9F98-91DB83581B12}"/>
              </a:ext>
            </a:extLst>
          </p:cNvPr>
          <p:cNvSpPr/>
          <p:nvPr/>
        </p:nvSpPr>
        <p:spPr>
          <a:xfrm>
            <a:off x="2657091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A0EC4A-0A04-4DCE-8DC8-9838634FD498}"/>
              </a:ext>
            </a:extLst>
          </p:cNvPr>
          <p:cNvSpPr/>
          <p:nvPr/>
        </p:nvSpPr>
        <p:spPr>
          <a:xfrm>
            <a:off x="3047174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6ECF3D-AB0D-4218-AB0E-7CE380D6F18D}"/>
              </a:ext>
            </a:extLst>
          </p:cNvPr>
          <p:cNvSpPr/>
          <p:nvPr/>
        </p:nvSpPr>
        <p:spPr>
          <a:xfrm>
            <a:off x="3437257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E952E6-E407-4B60-AF88-566A50B133AF}"/>
              </a:ext>
            </a:extLst>
          </p:cNvPr>
          <p:cNvSpPr/>
          <p:nvPr/>
        </p:nvSpPr>
        <p:spPr>
          <a:xfrm>
            <a:off x="3827340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8877CD-CE44-43CC-91DE-16BA18E1F32B}"/>
              </a:ext>
            </a:extLst>
          </p:cNvPr>
          <p:cNvSpPr/>
          <p:nvPr/>
        </p:nvSpPr>
        <p:spPr>
          <a:xfrm>
            <a:off x="4217422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6B92E9-BD04-4F31-B72C-DB902EC671CE}"/>
              </a:ext>
            </a:extLst>
          </p:cNvPr>
          <p:cNvSpPr/>
          <p:nvPr/>
        </p:nvSpPr>
        <p:spPr>
          <a:xfrm>
            <a:off x="1876925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B30725-6739-4A1D-8AD9-F89F5AA37361}"/>
              </a:ext>
            </a:extLst>
          </p:cNvPr>
          <p:cNvSpPr/>
          <p:nvPr/>
        </p:nvSpPr>
        <p:spPr>
          <a:xfrm>
            <a:off x="2267008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3DF016-E90A-44DA-9EE1-5A0EDB3718D8}"/>
              </a:ext>
            </a:extLst>
          </p:cNvPr>
          <p:cNvSpPr/>
          <p:nvPr/>
        </p:nvSpPr>
        <p:spPr>
          <a:xfrm>
            <a:off x="2657091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DC7BA6-4B58-4E31-85AC-359ABEF005CC}"/>
              </a:ext>
            </a:extLst>
          </p:cNvPr>
          <p:cNvSpPr/>
          <p:nvPr/>
        </p:nvSpPr>
        <p:spPr>
          <a:xfrm>
            <a:off x="3047174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974664-588F-4C9E-B741-FB9247CA9BF5}"/>
              </a:ext>
            </a:extLst>
          </p:cNvPr>
          <p:cNvSpPr/>
          <p:nvPr/>
        </p:nvSpPr>
        <p:spPr>
          <a:xfrm>
            <a:off x="3437257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FDF839-857C-4EF4-981F-E8829102F55C}"/>
              </a:ext>
            </a:extLst>
          </p:cNvPr>
          <p:cNvSpPr/>
          <p:nvPr/>
        </p:nvSpPr>
        <p:spPr>
          <a:xfrm>
            <a:off x="3827340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8C000D-A0FE-4884-B855-0D61ADEA6A36}"/>
              </a:ext>
            </a:extLst>
          </p:cNvPr>
          <p:cNvSpPr/>
          <p:nvPr/>
        </p:nvSpPr>
        <p:spPr>
          <a:xfrm>
            <a:off x="4217422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EA7C1-945F-4FFD-AE8A-127D6FD625C9}"/>
              </a:ext>
            </a:extLst>
          </p:cNvPr>
          <p:cNvSpPr/>
          <p:nvPr/>
        </p:nvSpPr>
        <p:spPr>
          <a:xfrm>
            <a:off x="1876925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75492E-AB7E-4208-81BD-77122F8913FA}"/>
              </a:ext>
            </a:extLst>
          </p:cNvPr>
          <p:cNvSpPr/>
          <p:nvPr/>
        </p:nvSpPr>
        <p:spPr>
          <a:xfrm>
            <a:off x="2267008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5854F8-F521-4EE8-81C6-265DC3C956AF}"/>
              </a:ext>
            </a:extLst>
          </p:cNvPr>
          <p:cNvSpPr/>
          <p:nvPr/>
        </p:nvSpPr>
        <p:spPr>
          <a:xfrm>
            <a:off x="2657091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27485C-A58A-421B-BC88-2D67E45CAFEF}"/>
              </a:ext>
            </a:extLst>
          </p:cNvPr>
          <p:cNvSpPr/>
          <p:nvPr/>
        </p:nvSpPr>
        <p:spPr>
          <a:xfrm>
            <a:off x="3047174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55BA25-0105-4E67-94F7-4C811D3A4D9B}"/>
              </a:ext>
            </a:extLst>
          </p:cNvPr>
          <p:cNvSpPr/>
          <p:nvPr/>
        </p:nvSpPr>
        <p:spPr>
          <a:xfrm>
            <a:off x="3437257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A1A5C43-DFA9-4935-B2B5-B8158DD9C2D3}"/>
              </a:ext>
            </a:extLst>
          </p:cNvPr>
          <p:cNvSpPr/>
          <p:nvPr/>
        </p:nvSpPr>
        <p:spPr>
          <a:xfrm>
            <a:off x="3827340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91675CB-F2DC-42A2-8C83-91D93269ACE8}"/>
              </a:ext>
            </a:extLst>
          </p:cNvPr>
          <p:cNvSpPr/>
          <p:nvPr/>
        </p:nvSpPr>
        <p:spPr>
          <a:xfrm>
            <a:off x="4217422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983EA4-1450-418A-8AB7-B07EAF3BDBCB}"/>
              </a:ext>
            </a:extLst>
          </p:cNvPr>
          <p:cNvSpPr/>
          <p:nvPr/>
        </p:nvSpPr>
        <p:spPr>
          <a:xfrm>
            <a:off x="5644730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B8102C6-3C61-4D0A-9BA4-DAB27BF73604}"/>
              </a:ext>
            </a:extLst>
          </p:cNvPr>
          <p:cNvSpPr/>
          <p:nvPr/>
        </p:nvSpPr>
        <p:spPr>
          <a:xfrm>
            <a:off x="6034813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7F0A566-967A-41E3-AE2E-3350EEACD78F}"/>
              </a:ext>
            </a:extLst>
          </p:cNvPr>
          <p:cNvSpPr/>
          <p:nvPr/>
        </p:nvSpPr>
        <p:spPr>
          <a:xfrm>
            <a:off x="6424896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FD6385-A1F5-4638-8F63-643CFDEDAA86}"/>
              </a:ext>
            </a:extLst>
          </p:cNvPr>
          <p:cNvSpPr/>
          <p:nvPr/>
        </p:nvSpPr>
        <p:spPr>
          <a:xfrm>
            <a:off x="6814979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A142E1-016E-48C5-ACDD-CBBC78171DFE}"/>
              </a:ext>
            </a:extLst>
          </p:cNvPr>
          <p:cNvSpPr/>
          <p:nvPr/>
        </p:nvSpPr>
        <p:spPr>
          <a:xfrm>
            <a:off x="7205062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8459254-60CC-4FDA-B94D-E8A5BCBAE14B}"/>
              </a:ext>
            </a:extLst>
          </p:cNvPr>
          <p:cNvSpPr/>
          <p:nvPr/>
        </p:nvSpPr>
        <p:spPr>
          <a:xfrm>
            <a:off x="5644730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B034A9-3510-4BC0-89C6-B3C58B4B4E2F}"/>
              </a:ext>
            </a:extLst>
          </p:cNvPr>
          <p:cNvSpPr/>
          <p:nvPr/>
        </p:nvSpPr>
        <p:spPr>
          <a:xfrm>
            <a:off x="6034813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161F468-C193-48F4-B6A8-59D14EB7E150}"/>
              </a:ext>
            </a:extLst>
          </p:cNvPr>
          <p:cNvSpPr/>
          <p:nvPr/>
        </p:nvSpPr>
        <p:spPr>
          <a:xfrm>
            <a:off x="6424896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0D336F1-7FB1-400C-B1AD-C9F9A5D655D1}"/>
              </a:ext>
            </a:extLst>
          </p:cNvPr>
          <p:cNvSpPr/>
          <p:nvPr/>
        </p:nvSpPr>
        <p:spPr>
          <a:xfrm>
            <a:off x="6814979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8478674-FE26-4955-A8EB-A9E2A9DC4664}"/>
              </a:ext>
            </a:extLst>
          </p:cNvPr>
          <p:cNvSpPr/>
          <p:nvPr/>
        </p:nvSpPr>
        <p:spPr>
          <a:xfrm>
            <a:off x="7205062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A3FA5-CC8A-4A25-BBBF-ECDEDB8FFD1F}"/>
              </a:ext>
            </a:extLst>
          </p:cNvPr>
          <p:cNvSpPr/>
          <p:nvPr/>
        </p:nvSpPr>
        <p:spPr>
          <a:xfrm>
            <a:off x="5644730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7A51C6-5F9F-4165-B59E-4CB958D037A0}"/>
              </a:ext>
            </a:extLst>
          </p:cNvPr>
          <p:cNvSpPr/>
          <p:nvPr/>
        </p:nvSpPr>
        <p:spPr>
          <a:xfrm>
            <a:off x="6034813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15BCB54-7A3C-4FB7-8100-2DAE182AC657}"/>
              </a:ext>
            </a:extLst>
          </p:cNvPr>
          <p:cNvSpPr/>
          <p:nvPr/>
        </p:nvSpPr>
        <p:spPr>
          <a:xfrm>
            <a:off x="6424896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BFD2B-2788-4FB7-82E3-0122F762BC07}"/>
              </a:ext>
            </a:extLst>
          </p:cNvPr>
          <p:cNvSpPr/>
          <p:nvPr/>
        </p:nvSpPr>
        <p:spPr>
          <a:xfrm>
            <a:off x="6814979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6789A9-6F93-4C14-9208-04FEE8C861C1}"/>
              </a:ext>
            </a:extLst>
          </p:cNvPr>
          <p:cNvSpPr/>
          <p:nvPr/>
        </p:nvSpPr>
        <p:spPr>
          <a:xfrm>
            <a:off x="7205062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3871D-B17C-4D2C-B43E-AB78AD0BA832}"/>
              </a:ext>
            </a:extLst>
          </p:cNvPr>
          <p:cNvSpPr txBox="1"/>
          <p:nvPr/>
        </p:nvSpPr>
        <p:spPr>
          <a:xfrm>
            <a:off x="2989581" y="4633033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FEE229-7065-43FF-B10F-7208942021F2}"/>
              </a:ext>
            </a:extLst>
          </p:cNvPr>
          <p:cNvSpPr txBox="1"/>
          <p:nvPr/>
        </p:nvSpPr>
        <p:spPr>
          <a:xfrm>
            <a:off x="6365700" y="4635791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02FFAC-0F69-43B0-BC42-4B89218D1B0B}"/>
                  </a:ext>
                </a:extLst>
              </p:cNvPr>
              <p:cNvSpPr txBox="1"/>
              <p:nvPr/>
            </p:nvSpPr>
            <p:spPr>
              <a:xfrm>
                <a:off x="797006" y="4066558"/>
                <a:ext cx="762099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미니배치 학습을 위해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공백 문자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 패딩을 수행하여 입력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∙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출력 데이터의 크기를 통일한다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02FFAC-0F69-43B0-BC42-4B89218D1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06" y="4066558"/>
                <a:ext cx="7620997" cy="338554"/>
              </a:xfrm>
              <a:prstGeom prst="rect">
                <a:avLst/>
              </a:prstGeom>
              <a:blipFill>
                <a:blip r:embed="rId3"/>
                <a:stretch>
                  <a:fillRect l="-480"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394043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가변 길이 시계열 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881459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문제에서는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0~999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사이의 숫자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개만 더하기로 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포함하면 입력의 최대 문자 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자연스럽게 덧셈 결과는 최대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더불어 정답 데이터에도 패딩을 수행해 모든 샘플 데이터의 길이를 통일한다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질문과 정답을 구분하기 위해 출력 앞에 구분자로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붙이기로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결과 출력 데이터는 총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문자로 통일한다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참고로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구분자는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문자열을 생성하라고 알리는 신호로 사용된다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(?)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패딩을 적용해 데이터 크기를 통일시키면 가변 길이 시계열 데이터도 처리할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원리는 존재하지 않던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패딩용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문자까지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처리하게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패딩을 적용해야 하지만 정확성이 중요하다면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패딩 전용 처리를 추가해야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예컨대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입력된 데이터가 패딩이라면 손실의 결과에 반영하지 않도록 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마스크 기능을 추가해 해결할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입력된 데이터가 패딩이라면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이전 시각의 입력을 그대로 출력하게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마치 처음부터 패딩이 존재하지 않았던 것처럼 인코딩할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장에서는 이해 난이도를 낮추기 위해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패딩용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공백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특별히 구분하지 않고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 데이터처럼 다루겠다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089598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덧셈 데이터셋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946951-BCC6-48BF-825A-8A033E551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9"/>
          <a:stretch/>
        </p:blipFill>
        <p:spPr bwMode="auto">
          <a:xfrm>
            <a:off x="814347" y="1511968"/>
            <a:ext cx="4149473" cy="347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516269" y="1138874"/>
            <a:ext cx="5384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공백 문자</a:t>
            </a:r>
            <a:r>
              <a:rPr lang="en-US" altLang="ko-KR" baseline="30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space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회색 가운데 점으로 표기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985977-1ABC-4AF4-8BBE-9249D9030410}"/>
              </a:ext>
            </a:extLst>
          </p:cNvPr>
          <p:cNvSpPr txBox="1"/>
          <p:nvPr/>
        </p:nvSpPr>
        <p:spPr>
          <a:xfrm>
            <a:off x="516269" y="517675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416371637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3639156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664658" y="1908895"/>
            <a:ext cx="1782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입출력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5908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다음 그림처럼 문자열을 받아 벡터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449217-64FF-49A2-950B-0457B6452DE7}"/>
              </a:ext>
            </a:extLst>
          </p:cNvPr>
          <p:cNvSpPr/>
          <p:nvPr/>
        </p:nvSpPr>
        <p:spPr>
          <a:xfrm>
            <a:off x="2071129" y="2522340"/>
            <a:ext cx="1700499" cy="597845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E0957C5-0325-4B65-9AAC-EC4519B3DB5A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3771628" y="2820656"/>
            <a:ext cx="599843" cy="60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F9A225-167B-4D9D-8246-C395A6B0D28F}"/>
                  </a:ext>
                </a:extLst>
              </p:cNvPr>
              <p:cNvSpPr txBox="1"/>
              <p:nvPr/>
            </p:nvSpPr>
            <p:spPr>
              <a:xfrm>
                <a:off x="4371471" y="2605212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F9A225-167B-4D9D-8246-C395A6B0D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471" y="2605212"/>
                <a:ext cx="3302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CA37644-10C3-46CB-9B8E-27287A0CB18C}"/>
              </a:ext>
            </a:extLst>
          </p:cNvPr>
          <p:cNvCxnSpPr>
            <a:cxnSpLocks/>
            <a:stCxn id="17" idx="0"/>
            <a:endCxn id="9" idx="2"/>
          </p:cNvCxnSpPr>
          <p:nvPr/>
        </p:nvCxnSpPr>
        <p:spPr>
          <a:xfrm flipV="1">
            <a:off x="2921379" y="3120185"/>
            <a:ext cx="0" cy="44778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3CDA49-8A40-4472-ACB7-BBE83771FF59}"/>
              </a:ext>
            </a:extLst>
          </p:cNvPr>
          <p:cNvGrpSpPr/>
          <p:nvPr/>
        </p:nvGrpSpPr>
        <p:grpSpPr>
          <a:xfrm>
            <a:off x="1556088" y="3567967"/>
            <a:ext cx="2730580" cy="390083"/>
            <a:chOff x="1876925" y="5058099"/>
            <a:chExt cx="2730580" cy="39008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EFC1E1C-8D19-490F-A278-5CAACF77EB59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6C402-48AF-4311-9831-0B09C6648C9C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80E6288-DC10-4AB2-89BC-67D29D21466A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C6DBD15-C10E-445B-8345-F32BE5511031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2869A9-9B3E-4AA3-9875-C7740A2ED204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265C679-B004-4775-81CC-ECDF685F7062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596CC33-94C2-4723-8286-6401B1887C01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CFD7A6E-42A4-4DB1-A3E2-20AEA09C2458}"/>
              </a:ext>
            </a:extLst>
          </p:cNvPr>
          <p:cNvSpPr/>
          <p:nvPr/>
        </p:nvSpPr>
        <p:spPr>
          <a:xfrm>
            <a:off x="838552" y="4970259"/>
            <a:ext cx="6219974" cy="1129978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49C00D7-0F3B-4D08-877B-20B977826FDE}"/>
              </a:ext>
            </a:extLst>
          </p:cNvPr>
          <p:cNvSpPr/>
          <p:nvPr/>
        </p:nvSpPr>
        <p:spPr>
          <a:xfrm>
            <a:off x="972355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8834AF5-9D23-4143-8786-6F2E9420DAFD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301156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7BE1760-66AA-4DD5-9557-3ED3EA28A0A7}"/>
              </a:ext>
            </a:extLst>
          </p:cNvPr>
          <p:cNvSpPr/>
          <p:nvPr/>
        </p:nvSpPr>
        <p:spPr>
          <a:xfrm>
            <a:off x="972355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5050465-8547-4D6E-8561-A698254EBBF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1301156" y="5915638"/>
            <a:ext cx="0" cy="34079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6A038F9D-513F-4E47-93EB-6346113339F7}"/>
              </a:ext>
            </a:extLst>
          </p:cNvPr>
          <p:cNvSpPr/>
          <p:nvPr/>
        </p:nvSpPr>
        <p:spPr>
          <a:xfrm>
            <a:off x="1567058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8726B2A-E365-4AF8-B36D-3EC94C3343CB}"/>
              </a:ext>
            </a:extLst>
          </p:cNvPr>
          <p:cNvSpPr/>
          <p:nvPr/>
        </p:nvSpPr>
        <p:spPr>
          <a:xfrm>
            <a:off x="1567667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6B18DF0-AB9D-44A8-8498-A31009E82609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1631474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FA3546E-E830-41DB-BE8A-B2F5DD70E2AC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630866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D4D4A7CB-2066-41BA-B752-C7363C415A6A}"/>
              </a:ext>
            </a:extLst>
          </p:cNvPr>
          <p:cNvCxnSpPr>
            <a:cxnSpLocks/>
            <a:stCxn id="30" idx="6"/>
          </p:cNvCxnSpPr>
          <p:nvPr/>
        </p:nvCxnSpPr>
        <p:spPr>
          <a:xfrm flipH="1" flipV="1">
            <a:off x="1322756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5BBD9FD9-E4B9-4968-AAD9-C258097DBE71}"/>
              </a:ext>
            </a:extLst>
          </p:cNvPr>
          <p:cNvSpPr/>
          <p:nvPr/>
        </p:nvSpPr>
        <p:spPr>
          <a:xfrm>
            <a:off x="971914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8C17B3F-7B9F-45B0-B0A4-E76B12F5A4F7}"/>
              </a:ext>
            </a:extLst>
          </p:cNvPr>
          <p:cNvSpPr/>
          <p:nvPr/>
        </p:nvSpPr>
        <p:spPr>
          <a:xfrm>
            <a:off x="972523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5B24589-EB83-4EBA-B112-F26622BEEF82}"/>
              </a:ext>
            </a:extLst>
          </p:cNvPr>
          <p:cNvSpPr/>
          <p:nvPr/>
        </p:nvSpPr>
        <p:spPr>
          <a:xfrm>
            <a:off x="1837873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4AF44E9-11FD-4192-A4D5-F50A9C9A529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2166674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7354C37-3E94-47C4-B384-D3B2621D7BA3}"/>
              </a:ext>
            </a:extLst>
          </p:cNvPr>
          <p:cNvSpPr/>
          <p:nvPr/>
        </p:nvSpPr>
        <p:spPr>
          <a:xfrm>
            <a:off x="1837873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3C5B369-D457-4229-B267-ADAC938F034C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166674" y="5915638"/>
            <a:ext cx="0" cy="3473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DDE9CCF0-2AE3-4C22-A13E-315D02EFA214}"/>
              </a:ext>
            </a:extLst>
          </p:cNvPr>
          <p:cNvSpPr/>
          <p:nvPr/>
        </p:nvSpPr>
        <p:spPr>
          <a:xfrm>
            <a:off x="2432576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FC793BF-AD24-44E1-9A7E-ABDD115982F2}"/>
              </a:ext>
            </a:extLst>
          </p:cNvPr>
          <p:cNvSpPr/>
          <p:nvPr/>
        </p:nvSpPr>
        <p:spPr>
          <a:xfrm>
            <a:off x="2433185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83222F-772A-4017-9755-A1A9450F7364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2496992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88D24F-30F2-42D5-9DB4-8FAD67BE07E9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2496384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2E3C46B9-3282-403C-925C-0646F0BA5C4D}"/>
              </a:ext>
            </a:extLst>
          </p:cNvPr>
          <p:cNvCxnSpPr>
            <a:cxnSpLocks/>
            <a:stCxn id="41" idx="6"/>
          </p:cNvCxnSpPr>
          <p:nvPr/>
        </p:nvCxnSpPr>
        <p:spPr>
          <a:xfrm flipH="1" flipV="1">
            <a:off x="2188274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8C41FB84-025A-4209-8C43-7BF8BC8BAD5F}"/>
              </a:ext>
            </a:extLst>
          </p:cNvPr>
          <p:cNvSpPr/>
          <p:nvPr/>
        </p:nvSpPr>
        <p:spPr>
          <a:xfrm>
            <a:off x="1837432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653CBA6-4EF7-4629-80BA-CF53B100B97A}"/>
              </a:ext>
            </a:extLst>
          </p:cNvPr>
          <p:cNvSpPr/>
          <p:nvPr/>
        </p:nvSpPr>
        <p:spPr>
          <a:xfrm>
            <a:off x="1838041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3020260-240A-4413-87D0-C7AB98F09482}"/>
              </a:ext>
            </a:extLst>
          </p:cNvPr>
          <p:cNvSpPr/>
          <p:nvPr/>
        </p:nvSpPr>
        <p:spPr>
          <a:xfrm>
            <a:off x="2703391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30D44D8-5423-4F52-B86C-9821B47D035E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3032192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F8295D1-E0C3-4EE6-8C24-1D80042B1A12}"/>
              </a:ext>
            </a:extLst>
          </p:cNvPr>
          <p:cNvSpPr/>
          <p:nvPr/>
        </p:nvSpPr>
        <p:spPr>
          <a:xfrm>
            <a:off x="2703391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754721F-DF84-40B6-B188-9B94D2F5434E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3032192" y="5915638"/>
            <a:ext cx="0" cy="3473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9F1E421D-A319-474C-9E67-6FB256FB763F}"/>
              </a:ext>
            </a:extLst>
          </p:cNvPr>
          <p:cNvSpPr/>
          <p:nvPr/>
        </p:nvSpPr>
        <p:spPr>
          <a:xfrm>
            <a:off x="3298094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4BD8C3A-61B6-4520-A04A-3EE97C3A47AF}"/>
              </a:ext>
            </a:extLst>
          </p:cNvPr>
          <p:cNvSpPr/>
          <p:nvPr/>
        </p:nvSpPr>
        <p:spPr>
          <a:xfrm>
            <a:off x="3298703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8289E93-81B3-491D-8B7D-4837B425CCEF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3362510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1BFBDB5-F51C-4E63-B74F-A6F5E8D91F09}"/>
              </a:ext>
            </a:extLst>
          </p:cNvPr>
          <p:cNvCxnSpPr>
            <a:cxnSpLocks/>
            <a:stCxn id="52" idx="6"/>
          </p:cNvCxnSpPr>
          <p:nvPr/>
        </p:nvCxnSpPr>
        <p:spPr>
          <a:xfrm>
            <a:off x="3361902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339561A-DF84-4BB5-9678-023140728183}"/>
              </a:ext>
            </a:extLst>
          </p:cNvPr>
          <p:cNvCxnSpPr>
            <a:cxnSpLocks/>
            <a:stCxn id="52" idx="6"/>
          </p:cNvCxnSpPr>
          <p:nvPr/>
        </p:nvCxnSpPr>
        <p:spPr>
          <a:xfrm flipH="1" flipV="1">
            <a:off x="3053792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1A659070-EBE9-49A4-B951-94632BC91DF8}"/>
              </a:ext>
            </a:extLst>
          </p:cNvPr>
          <p:cNvSpPr/>
          <p:nvPr/>
        </p:nvSpPr>
        <p:spPr>
          <a:xfrm>
            <a:off x="2702950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00B1408E-52BC-40BA-B6B4-273943971EDD}"/>
              </a:ext>
            </a:extLst>
          </p:cNvPr>
          <p:cNvSpPr/>
          <p:nvPr/>
        </p:nvSpPr>
        <p:spPr>
          <a:xfrm>
            <a:off x="2703559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9C3A6249-8548-4EDF-BDFB-22C649618C3F}"/>
              </a:ext>
            </a:extLst>
          </p:cNvPr>
          <p:cNvSpPr/>
          <p:nvPr/>
        </p:nvSpPr>
        <p:spPr>
          <a:xfrm>
            <a:off x="3568910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FA6C81D-C284-4FC1-969F-5CDA880AF6F3}"/>
              </a:ext>
            </a:extLst>
          </p:cNvPr>
          <p:cNvCxnSpPr>
            <a:cxnSpLocks/>
            <a:stCxn id="59" idx="2"/>
          </p:cNvCxnSpPr>
          <p:nvPr/>
        </p:nvCxnSpPr>
        <p:spPr>
          <a:xfrm>
            <a:off x="3897711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A78A40B-5AE1-4B15-8861-D856F3C892F8}"/>
              </a:ext>
            </a:extLst>
          </p:cNvPr>
          <p:cNvSpPr/>
          <p:nvPr/>
        </p:nvSpPr>
        <p:spPr>
          <a:xfrm>
            <a:off x="3568910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8036373-80BD-48E0-90FB-4524C05699BA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3897711" y="5915638"/>
            <a:ext cx="0" cy="3473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BB481E15-F401-4875-801A-772AC7756BAD}"/>
              </a:ext>
            </a:extLst>
          </p:cNvPr>
          <p:cNvSpPr/>
          <p:nvPr/>
        </p:nvSpPr>
        <p:spPr>
          <a:xfrm>
            <a:off x="4163613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6E34549-68BF-4996-90BE-97E58CE93B27}"/>
              </a:ext>
            </a:extLst>
          </p:cNvPr>
          <p:cNvSpPr/>
          <p:nvPr/>
        </p:nvSpPr>
        <p:spPr>
          <a:xfrm>
            <a:off x="4164222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5FD6BED-724E-452B-A37E-11A9EF85873C}"/>
              </a:ext>
            </a:extLst>
          </p:cNvPr>
          <p:cNvCxnSpPr>
            <a:cxnSpLocks/>
            <a:stCxn id="64" idx="6"/>
          </p:cNvCxnSpPr>
          <p:nvPr/>
        </p:nvCxnSpPr>
        <p:spPr>
          <a:xfrm>
            <a:off x="4228029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04A48EB-C956-42DB-841C-8EC8AD4B0C61}"/>
              </a:ext>
            </a:extLst>
          </p:cNvPr>
          <p:cNvCxnSpPr>
            <a:cxnSpLocks/>
            <a:stCxn id="63" idx="6"/>
          </p:cNvCxnSpPr>
          <p:nvPr/>
        </p:nvCxnSpPr>
        <p:spPr>
          <a:xfrm>
            <a:off x="4227421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28F4EFC-2799-4F62-A82D-ACBF65609E8E}"/>
              </a:ext>
            </a:extLst>
          </p:cNvPr>
          <p:cNvCxnSpPr>
            <a:cxnSpLocks/>
            <a:stCxn id="63" idx="6"/>
          </p:cNvCxnSpPr>
          <p:nvPr/>
        </p:nvCxnSpPr>
        <p:spPr>
          <a:xfrm flipH="1" flipV="1">
            <a:off x="3919311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2C7790F1-F404-4CE1-A861-00F4043F71CD}"/>
              </a:ext>
            </a:extLst>
          </p:cNvPr>
          <p:cNvSpPr/>
          <p:nvPr/>
        </p:nvSpPr>
        <p:spPr>
          <a:xfrm>
            <a:off x="3568469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DB0A8BD-62A7-4DDE-AE1E-C204FAA8935D}"/>
              </a:ext>
            </a:extLst>
          </p:cNvPr>
          <p:cNvSpPr/>
          <p:nvPr/>
        </p:nvSpPr>
        <p:spPr>
          <a:xfrm>
            <a:off x="3569078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D0919198-099B-4BBA-98A6-3C1C0AB7364E}"/>
              </a:ext>
            </a:extLst>
          </p:cNvPr>
          <p:cNvSpPr/>
          <p:nvPr/>
        </p:nvSpPr>
        <p:spPr>
          <a:xfrm>
            <a:off x="4434429" y="5241531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34B3769-D402-43D0-9E07-3007762F687B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4763229" y="5488816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E5A32BC9-19AA-4693-A5A7-C5AD3541AD4D}"/>
              </a:ext>
            </a:extLst>
          </p:cNvPr>
          <p:cNvSpPr/>
          <p:nvPr/>
        </p:nvSpPr>
        <p:spPr>
          <a:xfrm>
            <a:off x="4434429" y="5668355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6599C90-5EA0-49BC-96CD-010EA9A76AFD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4763230" y="5915640"/>
            <a:ext cx="0" cy="34078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C6F8EA5A-32BB-4794-9076-4FF77AEB318F}"/>
              </a:ext>
            </a:extLst>
          </p:cNvPr>
          <p:cNvSpPr/>
          <p:nvPr/>
        </p:nvSpPr>
        <p:spPr>
          <a:xfrm>
            <a:off x="5029132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928E665B-8CDB-4B7E-8908-511037841366}"/>
              </a:ext>
            </a:extLst>
          </p:cNvPr>
          <p:cNvSpPr/>
          <p:nvPr/>
        </p:nvSpPr>
        <p:spPr>
          <a:xfrm>
            <a:off x="5029741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D4A56B0-0DEA-42BD-B03F-EF1A2A5A597E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5093548" y="5287622"/>
            <a:ext cx="1802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1431AF7-1BE4-4E48-95FA-CEBFBD15894B}"/>
              </a:ext>
            </a:extLst>
          </p:cNvPr>
          <p:cNvCxnSpPr>
            <a:cxnSpLocks/>
            <a:stCxn id="74" idx="6"/>
          </p:cNvCxnSpPr>
          <p:nvPr/>
        </p:nvCxnSpPr>
        <p:spPr>
          <a:xfrm>
            <a:off x="5092939" y="5450384"/>
            <a:ext cx="1852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6260663E-AA90-4EF9-8869-6FB90BD4A552}"/>
              </a:ext>
            </a:extLst>
          </p:cNvPr>
          <p:cNvCxnSpPr>
            <a:cxnSpLocks/>
            <a:stCxn id="74" idx="6"/>
          </p:cNvCxnSpPr>
          <p:nvPr/>
        </p:nvCxnSpPr>
        <p:spPr>
          <a:xfrm flipH="1" flipV="1">
            <a:off x="4784829" y="5050229"/>
            <a:ext cx="308110" cy="400155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507D907-E9E0-4E51-87A1-B561DFD986A1}"/>
              </a:ext>
            </a:extLst>
          </p:cNvPr>
          <p:cNvSpPr/>
          <p:nvPr/>
        </p:nvSpPr>
        <p:spPr>
          <a:xfrm>
            <a:off x="4433987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C13E3F2-6FEC-4F42-80A5-6A87B84853C0}"/>
              </a:ext>
            </a:extLst>
          </p:cNvPr>
          <p:cNvSpPr/>
          <p:nvPr/>
        </p:nvSpPr>
        <p:spPr>
          <a:xfrm>
            <a:off x="4434597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B75F4C7-029F-4F4E-AD8F-38BF919C0290}"/>
              </a:ext>
            </a:extLst>
          </p:cNvPr>
          <p:cNvSpPr txBox="1"/>
          <p:nvPr/>
        </p:nvSpPr>
        <p:spPr>
          <a:xfrm>
            <a:off x="4603572" y="6280710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5A8FA2-7A6A-487B-A0E3-EE917FD0D654}"/>
              </a:ext>
            </a:extLst>
          </p:cNvPr>
          <p:cNvSpPr txBox="1"/>
          <p:nvPr/>
        </p:nvSpPr>
        <p:spPr>
          <a:xfrm>
            <a:off x="1122296" y="6280710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"5"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9B19913-320A-4BC0-BCEA-42948A404791}"/>
              </a:ext>
            </a:extLst>
          </p:cNvPr>
          <p:cNvSpPr txBox="1"/>
          <p:nvPr/>
        </p:nvSpPr>
        <p:spPr>
          <a:xfrm>
            <a:off x="1987560" y="6280710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"7"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C555602-0456-4FC3-A6F1-DF783D1C77DC}"/>
              </a:ext>
            </a:extLst>
          </p:cNvPr>
          <p:cNvSpPr txBox="1"/>
          <p:nvPr/>
        </p:nvSpPr>
        <p:spPr>
          <a:xfrm>
            <a:off x="2860964" y="6280710"/>
            <a:ext cx="479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"+"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113CAC4-3FAF-405A-9615-6FCD97FDF790}"/>
              </a:ext>
            </a:extLst>
          </p:cNvPr>
          <p:cNvSpPr txBox="1"/>
          <p:nvPr/>
        </p:nvSpPr>
        <p:spPr>
          <a:xfrm>
            <a:off x="3722569" y="6280710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"5"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0FCC0D39-E009-470B-922D-8BA5D4265728}"/>
              </a:ext>
            </a:extLst>
          </p:cNvPr>
          <p:cNvSpPr/>
          <p:nvPr/>
        </p:nvSpPr>
        <p:spPr>
          <a:xfrm>
            <a:off x="5710926" y="5415966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802E936D-FD74-4228-8A40-C38663F937D2}"/>
              </a:ext>
            </a:extLst>
          </p:cNvPr>
          <p:cNvSpPr/>
          <p:nvPr/>
        </p:nvSpPr>
        <p:spPr>
          <a:xfrm>
            <a:off x="5282283" y="524496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C72705A-AD5E-4A0D-A619-5085047CF4DB}"/>
              </a:ext>
            </a:extLst>
          </p:cNvPr>
          <p:cNvCxnSpPr>
            <a:cxnSpLocks/>
            <a:stCxn id="88" idx="2"/>
          </p:cNvCxnSpPr>
          <p:nvPr/>
        </p:nvCxnSpPr>
        <p:spPr>
          <a:xfrm>
            <a:off x="5611084" y="549225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15194604-D95F-4E88-8EA7-1F1943C6DEAE}"/>
              </a:ext>
            </a:extLst>
          </p:cNvPr>
          <p:cNvSpPr/>
          <p:nvPr/>
        </p:nvSpPr>
        <p:spPr>
          <a:xfrm>
            <a:off x="5282283" y="567178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EE93692-D8F3-4351-BF88-846CE57BC6BF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5611082" y="5919073"/>
            <a:ext cx="2" cy="33735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84F9DC40-ADE8-462C-90A7-EF511250C0D5}"/>
              </a:ext>
            </a:extLst>
          </p:cNvPr>
          <p:cNvSpPr/>
          <p:nvPr/>
        </p:nvSpPr>
        <p:spPr>
          <a:xfrm>
            <a:off x="5876986" y="541539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FF40787-5DE5-460F-9100-62CEAAEDBEDE}"/>
              </a:ext>
            </a:extLst>
          </p:cNvPr>
          <p:cNvSpPr/>
          <p:nvPr/>
        </p:nvSpPr>
        <p:spPr>
          <a:xfrm>
            <a:off x="5877595" y="525262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50B4FCE5-CD3B-42A8-B1DE-6C7B3C6EE243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5941402" y="529105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6A82B12-E415-4780-9B6E-1B8F9DB121CF}"/>
              </a:ext>
            </a:extLst>
          </p:cNvPr>
          <p:cNvCxnSpPr>
            <a:cxnSpLocks/>
            <a:stCxn id="92" idx="6"/>
          </p:cNvCxnSpPr>
          <p:nvPr/>
        </p:nvCxnSpPr>
        <p:spPr>
          <a:xfrm>
            <a:off x="5940794" y="545381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9558EEBE-EBCC-4085-9946-338C3B45DA16}"/>
              </a:ext>
            </a:extLst>
          </p:cNvPr>
          <p:cNvCxnSpPr>
            <a:cxnSpLocks/>
            <a:stCxn id="92" idx="6"/>
          </p:cNvCxnSpPr>
          <p:nvPr/>
        </p:nvCxnSpPr>
        <p:spPr>
          <a:xfrm flipH="1" flipV="1">
            <a:off x="5632684" y="505366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0FD79D68-6452-4114-8267-768C38DCF286}"/>
              </a:ext>
            </a:extLst>
          </p:cNvPr>
          <p:cNvSpPr/>
          <p:nvPr/>
        </p:nvSpPr>
        <p:spPr>
          <a:xfrm>
            <a:off x="5281842" y="541327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FA7523A-0CE6-46E5-8202-2915D4409873}"/>
              </a:ext>
            </a:extLst>
          </p:cNvPr>
          <p:cNvSpPr/>
          <p:nvPr/>
        </p:nvSpPr>
        <p:spPr>
          <a:xfrm>
            <a:off x="5282451" y="525051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C74314F8-3EEF-49C0-BF2D-C476C18D9846}"/>
              </a:ext>
            </a:extLst>
          </p:cNvPr>
          <p:cNvSpPr/>
          <p:nvPr/>
        </p:nvSpPr>
        <p:spPr>
          <a:xfrm>
            <a:off x="6147802" y="5244966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A15A12B-E24B-471C-A1BA-C9CB48A18E4D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6476602" y="5492251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FA69CA5-958B-41AC-B66F-2349E16FF0F4}"/>
              </a:ext>
            </a:extLst>
          </p:cNvPr>
          <p:cNvSpPr/>
          <p:nvPr/>
        </p:nvSpPr>
        <p:spPr>
          <a:xfrm>
            <a:off x="6147802" y="5671790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885CC19-DDE4-4BB1-B87C-E6912A810D2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>
            <a:off x="6476602" y="5919075"/>
            <a:ext cx="1" cy="3373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타원 102">
            <a:extLst>
              <a:ext uri="{FF2B5EF4-FFF2-40B4-BE49-F238E27FC236}">
                <a16:creationId xmlns:a16="http://schemas.microsoft.com/office/drawing/2014/main" id="{F261AB58-5F76-4AF3-8C8C-3DCAA391C3D3}"/>
              </a:ext>
            </a:extLst>
          </p:cNvPr>
          <p:cNvSpPr/>
          <p:nvPr/>
        </p:nvSpPr>
        <p:spPr>
          <a:xfrm>
            <a:off x="6742505" y="541539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4814D4C-913A-4423-BE62-61A4D6E318D1}"/>
              </a:ext>
            </a:extLst>
          </p:cNvPr>
          <p:cNvSpPr/>
          <p:nvPr/>
        </p:nvSpPr>
        <p:spPr>
          <a:xfrm>
            <a:off x="6743114" y="525262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BF7823B-87A6-4975-8F12-489ED0296DDC}"/>
              </a:ext>
            </a:extLst>
          </p:cNvPr>
          <p:cNvCxnSpPr>
            <a:cxnSpLocks/>
            <a:stCxn id="104" idx="6"/>
          </p:cNvCxnSpPr>
          <p:nvPr/>
        </p:nvCxnSpPr>
        <p:spPr>
          <a:xfrm>
            <a:off x="6806921" y="5291057"/>
            <a:ext cx="1802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100E6FF5-D779-44B4-8EB2-CC7B4004DC85}"/>
              </a:ext>
            </a:extLst>
          </p:cNvPr>
          <p:cNvCxnSpPr>
            <a:cxnSpLocks/>
            <a:stCxn id="103" idx="6"/>
            <a:endCxn id="115" idx="1"/>
          </p:cNvCxnSpPr>
          <p:nvPr/>
        </p:nvCxnSpPr>
        <p:spPr>
          <a:xfrm>
            <a:off x="6806312" y="5453819"/>
            <a:ext cx="457488" cy="401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83EE82A7-2883-4E83-B1D0-272975707C25}"/>
              </a:ext>
            </a:extLst>
          </p:cNvPr>
          <p:cNvCxnSpPr>
            <a:cxnSpLocks/>
            <a:stCxn id="103" idx="6"/>
          </p:cNvCxnSpPr>
          <p:nvPr/>
        </p:nvCxnSpPr>
        <p:spPr>
          <a:xfrm flipH="1" flipV="1">
            <a:off x="6498202" y="5053664"/>
            <a:ext cx="308110" cy="400155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F94DA9D0-6064-4002-8B19-F7C0ABF1317C}"/>
              </a:ext>
            </a:extLst>
          </p:cNvPr>
          <p:cNvSpPr/>
          <p:nvPr/>
        </p:nvSpPr>
        <p:spPr>
          <a:xfrm>
            <a:off x="6147360" y="541327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A0C72383-7E59-4C46-A604-C6E48A5B14A4}"/>
              </a:ext>
            </a:extLst>
          </p:cNvPr>
          <p:cNvSpPr/>
          <p:nvPr/>
        </p:nvSpPr>
        <p:spPr>
          <a:xfrm>
            <a:off x="6147970" y="525051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E8615FD-17BB-43CC-8F0A-4EAC72AB179B}"/>
              </a:ext>
            </a:extLst>
          </p:cNvPr>
          <p:cNvSpPr txBox="1"/>
          <p:nvPr/>
        </p:nvSpPr>
        <p:spPr>
          <a:xfrm>
            <a:off x="6321775" y="6280710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1553B2E-41C5-4D13-90A4-1524F70478A7}"/>
              </a:ext>
            </a:extLst>
          </p:cNvPr>
          <p:cNvSpPr txBox="1"/>
          <p:nvPr/>
        </p:nvSpPr>
        <p:spPr>
          <a:xfrm>
            <a:off x="5451424" y="6280710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9DA94F1-D312-46A9-B359-D44C8A8D0249}"/>
              </a:ext>
            </a:extLst>
          </p:cNvPr>
          <p:cNvSpPr/>
          <p:nvPr/>
        </p:nvSpPr>
        <p:spPr>
          <a:xfrm>
            <a:off x="7424299" y="5419401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/>
              <p:nvPr/>
            </p:nvSpPr>
            <p:spPr>
              <a:xfrm>
                <a:off x="7263800" y="5303940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800" y="5303940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3684" r="-26316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214C0F41-0D3F-4E4D-A82B-56FAF5B15A45}"/>
              </a:ext>
            </a:extLst>
          </p:cNvPr>
          <p:cNvSpPr txBox="1"/>
          <p:nvPr/>
        </p:nvSpPr>
        <p:spPr>
          <a:xfrm>
            <a:off x="712614" y="4486708"/>
            <a:ext cx="2024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931686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697274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구성된다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계층에서는 문자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문자 벡터로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 문자 벡터가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입력된다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시간 방향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은닉 상태와 셀을 출력하고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위쪽으로는 은닉 상태만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구성에서 더 위에는 다른 계층이 없으니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위쪽 출력은 폐기된다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마지막 문자를 처리한 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은닉 상태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 은닉 상태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전달된다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은닉 상태만을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셀도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전달할 수는 있지만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셀을 다른 계층에 전달하는 일은 일반적으로 흔치 않다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셀은 자기 자신만 사용한다는 전제로 설계되었기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523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/>
              <p:nvPr/>
            </p:nvSpPr>
            <p:spPr>
              <a:xfrm>
                <a:off x="691742" y="1122655"/>
                <a:ext cx="40964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나타내는 계산 그래프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1122655"/>
                <a:ext cx="4096442" cy="400110"/>
              </a:xfrm>
              <a:prstGeom prst="rect">
                <a:avLst/>
              </a:prstGeom>
              <a:blipFill>
                <a:blip r:embed="rId3"/>
                <a:stretch>
                  <a:fillRect t="-7576" r="-59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1844168" y="2973721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168" y="2973721"/>
                <a:ext cx="653143" cy="6531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120918" y="185186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918" y="1851868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120918" y="401322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918" y="4013224"/>
                <a:ext cx="40703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027508" y="2632582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508" y="2632582"/>
                <a:ext cx="37176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45244" y="2128867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691742" y="3531213"/>
            <a:ext cx="1248077" cy="979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497311" y="330029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807583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622996" y="2202015"/>
            <a:ext cx="3339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구현한다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65735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그런데 우리는 시간 방향을 한꺼번에 처리하는 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계층이나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구현했다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다음 그림처럼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CFD7A6E-42A4-4DB1-A3E2-20AEA09C2458}"/>
              </a:ext>
            </a:extLst>
          </p:cNvPr>
          <p:cNvSpPr/>
          <p:nvPr/>
        </p:nvSpPr>
        <p:spPr>
          <a:xfrm>
            <a:off x="2197770" y="2760178"/>
            <a:ext cx="1973161" cy="1667127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C74314F8-3EEF-49C0-BF2D-C476C18D9846}"/>
              </a:ext>
            </a:extLst>
          </p:cNvPr>
          <p:cNvSpPr/>
          <p:nvPr/>
        </p:nvSpPr>
        <p:spPr>
          <a:xfrm>
            <a:off x="2445764" y="3041141"/>
            <a:ext cx="1330641" cy="36483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A15A12B-E24B-471C-A1BA-C9CB48A18E4D}"/>
              </a:ext>
            </a:extLst>
          </p:cNvPr>
          <p:cNvCxnSpPr>
            <a:cxnSpLocks/>
            <a:stCxn id="99" idx="2"/>
            <a:endCxn id="101" idx="0"/>
          </p:cNvCxnSpPr>
          <p:nvPr/>
        </p:nvCxnSpPr>
        <p:spPr>
          <a:xfrm>
            <a:off x="3111085" y="3405976"/>
            <a:ext cx="0" cy="38921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FA69CA5-958B-41AC-B66F-2349E16FF0F4}"/>
              </a:ext>
            </a:extLst>
          </p:cNvPr>
          <p:cNvSpPr/>
          <p:nvPr/>
        </p:nvSpPr>
        <p:spPr>
          <a:xfrm>
            <a:off x="2445764" y="3795190"/>
            <a:ext cx="1330641" cy="36483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885CC19-DDE4-4BB1-B87C-E6912A810D2B}"/>
              </a:ext>
            </a:extLst>
          </p:cNvPr>
          <p:cNvCxnSpPr>
            <a:cxnSpLocks/>
            <a:stCxn id="101" idx="2"/>
            <a:endCxn id="118" idx="0"/>
          </p:cNvCxnSpPr>
          <p:nvPr/>
        </p:nvCxnSpPr>
        <p:spPr>
          <a:xfrm flipH="1">
            <a:off x="3102217" y="4160025"/>
            <a:ext cx="8868" cy="59930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타원 102">
            <a:extLst>
              <a:ext uri="{FF2B5EF4-FFF2-40B4-BE49-F238E27FC236}">
                <a16:creationId xmlns:a16="http://schemas.microsoft.com/office/drawing/2014/main" id="{F261AB58-5F76-4AF3-8C8C-3DCAA391C3D3}"/>
              </a:ext>
            </a:extLst>
          </p:cNvPr>
          <p:cNvSpPr/>
          <p:nvPr/>
        </p:nvSpPr>
        <p:spPr>
          <a:xfrm>
            <a:off x="3683606" y="3292578"/>
            <a:ext cx="94138" cy="1133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4814D4C-913A-4423-BE62-61A4D6E318D1}"/>
              </a:ext>
            </a:extLst>
          </p:cNvPr>
          <p:cNvSpPr/>
          <p:nvPr/>
        </p:nvSpPr>
        <p:spPr>
          <a:xfrm>
            <a:off x="3684505" y="3052445"/>
            <a:ext cx="94138" cy="1133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BF7823B-87A6-4975-8F12-489ED0296DDC}"/>
              </a:ext>
            </a:extLst>
          </p:cNvPr>
          <p:cNvCxnSpPr>
            <a:cxnSpLocks/>
            <a:stCxn id="104" idx="6"/>
          </p:cNvCxnSpPr>
          <p:nvPr/>
        </p:nvCxnSpPr>
        <p:spPr>
          <a:xfrm>
            <a:off x="3778643" y="3109142"/>
            <a:ext cx="26599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100E6FF5-D779-44B4-8EB2-CC7B4004DC85}"/>
              </a:ext>
            </a:extLst>
          </p:cNvPr>
          <p:cNvCxnSpPr>
            <a:cxnSpLocks/>
            <a:stCxn id="103" idx="6"/>
            <a:endCxn id="115" idx="1"/>
          </p:cNvCxnSpPr>
          <p:nvPr/>
        </p:nvCxnSpPr>
        <p:spPr>
          <a:xfrm>
            <a:off x="3777744" y="3349274"/>
            <a:ext cx="73347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39DA94F1-D312-46A9-B359-D44C8A8D0249}"/>
              </a:ext>
            </a:extLst>
          </p:cNvPr>
          <p:cNvSpPr/>
          <p:nvPr/>
        </p:nvSpPr>
        <p:spPr>
          <a:xfrm>
            <a:off x="4689499" y="3298496"/>
            <a:ext cx="94138" cy="1133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/>
              <p:nvPr/>
            </p:nvSpPr>
            <p:spPr>
              <a:xfrm>
                <a:off x="4511223" y="3133830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223" y="3133830"/>
                <a:ext cx="3302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902CF7F-965F-41E4-8DF7-BD4A609EA492}"/>
              </a:ext>
            </a:extLst>
          </p:cNvPr>
          <p:cNvGrpSpPr/>
          <p:nvPr/>
        </p:nvGrpSpPr>
        <p:grpSpPr>
          <a:xfrm>
            <a:off x="1736926" y="4759328"/>
            <a:ext cx="2730580" cy="390083"/>
            <a:chOff x="1876925" y="5058099"/>
            <a:chExt cx="2730580" cy="390083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6494A1F-1D00-4106-8232-057F51B1E5C5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8C2993E6-44E0-4EA5-B564-DEC643F27E41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F86D67C-8D8D-462A-9D60-94BC16BEE4C6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59B2A4E-8202-4DAC-ADF0-6A8180A6CB1D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0C917CB3-8434-473B-8513-73F4CD82C0EE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1C9EF29-4B1C-48E8-ADE8-8B20CD64E09D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904947E-D183-48F5-9220-2E565DC91EDC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C7C88B5E-EF43-40D1-8C7B-654B5886A1AA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3111085" y="2878487"/>
            <a:ext cx="0" cy="16265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402CB3A-3D1C-42C7-9C2C-D228BBECF195}"/>
              </a:ext>
            </a:extLst>
          </p:cNvPr>
          <p:cNvSpPr txBox="1"/>
          <p:nvPr/>
        </p:nvSpPr>
        <p:spPr>
          <a:xfrm>
            <a:off x="503146" y="5397334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88E097-94AE-45F8-927C-C566FAD86B94}"/>
              </a:ext>
            </a:extLst>
          </p:cNvPr>
          <p:cNvSpPr/>
          <p:nvPr/>
        </p:nvSpPr>
        <p:spPr>
          <a:xfrm>
            <a:off x="5170872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04266B-5FCD-4B83-A5B8-481274363C4B}"/>
              </a:ext>
            </a:extLst>
          </p:cNvPr>
          <p:cNvSpPr/>
          <p:nvPr/>
        </p:nvSpPr>
        <p:spPr>
          <a:xfrm>
            <a:off x="5590359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E962CB-3359-4E1E-BEFE-89CE2CF88E19}"/>
              </a:ext>
            </a:extLst>
          </p:cNvPr>
          <p:cNvSpPr/>
          <p:nvPr/>
        </p:nvSpPr>
        <p:spPr>
          <a:xfrm>
            <a:off x="6009846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27153B1-1A1D-4227-A572-487A72D58685}"/>
              </a:ext>
            </a:extLst>
          </p:cNvPr>
          <p:cNvSpPr/>
          <p:nvPr/>
        </p:nvSpPr>
        <p:spPr>
          <a:xfrm>
            <a:off x="6412233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D2C392-97BE-444F-B615-FF5DA6759799}"/>
              </a:ext>
            </a:extLst>
          </p:cNvPr>
          <p:cNvSpPr/>
          <p:nvPr/>
        </p:nvSpPr>
        <p:spPr>
          <a:xfrm>
            <a:off x="6848820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29CA73-82AE-4CA0-86CE-79637CF8A76E}"/>
              </a:ext>
            </a:extLst>
          </p:cNvPr>
          <p:cNvSpPr/>
          <p:nvPr/>
        </p:nvSpPr>
        <p:spPr>
          <a:xfrm>
            <a:off x="7268307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717092-6DC3-47E1-869E-A01C455E815D}"/>
              </a:ext>
            </a:extLst>
          </p:cNvPr>
          <p:cNvSpPr/>
          <p:nvPr/>
        </p:nvSpPr>
        <p:spPr>
          <a:xfrm>
            <a:off x="7687794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32B34D-C26E-474A-9226-DE9C8DA0A2CF}"/>
              </a:ext>
            </a:extLst>
          </p:cNvPr>
          <p:cNvSpPr/>
          <p:nvPr/>
        </p:nvSpPr>
        <p:spPr>
          <a:xfrm>
            <a:off x="8107281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DC9B48A-C605-4C01-BCB1-7A3B1D04B1BB}"/>
              </a:ext>
            </a:extLst>
          </p:cNvPr>
          <p:cNvSpPr/>
          <p:nvPr/>
        </p:nvSpPr>
        <p:spPr>
          <a:xfrm>
            <a:off x="8526768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896C3FE-7A80-41E1-89DC-2DE4DC4AFFEE}"/>
              </a:ext>
            </a:extLst>
          </p:cNvPr>
          <p:cNvSpPr/>
          <p:nvPr/>
        </p:nvSpPr>
        <p:spPr>
          <a:xfrm>
            <a:off x="8946255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23937E-C761-412B-B871-EBD05D0A2661}"/>
              </a:ext>
            </a:extLst>
          </p:cNvPr>
          <p:cNvSpPr/>
          <p:nvPr/>
        </p:nvSpPr>
        <p:spPr>
          <a:xfrm>
            <a:off x="10289322" y="198657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04B907B-4CCF-4191-97F8-0AB7BDD0E973}"/>
              </a:ext>
            </a:extLst>
          </p:cNvPr>
          <p:cNvSpPr/>
          <p:nvPr/>
        </p:nvSpPr>
        <p:spPr>
          <a:xfrm>
            <a:off x="10708809" y="198657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75DE9C4-C59E-4AB4-9DFA-A47EEDAB1310}"/>
              </a:ext>
            </a:extLst>
          </p:cNvPr>
          <p:cNvSpPr/>
          <p:nvPr/>
        </p:nvSpPr>
        <p:spPr>
          <a:xfrm>
            <a:off x="11128296" y="198657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A461A1-5308-45AE-9A64-EB801A01F7F0}"/>
              </a:ext>
            </a:extLst>
          </p:cNvPr>
          <p:cNvSpPr/>
          <p:nvPr/>
        </p:nvSpPr>
        <p:spPr>
          <a:xfrm>
            <a:off x="11547783" y="198657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D30C79-ED02-41F6-8E5B-11694B5F8C14}"/>
              </a:ext>
            </a:extLst>
          </p:cNvPr>
          <p:cNvSpPr/>
          <p:nvPr/>
        </p:nvSpPr>
        <p:spPr>
          <a:xfrm>
            <a:off x="11978670" y="1986570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59B2C60-BB82-4EFD-88BB-66AA1BD56B42}"/>
              </a:ext>
            </a:extLst>
          </p:cNvPr>
          <p:cNvSpPr/>
          <p:nvPr/>
        </p:nvSpPr>
        <p:spPr>
          <a:xfrm>
            <a:off x="10286714" y="241745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1B8C59B-E830-4C00-90FD-536A6EFE47DB}"/>
              </a:ext>
            </a:extLst>
          </p:cNvPr>
          <p:cNvSpPr/>
          <p:nvPr/>
        </p:nvSpPr>
        <p:spPr>
          <a:xfrm>
            <a:off x="10706201" y="241745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DA2C8BA-EA44-42FD-B788-BA4CB856A4A3}"/>
              </a:ext>
            </a:extLst>
          </p:cNvPr>
          <p:cNvSpPr/>
          <p:nvPr/>
        </p:nvSpPr>
        <p:spPr>
          <a:xfrm>
            <a:off x="11125688" y="241745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7D483C9-B821-417D-82A6-CD3826FA5B73}"/>
              </a:ext>
            </a:extLst>
          </p:cNvPr>
          <p:cNvSpPr/>
          <p:nvPr/>
        </p:nvSpPr>
        <p:spPr>
          <a:xfrm>
            <a:off x="11545175" y="241745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6C55949-7576-4AC0-BE36-65EE6A6DBE64}"/>
              </a:ext>
            </a:extLst>
          </p:cNvPr>
          <p:cNvSpPr/>
          <p:nvPr/>
        </p:nvSpPr>
        <p:spPr>
          <a:xfrm>
            <a:off x="11976062" y="2417456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A4C4345-35BD-4CC9-9BBA-965912C2CFF6}"/>
              </a:ext>
            </a:extLst>
          </p:cNvPr>
          <p:cNvSpPr/>
          <p:nvPr/>
        </p:nvSpPr>
        <p:spPr>
          <a:xfrm>
            <a:off x="10286714" y="283700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C280699-6611-48FD-AA01-E32D443709E2}"/>
              </a:ext>
            </a:extLst>
          </p:cNvPr>
          <p:cNvSpPr/>
          <p:nvPr/>
        </p:nvSpPr>
        <p:spPr>
          <a:xfrm>
            <a:off x="10706201" y="283700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B17287-4DDC-40AE-A3C4-6BAB5181BFDE}"/>
              </a:ext>
            </a:extLst>
          </p:cNvPr>
          <p:cNvSpPr/>
          <p:nvPr/>
        </p:nvSpPr>
        <p:spPr>
          <a:xfrm>
            <a:off x="11125688" y="283700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8F3AC1F-2BCE-4BD3-BBA7-9B2D3A247926}"/>
              </a:ext>
            </a:extLst>
          </p:cNvPr>
          <p:cNvSpPr/>
          <p:nvPr/>
        </p:nvSpPr>
        <p:spPr>
          <a:xfrm>
            <a:off x="11545175" y="283700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6A0333E-6F71-4999-A7F7-E1F1C849793A}"/>
              </a:ext>
            </a:extLst>
          </p:cNvPr>
          <p:cNvSpPr/>
          <p:nvPr/>
        </p:nvSpPr>
        <p:spPr>
          <a:xfrm>
            <a:off x="11976062" y="2837000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8967007-C111-45E9-8B0A-093ACEEB6E0D}"/>
              </a:ext>
            </a:extLst>
          </p:cNvPr>
          <p:cNvSpPr/>
          <p:nvPr/>
        </p:nvSpPr>
        <p:spPr>
          <a:xfrm>
            <a:off x="10286714" y="325654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29A1F7-2975-4B28-B317-770B05791F1E}"/>
              </a:ext>
            </a:extLst>
          </p:cNvPr>
          <p:cNvSpPr/>
          <p:nvPr/>
        </p:nvSpPr>
        <p:spPr>
          <a:xfrm>
            <a:off x="10706201" y="325654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E854CDE-B688-45B8-8E80-4C60A944C083}"/>
              </a:ext>
            </a:extLst>
          </p:cNvPr>
          <p:cNvSpPr/>
          <p:nvPr/>
        </p:nvSpPr>
        <p:spPr>
          <a:xfrm>
            <a:off x="11125688" y="325654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37D61FE-7657-4C50-A1E0-BF4D405F45D7}"/>
              </a:ext>
            </a:extLst>
          </p:cNvPr>
          <p:cNvSpPr/>
          <p:nvPr/>
        </p:nvSpPr>
        <p:spPr>
          <a:xfrm>
            <a:off x="11545175" y="325654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D6A1166-4D9F-4841-94FF-E12904CA0FBA}"/>
              </a:ext>
            </a:extLst>
          </p:cNvPr>
          <p:cNvSpPr/>
          <p:nvPr/>
        </p:nvSpPr>
        <p:spPr>
          <a:xfrm>
            <a:off x="11976062" y="3256544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625139A-13CE-4BE8-93CF-28FB2AC68AAD}"/>
              </a:ext>
            </a:extLst>
          </p:cNvPr>
          <p:cNvSpPr/>
          <p:nvPr/>
        </p:nvSpPr>
        <p:spPr>
          <a:xfrm>
            <a:off x="10286714" y="367608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D14E735-1CB3-4D1A-88F1-2ADF63272248}"/>
              </a:ext>
            </a:extLst>
          </p:cNvPr>
          <p:cNvSpPr/>
          <p:nvPr/>
        </p:nvSpPr>
        <p:spPr>
          <a:xfrm>
            <a:off x="10706201" y="367608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687898B-D542-4A97-8E1B-A990A59C2250}"/>
              </a:ext>
            </a:extLst>
          </p:cNvPr>
          <p:cNvSpPr/>
          <p:nvPr/>
        </p:nvSpPr>
        <p:spPr>
          <a:xfrm>
            <a:off x="11125688" y="367608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FE498EA-0145-4CAA-90EF-130E74FF45FF}"/>
              </a:ext>
            </a:extLst>
          </p:cNvPr>
          <p:cNvSpPr/>
          <p:nvPr/>
        </p:nvSpPr>
        <p:spPr>
          <a:xfrm>
            <a:off x="11545175" y="367608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9D6E158-93EF-407C-91CF-36E9A7B706D3}"/>
              </a:ext>
            </a:extLst>
          </p:cNvPr>
          <p:cNvSpPr/>
          <p:nvPr/>
        </p:nvSpPr>
        <p:spPr>
          <a:xfrm>
            <a:off x="11976062" y="3676088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A1BDE8F-B4F9-4F7F-B9BE-4CA202D7C8D4}"/>
              </a:ext>
            </a:extLst>
          </p:cNvPr>
          <p:cNvSpPr/>
          <p:nvPr/>
        </p:nvSpPr>
        <p:spPr>
          <a:xfrm>
            <a:off x="10286714" y="4095633"/>
            <a:ext cx="430887" cy="430887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04182FA-AC50-46A8-ABFE-585450914C12}"/>
              </a:ext>
            </a:extLst>
          </p:cNvPr>
          <p:cNvSpPr/>
          <p:nvPr/>
        </p:nvSpPr>
        <p:spPr>
          <a:xfrm>
            <a:off x="10706201" y="4095633"/>
            <a:ext cx="430887" cy="430887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61F0693-F3FB-40D3-965A-64E20AB7344A}"/>
              </a:ext>
            </a:extLst>
          </p:cNvPr>
          <p:cNvSpPr/>
          <p:nvPr/>
        </p:nvSpPr>
        <p:spPr>
          <a:xfrm>
            <a:off x="11125688" y="4095633"/>
            <a:ext cx="430887" cy="430887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0773A7C-C99B-432F-B569-8765FE6A99D1}"/>
              </a:ext>
            </a:extLst>
          </p:cNvPr>
          <p:cNvSpPr/>
          <p:nvPr/>
        </p:nvSpPr>
        <p:spPr>
          <a:xfrm>
            <a:off x="11545175" y="4095633"/>
            <a:ext cx="430887" cy="430887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93FF2D8-CCE0-437D-9C52-84F9923306DD}"/>
              </a:ext>
            </a:extLst>
          </p:cNvPr>
          <p:cNvSpPr/>
          <p:nvPr/>
        </p:nvSpPr>
        <p:spPr>
          <a:xfrm>
            <a:off x="11976062" y="4095632"/>
            <a:ext cx="430887" cy="430887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860CC0F-9A76-4F33-B33B-15D5008E92B6}"/>
              </a:ext>
            </a:extLst>
          </p:cNvPr>
          <p:cNvSpPr/>
          <p:nvPr/>
        </p:nvSpPr>
        <p:spPr>
          <a:xfrm>
            <a:off x="10286714" y="451517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BD31552-18C3-4167-BD95-1C47E75B9012}"/>
              </a:ext>
            </a:extLst>
          </p:cNvPr>
          <p:cNvSpPr/>
          <p:nvPr/>
        </p:nvSpPr>
        <p:spPr>
          <a:xfrm>
            <a:off x="10706201" y="451517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B571F45-5E85-469B-B7EA-56549686F4D4}"/>
              </a:ext>
            </a:extLst>
          </p:cNvPr>
          <p:cNvSpPr/>
          <p:nvPr/>
        </p:nvSpPr>
        <p:spPr>
          <a:xfrm>
            <a:off x="11125688" y="451517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734D530-CCE6-414A-BAF2-F87618693061}"/>
              </a:ext>
            </a:extLst>
          </p:cNvPr>
          <p:cNvSpPr/>
          <p:nvPr/>
        </p:nvSpPr>
        <p:spPr>
          <a:xfrm>
            <a:off x="11545175" y="451517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AE4BE42-2C1D-4EAA-A618-CE66EC54CFC4}"/>
              </a:ext>
            </a:extLst>
          </p:cNvPr>
          <p:cNvSpPr/>
          <p:nvPr/>
        </p:nvSpPr>
        <p:spPr>
          <a:xfrm>
            <a:off x="11976062" y="4515176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451B0F7-CB54-4999-A8D3-4A5C5A495C68}"/>
              </a:ext>
            </a:extLst>
          </p:cNvPr>
          <p:cNvSpPr/>
          <p:nvPr/>
        </p:nvSpPr>
        <p:spPr>
          <a:xfrm>
            <a:off x="10286714" y="493472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4A95FC6-7CF0-4903-B06E-5E7748903E7A}"/>
              </a:ext>
            </a:extLst>
          </p:cNvPr>
          <p:cNvSpPr/>
          <p:nvPr/>
        </p:nvSpPr>
        <p:spPr>
          <a:xfrm>
            <a:off x="10706201" y="493472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3A64CEE-F19C-4C4F-99F8-5A4EE8C656DE}"/>
              </a:ext>
            </a:extLst>
          </p:cNvPr>
          <p:cNvSpPr/>
          <p:nvPr/>
        </p:nvSpPr>
        <p:spPr>
          <a:xfrm>
            <a:off x="11125688" y="493472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1A9F073-2EA4-4271-A899-2CFABD9AFB3A}"/>
              </a:ext>
            </a:extLst>
          </p:cNvPr>
          <p:cNvSpPr/>
          <p:nvPr/>
        </p:nvSpPr>
        <p:spPr>
          <a:xfrm>
            <a:off x="11545175" y="493472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93B4177-A393-410F-954B-CA74A2D2BBE7}"/>
              </a:ext>
            </a:extLst>
          </p:cNvPr>
          <p:cNvSpPr/>
          <p:nvPr/>
        </p:nvSpPr>
        <p:spPr>
          <a:xfrm>
            <a:off x="11976062" y="4934720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01F3967-8599-405F-8505-979E668E8297}"/>
              </a:ext>
            </a:extLst>
          </p:cNvPr>
          <p:cNvSpPr/>
          <p:nvPr/>
        </p:nvSpPr>
        <p:spPr>
          <a:xfrm>
            <a:off x="10286714" y="535426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233D594-DBFA-4E0B-98F9-7D57310C357A}"/>
              </a:ext>
            </a:extLst>
          </p:cNvPr>
          <p:cNvSpPr/>
          <p:nvPr/>
        </p:nvSpPr>
        <p:spPr>
          <a:xfrm>
            <a:off x="10706201" y="535426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FA8AF00-7EA6-4C2D-967C-1FE1A1673A58}"/>
              </a:ext>
            </a:extLst>
          </p:cNvPr>
          <p:cNvSpPr/>
          <p:nvPr/>
        </p:nvSpPr>
        <p:spPr>
          <a:xfrm>
            <a:off x="11125688" y="535426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054F123-F4AB-4C0F-AD77-45679465C47C}"/>
              </a:ext>
            </a:extLst>
          </p:cNvPr>
          <p:cNvSpPr/>
          <p:nvPr/>
        </p:nvSpPr>
        <p:spPr>
          <a:xfrm>
            <a:off x="11545175" y="535426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DE6FDED-C5F1-411F-B8B9-B48D5A895902}"/>
              </a:ext>
            </a:extLst>
          </p:cNvPr>
          <p:cNvSpPr/>
          <p:nvPr/>
        </p:nvSpPr>
        <p:spPr>
          <a:xfrm>
            <a:off x="11976062" y="5354264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6F07F27-1C80-4C3B-A2FE-420FABC3625D}"/>
              </a:ext>
            </a:extLst>
          </p:cNvPr>
          <p:cNvSpPr/>
          <p:nvPr/>
        </p:nvSpPr>
        <p:spPr>
          <a:xfrm>
            <a:off x="10286714" y="577380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8DC08FB-605E-44F5-91A7-85129C015420}"/>
              </a:ext>
            </a:extLst>
          </p:cNvPr>
          <p:cNvSpPr/>
          <p:nvPr/>
        </p:nvSpPr>
        <p:spPr>
          <a:xfrm>
            <a:off x="10706201" y="577380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739D18A-EACD-460D-B4FE-32E269492A81}"/>
              </a:ext>
            </a:extLst>
          </p:cNvPr>
          <p:cNvSpPr/>
          <p:nvPr/>
        </p:nvSpPr>
        <p:spPr>
          <a:xfrm>
            <a:off x="11125688" y="577380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7B80C55-8D69-4662-91A1-43DE5A21F11E}"/>
              </a:ext>
            </a:extLst>
          </p:cNvPr>
          <p:cNvSpPr/>
          <p:nvPr/>
        </p:nvSpPr>
        <p:spPr>
          <a:xfrm>
            <a:off x="11545175" y="577380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3981BCF-5970-4C70-866C-916625D7DD80}"/>
              </a:ext>
            </a:extLst>
          </p:cNvPr>
          <p:cNvSpPr/>
          <p:nvPr/>
        </p:nvSpPr>
        <p:spPr>
          <a:xfrm>
            <a:off x="11976062" y="5773808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E86080-1387-48DA-88C9-A32B9AF42352}"/>
              </a:ext>
            </a:extLst>
          </p:cNvPr>
          <p:cNvSpPr txBox="1"/>
          <p:nvPr/>
        </p:nvSpPr>
        <p:spPr>
          <a:xfrm>
            <a:off x="10037125" y="1492392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embed_W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9815366-C63C-40F7-A0B2-E35809FBF52B}"/>
              </a:ext>
            </a:extLst>
          </p:cNvPr>
          <p:cNvSpPr txBox="1"/>
          <p:nvPr/>
        </p:nvSpPr>
        <p:spPr>
          <a:xfrm>
            <a:off x="7169823" y="2494901"/>
            <a:ext cx="930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index=5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06232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558651" y="1956441"/>
            <a:ext cx="2034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453934" y="1037926"/>
            <a:ext cx="8210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클래스가 출력한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받아 목적으로 하는 다른 문자열을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402CB3A-3D1C-42C7-9C2C-D228BBECF195}"/>
              </a:ext>
            </a:extLst>
          </p:cNvPr>
          <p:cNvSpPr txBox="1"/>
          <p:nvPr/>
        </p:nvSpPr>
        <p:spPr>
          <a:xfrm>
            <a:off x="645682" y="5301130"/>
            <a:ext cx="47622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구현할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마찬가지로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사용하면 되며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구성은 다음 그림과 같다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51AC205-0B2E-429E-A029-95017BCDDF34}"/>
              </a:ext>
            </a:extLst>
          </p:cNvPr>
          <p:cNvSpPr/>
          <p:nvPr/>
        </p:nvSpPr>
        <p:spPr>
          <a:xfrm>
            <a:off x="2187434" y="3184076"/>
            <a:ext cx="1700499" cy="597845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044B428-1F4A-45F6-A65B-2E0241F4F746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V="1">
            <a:off x="3887933" y="3482392"/>
            <a:ext cx="599843" cy="60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18F299-D78D-4F9E-A68C-22AE59348996}"/>
                  </a:ext>
                </a:extLst>
              </p:cNvPr>
              <p:cNvSpPr txBox="1"/>
              <p:nvPr/>
            </p:nvSpPr>
            <p:spPr>
              <a:xfrm>
                <a:off x="4487776" y="3266948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18F299-D78D-4F9E-A68C-22AE59348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776" y="3266948"/>
                <a:ext cx="3302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7DE5746-39B4-4FFA-94B5-C8E8D0110178}"/>
              </a:ext>
            </a:extLst>
          </p:cNvPr>
          <p:cNvCxnSpPr>
            <a:cxnSpLocks/>
            <a:stCxn id="35" idx="0"/>
            <a:endCxn id="27" idx="2"/>
          </p:cNvCxnSpPr>
          <p:nvPr/>
        </p:nvCxnSpPr>
        <p:spPr>
          <a:xfrm flipV="1">
            <a:off x="3037684" y="3781921"/>
            <a:ext cx="0" cy="44778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983B630-2B6C-4466-8811-D9990C3D6B70}"/>
              </a:ext>
            </a:extLst>
          </p:cNvPr>
          <p:cNvGrpSpPr/>
          <p:nvPr/>
        </p:nvGrpSpPr>
        <p:grpSpPr>
          <a:xfrm>
            <a:off x="1672393" y="4229703"/>
            <a:ext cx="2730580" cy="390083"/>
            <a:chOff x="1876925" y="5058099"/>
            <a:chExt cx="2730580" cy="39008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9D77154-20B7-41D5-A57C-633F31F96031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1F9309-A9FB-42CA-916F-7F1826F6662E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D40D672-3531-46F5-ADCC-B2E4B531FB61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B0B3D4A-F269-49FF-B8C0-2D6EB0B61325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6BA9931-19F4-4A67-B174-6F4923FBD4B4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4AEF2C2-102A-457C-98E6-7D19F24683E0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DD96AD4-E7B5-401E-8330-F717A4ADCD5B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2036368-7F8F-4736-B1C1-4013CD9D4267}"/>
              </a:ext>
            </a:extLst>
          </p:cNvPr>
          <p:cNvSpPr/>
          <p:nvPr/>
        </p:nvSpPr>
        <p:spPr>
          <a:xfrm>
            <a:off x="5407883" y="3188081"/>
            <a:ext cx="1700499" cy="597845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332B568-03DD-4C0D-98F1-BF1A579DDD78}"/>
              </a:ext>
            </a:extLst>
          </p:cNvPr>
          <p:cNvCxnSpPr>
            <a:cxnSpLocks/>
            <a:stCxn id="29" idx="3"/>
            <a:endCxn id="41" idx="1"/>
          </p:cNvCxnSpPr>
          <p:nvPr/>
        </p:nvCxnSpPr>
        <p:spPr>
          <a:xfrm>
            <a:off x="4817995" y="3482392"/>
            <a:ext cx="589888" cy="461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A5A6623-BBBB-46FB-A917-3A71D2E32301}"/>
              </a:ext>
            </a:extLst>
          </p:cNvPr>
          <p:cNvGrpSpPr/>
          <p:nvPr/>
        </p:nvGrpSpPr>
        <p:grpSpPr>
          <a:xfrm>
            <a:off x="5476067" y="2337747"/>
            <a:ext cx="1560332" cy="390083"/>
            <a:chOff x="5407883" y="2229460"/>
            <a:chExt cx="1560332" cy="39008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9F19992-B843-4890-A7AB-A23D84A3124E}"/>
                </a:ext>
              </a:extLst>
            </p:cNvPr>
            <p:cNvSpPr/>
            <p:nvPr/>
          </p:nvSpPr>
          <p:spPr>
            <a:xfrm>
              <a:off x="5407883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ADC414F-D18F-41AA-9B6C-92211F8D23A7}"/>
                </a:ext>
              </a:extLst>
            </p:cNvPr>
            <p:cNvSpPr/>
            <p:nvPr/>
          </p:nvSpPr>
          <p:spPr>
            <a:xfrm>
              <a:off x="5797966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1AA1607-48A5-4B8F-9285-9CD63105422F}"/>
                </a:ext>
              </a:extLst>
            </p:cNvPr>
            <p:cNvSpPr/>
            <p:nvPr/>
          </p:nvSpPr>
          <p:spPr>
            <a:xfrm>
              <a:off x="6188049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AB0DEB4-8122-447F-B1FB-4D3C99DC45ED}"/>
                </a:ext>
              </a:extLst>
            </p:cNvPr>
            <p:cNvSpPr/>
            <p:nvPr/>
          </p:nvSpPr>
          <p:spPr>
            <a:xfrm>
              <a:off x="6578132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9FA4587-FF42-40F5-AE24-18B04731D414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6258133" y="2727830"/>
            <a:ext cx="0" cy="46025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C818AFD-1981-4A47-B4E6-1BA01B62C9EC}"/>
              </a:ext>
            </a:extLst>
          </p:cNvPr>
          <p:cNvSpPr txBox="1"/>
          <p:nvPr/>
        </p:nvSpPr>
        <p:spPr>
          <a:xfrm>
            <a:off x="2842642" y="471133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15893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2791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89480E6-1B89-40DF-920E-692C5ED9A810}"/>
              </a:ext>
            </a:extLst>
          </p:cNvPr>
          <p:cNvSpPr/>
          <p:nvPr/>
        </p:nvSpPr>
        <p:spPr>
          <a:xfrm>
            <a:off x="1923017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CDA4DA8-053A-4FB2-9543-55EAE0F3A41A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2437776" y="1870502"/>
            <a:ext cx="2322027" cy="57871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6FE99D8C-C365-4F04-9DE2-E73FC2C70E8C}"/>
              </a:ext>
            </a:extLst>
          </p:cNvPr>
          <p:cNvCxnSpPr>
            <a:cxnSpLocks/>
          </p:cNvCxnSpPr>
          <p:nvPr/>
        </p:nvCxnSpPr>
        <p:spPr>
          <a:xfrm>
            <a:off x="2437775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9117FA2C-1807-4594-BD39-800C727CFCC8}"/>
              </a:ext>
            </a:extLst>
          </p:cNvPr>
          <p:cNvSpPr/>
          <p:nvPr/>
        </p:nvSpPr>
        <p:spPr>
          <a:xfrm>
            <a:off x="1923017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8A54C068-5A9E-471D-B223-32A155D0AD8D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2428742" y="4279869"/>
            <a:ext cx="131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FAE6246-D0F4-4CAA-97F1-B06E455132DF}"/>
              </a:ext>
            </a:extLst>
          </p:cNvPr>
          <p:cNvSpPr/>
          <p:nvPr/>
        </p:nvSpPr>
        <p:spPr>
          <a:xfrm>
            <a:off x="1915300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B587969-C31D-485D-9068-064E9660D387}"/>
              </a:ext>
            </a:extLst>
          </p:cNvPr>
          <p:cNvCxnSpPr>
            <a:cxnSpLocks/>
          </p:cNvCxnSpPr>
          <p:nvPr/>
        </p:nvCxnSpPr>
        <p:spPr>
          <a:xfrm>
            <a:off x="2430058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A636603-5B07-4FE4-8F07-419B7166921C}"/>
                  </a:ext>
                </a:extLst>
              </p:cNvPr>
              <p:cNvSpPr txBox="1"/>
              <p:nvPr/>
            </p:nvSpPr>
            <p:spPr>
              <a:xfrm>
                <a:off x="4761227" y="1533855"/>
                <a:ext cx="755015" cy="335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A636603-5B07-4FE4-8F07-419B71669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27" y="1533855"/>
                <a:ext cx="755015" cy="335386"/>
              </a:xfrm>
              <a:prstGeom prst="rect">
                <a:avLst/>
              </a:prstGeom>
              <a:blipFill>
                <a:blip r:embed="rId3"/>
                <a:stretch>
                  <a:fillRect l="-7258" r="-7258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A6E8358-E35A-43CA-AFA1-1F61F174F1E1}"/>
              </a:ext>
            </a:extLst>
          </p:cNvPr>
          <p:cNvSpPr/>
          <p:nvPr/>
        </p:nvSpPr>
        <p:spPr>
          <a:xfrm>
            <a:off x="3688659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B97782B-9AFC-40FF-BED5-6D28D8D6F64F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4203418" y="1877148"/>
            <a:ext cx="794874" cy="572070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C43C2BA-851A-4E8D-B421-8D0351D14B24}"/>
              </a:ext>
            </a:extLst>
          </p:cNvPr>
          <p:cNvCxnSpPr>
            <a:cxnSpLocks/>
          </p:cNvCxnSpPr>
          <p:nvPr/>
        </p:nvCxnSpPr>
        <p:spPr>
          <a:xfrm>
            <a:off x="4203418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5D00ECA4-D0DB-4F04-983A-153A58F8AFF6}"/>
              </a:ext>
            </a:extLst>
          </p:cNvPr>
          <p:cNvSpPr/>
          <p:nvPr/>
        </p:nvSpPr>
        <p:spPr>
          <a:xfrm>
            <a:off x="3688659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619CD13-CED4-489F-BF78-3972622133C5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4190283" y="4279869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547F868-2492-4B99-A00C-C4A052B27452}"/>
              </a:ext>
            </a:extLst>
          </p:cNvPr>
          <p:cNvSpPr/>
          <p:nvPr/>
        </p:nvSpPr>
        <p:spPr>
          <a:xfrm>
            <a:off x="3677085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BACACE2E-C924-48B5-884E-A41C61E23836}"/>
              </a:ext>
            </a:extLst>
          </p:cNvPr>
          <p:cNvCxnSpPr>
            <a:cxnSpLocks/>
          </p:cNvCxnSpPr>
          <p:nvPr/>
        </p:nvCxnSpPr>
        <p:spPr>
          <a:xfrm>
            <a:off x="4191843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938A36A6-E46A-47FE-9466-E900F5CCE4CB}"/>
              </a:ext>
            </a:extLst>
          </p:cNvPr>
          <p:cNvSpPr/>
          <p:nvPr/>
        </p:nvSpPr>
        <p:spPr>
          <a:xfrm>
            <a:off x="5496001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2A59544-67A5-427C-A2D9-427A09E750F7}"/>
              </a:ext>
            </a:extLst>
          </p:cNvPr>
          <p:cNvCxnSpPr>
            <a:cxnSpLocks/>
            <a:stCxn id="129" idx="0"/>
          </p:cNvCxnSpPr>
          <p:nvPr/>
        </p:nvCxnSpPr>
        <p:spPr>
          <a:xfrm flipH="1" flipV="1">
            <a:off x="5513051" y="1858082"/>
            <a:ext cx="2355988" cy="59113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8DED2E55-56A4-4F93-A464-F94F69BCEF94}"/>
              </a:ext>
            </a:extLst>
          </p:cNvPr>
          <p:cNvCxnSpPr>
            <a:cxnSpLocks/>
          </p:cNvCxnSpPr>
          <p:nvPr/>
        </p:nvCxnSpPr>
        <p:spPr>
          <a:xfrm>
            <a:off x="6010760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42DE1AEA-4A52-4DFB-8BA9-14F24DB493CD}"/>
              </a:ext>
            </a:extLst>
          </p:cNvPr>
          <p:cNvSpPr/>
          <p:nvPr/>
        </p:nvSpPr>
        <p:spPr>
          <a:xfrm>
            <a:off x="5496001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5FBAC7C7-FF0C-45F0-9E7A-B830547F412E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5994246" y="4279869"/>
            <a:ext cx="879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611A871F-1FA6-4234-842B-06F0CD69C6C5}"/>
              </a:ext>
            </a:extLst>
          </p:cNvPr>
          <p:cNvSpPr/>
          <p:nvPr/>
        </p:nvSpPr>
        <p:spPr>
          <a:xfrm>
            <a:off x="5488284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BABE44F4-4C0C-4C9A-831C-D9525A93E53F}"/>
              </a:ext>
            </a:extLst>
          </p:cNvPr>
          <p:cNvCxnSpPr>
            <a:cxnSpLocks/>
          </p:cNvCxnSpPr>
          <p:nvPr/>
        </p:nvCxnSpPr>
        <p:spPr>
          <a:xfrm>
            <a:off x="6003043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04179C8D-2BEF-4E77-A8F8-9BAC8B7CA581}"/>
              </a:ext>
            </a:extLst>
          </p:cNvPr>
          <p:cNvSpPr/>
          <p:nvPr/>
        </p:nvSpPr>
        <p:spPr>
          <a:xfrm>
            <a:off x="1915432" y="3972363"/>
            <a:ext cx="1045906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30F91F45-1020-4F43-AB74-A8799C43AFF3}"/>
              </a:ext>
            </a:extLst>
          </p:cNvPr>
          <p:cNvSpPr/>
          <p:nvPr/>
        </p:nvSpPr>
        <p:spPr>
          <a:xfrm>
            <a:off x="3686417" y="3972363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4F8DEB6E-2583-481E-A230-C070DAC92D31}"/>
              </a:ext>
            </a:extLst>
          </p:cNvPr>
          <p:cNvSpPr/>
          <p:nvPr/>
        </p:nvSpPr>
        <p:spPr>
          <a:xfrm>
            <a:off x="5488901" y="3972363"/>
            <a:ext cx="102997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EB7E268-48AB-4C4A-AA30-612403F9F94F}"/>
              </a:ext>
            </a:extLst>
          </p:cNvPr>
          <p:cNvSpPr/>
          <p:nvPr/>
        </p:nvSpPr>
        <p:spPr>
          <a:xfrm>
            <a:off x="6041216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42263637-B8D7-4B82-8E00-27B969B68277}"/>
              </a:ext>
            </a:extLst>
          </p:cNvPr>
          <p:cNvSpPr/>
          <p:nvPr/>
        </p:nvSpPr>
        <p:spPr>
          <a:xfrm>
            <a:off x="4227488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C368579-D1B8-42CC-81AA-D83A8ADEBDB4}"/>
              </a:ext>
            </a:extLst>
          </p:cNvPr>
          <p:cNvSpPr/>
          <p:nvPr/>
        </p:nvSpPr>
        <p:spPr>
          <a:xfrm>
            <a:off x="2461687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476973F-FFE0-401A-81C7-57B8628DC5D3}"/>
              </a:ext>
            </a:extLst>
          </p:cNvPr>
          <p:cNvSpPr/>
          <p:nvPr/>
        </p:nvSpPr>
        <p:spPr>
          <a:xfrm>
            <a:off x="5493015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C8A0966C-B2D7-46FE-93C3-C21BD64351D8}"/>
              </a:ext>
            </a:extLst>
          </p:cNvPr>
          <p:cNvSpPr/>
          <p:nvPr/>
        </p:nvSpPr>
        <p:spPr>
          <a:xfrm>
            <a:off x="3689945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3B2E1B95-FF7E-42F3-953F-C5CE083A496D}"/>
              </a:ext>
            </a:extLst>
          </p:cNvPr>
          <p:cNvSpPr/>
          <p:nvPr/>
        </p:nvSpPr>
        <p:spPr>
          <a:xfrm>
            <a:off x="3691439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3FAFCE07-09D9-4334-B5B1-D9929BF9E2F3}"/>
              </a:ext>
            </a:extLst>
          </p:cNvPr>
          <p:cNvSpPr/>
          <p:nvPr/>
        </p:nvSpPr>
        <p:spPr>
          <a:xfrm>
            <a:off x="1913431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05858E4A-83D9-4297-A78A-C91FCA64CB9F}"/>
              </a:ext>
            </a:extLst>
          </p:cNvPr>
          <p:cNvSpPr/>
          <p:nvPr/>
        </p:nvSpPr>
        <p:spPr>
          <a:xfrm>
            <a:off x="1914925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2786221-BD5A-4B1F-B996-0AAE42686224}"/>
              </a:ext>
            </a:extLst>
          </p:cNvPr>
          <p:cNvSpPr/>
          <p:nvPr/>
        </p:nvSpPr>
        <p:spPr>
          <a:xfrm>
            <a:off x="5493015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4EE4E6FB-9D95-408B-AC6F-61B679723E0F}"/>
              </a:ext>
            </a:extLst>
          </p:cNvPr>
          <p:cNvSpPr/>
          <p:nvPr/>
        </p:nvSpPr>
        <p:spPr>
          <a:xfrm>
            <a:off x="6362204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832BD1DA-32E9-4A91-BBCC-947009E185E4}"/>
              </a:ext>
            </a:extLst>
          </p:cNvPr>
          <p:cNvSpPr/>
          <p:nvPr/>
        </p:nvSpPr>
        <p:spPr>
          <a:xfrm>
            <a:off x="6363697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D0C09FD-E93C-4DD0-BEFF-C9C650AFA10D}"/>
              </a:ext>
            </a:extLst>
          </p:cNvPr>
          <p:cNvSpPr/>
          <p:nvPr/>
        </p:nvSpPr>
        <p:spPr>
          <a:xfrm>
            <a:off x="4574565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3F26E00-8B43-40EF-859C-736E34125025}"/>
              </a:ext>
            </a:extLst>
          </p:cNvPr>
          <p:cNvSpPr/>
          <p:nvPr/>
        </p:nvSpPr>
        <p:spPr>
          <a:xfrm>
            <a:off x="4576058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9001C128-438F-4524-91ED-C369D660B1BB}"/>
              </a:ext>
            </a:extLst>
          </p:cNvPr>
          <p:cNvSpPr/>
          <p:nvPr/>
        </p:nvSpPr>
        <p:spPr>
          <a:xfrm>
            <a:off x="2801039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C378A38-639F-423A-9E51-F1E3D2682104}"/>
              </a:ext>
            </a:extLst>
          </p:cNvPr>
          <p:cNvSpPr/>
          <p:nvPr/>
        </p:nvSpPr>
        <p:spPr>
          <a:xfrm>
            <a:off x="2802531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917C280B-9EBE-4532-B8A8-3CBB7871B5A9}"/>
              </a:ext>
            </a:extLst>
          </p:cNvPr>
          <p:cNvCxnSpPr>
            <a:cxnSpLocks/>
            <a:stCxn id="112" idx="6"/>
            <a:endCxn id="103" idx="2"/>
          </p:cNvCxnSpPr>
          <p:nvPr/>
        </p:nvCxnSpPr>
        <p:spPr>
          <a:xfrm>
            <a:off x="2958884" y="4023679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1451318F-CAC3-46EB-9E34-E9B0FFBCACB6}"/>
              </a:ext>
            </a:extLst>
          </p:cNvPr>
          <p:cNvCxnSpPr>
            <a:cxnSpLocks/>
            <a:stCxn id="111" idx="6"/>
            <a:endCxn id="102" idx="2"/>
          </p:cNvCxnSpPr>
          <p:nvPr/>
        </p:nvCxnSpPr>
        <p:spPr>
          <a:xfrm>
            <a:off x="2957392" y="4206146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2E40DF0-667F-4664-9FC1-F22DF862E5D3}"/>
              </a:ext>
            </a:extLst>
          </p:cNvPr>
          <p:cNvCxnSpPr>
            <a:cxnSpLocks/>
            <a:stCxn id="110" idx="6"/>
            <a:endCxn id="106" idx="2"/>
          </p:cNvCxnSpPr>
          <p:nvPr/>
        </p:nvCxnSpPr>
        <p:spPr>
          <a:xfrm>
            <a:off x="4732411" y="4023679"/>
            <a:ext cx="76060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232D78C7-F2AC-4622-8397-6EE907587848}"/>
              </a:ext>
            </a:extLst>
          </p:cNvPr>
          <p:cNvCxnSpPr>
            <a:cxnSpLocks/>
            <a:stCxn id="109" idx="6"/>
            <a:endCxn id="101" idx="2"/>
          </p:cNvCxnSpPr>
          <p:nvPr/>
        </p:nvCxnSpPr>
        <p:spPr>
          <a:xfrm>
            <a:off x="4730918" y="4206147"/>
            <a:ext cx="76209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BE1CA105-B875-4350-8334-9BBD4D7BE001}"/>
              </a:ext>
            </a:extLst>
          </p:cNvPr>
          <p:cNvCxnSpPr>
            <a:cxnSpLocks/>
            <a:stCxn id="108" idx="6"/>
            <a:endCxn id="138" idx="2"/>
          </p:cNvCxnSpPr>
          <p:nvPr/>
        </p:nvCxnSpPr>
        <p:spPr>
          <a:xfrm>
            <a:off x="6520050" y="4023679"/>
            <a:ext cx="83701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87AED357-B31B-4E25-8E22-485F9702D1DB}"/>
              </a:ext>
            </a:extLst>
          </p:cNvPr>
          <p:cNvCxnSpPr>
            <a:cxnSpLocks/>
            <a:stCxn id="107" idx="6"/>
            <a:endCxn id="137" idx="2"/>
          </p:cNvCxnSpPr>
          <p:nvPr/>
        </p:nvCxnSpPr>
        <p:spPr>
          <a:xfrm>
            <a:off x="6518557" y="4206147"/>
            <a:ext cx="83700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6378204C-08B2-467B-823A-63D5325BE0C4}"/>
              </a:ext>
            </a:extLst>
          </p:cNvPr>
          <p:cNvCxnSpPr>
            <a:cxnSpLocks/>
          </p:cNvCxnSpPr>
          <p:nvPr/>
        </p:nvCxnSpPr>
        <p:spPr>
          <a:xfrm>
            <a:off x="1627381" y="4031647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222643CA-88FA-4AC8-A12B-0F0E92DF09F4}"/>
              </a:ext>
            </a:extLst>
          </p:cNvPr>
          <p:cNvCxnSpPr>
            <a:cxnSpLocks/>
          </p:cNvCxnSpPr>
          <p:nvPr/>
        </p:nvCxnSpPr>
        <p:spPr>
          <a:xfrm>
            <a:off x="1403684" y="4214115"/>
            <a:ext cx="51497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6483B339-1B94-4DE5-8A38-703F5D965394}"/>
              </a:ext>
            </a:extLst>
          </p:cNvPr>
          <p:cNvCxnSpPr>
            <a:cxnSpLocks/>
            <a:stCxn id="107" idx="6"/>
            <a:endCxn id="82" idx="2"/>
          </p:cNvCxnSpPr>
          <p:nvPr/>
        </p:nvCxnSpPr>
        <p:spPr>
          <a:xfrm flipH="1" flipV="1">
            <a:off x="6010760" y="3563954"/>
            <a:ext cx="507797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5C9288CA-8638-4768-9888-7C9F92C9849F}"/>
              </a:ext>
            </a:extLst>
          </p:cNvPr>
          <p:cNvCxnSpPr>
            <a:cxnSpLocks/>
            <a:stCxn id="109" idx="6"/>
            <a:endCxn id="74" idx="2"/>
          </p:cNvCxnSpPr>
          <p:nvPr/>
        </p:nvCxnSpPr>
        <p:spPr>
          <a:xfrm flipH="1" flipV="1">
            <a:off x="4203418" y="3563954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197A239C-1A3D-413D-BB8F-06D50200B166}"/>
              </a:ext>
            </a:extLst>
          </p:cNvPr>
          <p:cNvCxnSpPr>
            <a:cxnSpLocks/>
            <a:stCxn id="95" idx="3"/>
            <a:endCxn id="65" idx="2"/>
          </p:cNvCxnSpPr>
          <p:nvPr/>
        </p:nvCxnSpPr>
        <p:spPr>
          <a:xfrm flipH="1" flipV="1">
            <a:off x="2437776" y="3563954"/>
            <a:ext cx="523562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3C0D6AC7-642C-46A3-BD68-21A3E054A9AA}"/>
              </a:ext>
            </a:extLst>
          </p:cNvPr>
          <p:cNvSpPr/>
          <p:nvPr/>
        </p:nvSpPr>
        <p:spPr>
          <a:xfrm>
            <a:off x="7354280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C1C166BE-9526-46B6-B089-22A6A3D9C5AE}"/>
              </a:ext>
            </a:extLst>
          </p:cNvPr>
          <p:cNvCxnSpPr>
            <a:cxnSpLocks/>
          </p:cNvCxnSpPr>
          <p:nvPr/>
        </p:nvCxnSpPr>
        <p:spPr>
          <a:xfrm>
            <a:off x="7869039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C85DC2F5-3CFC-498B-9951-8844333F4CE9}"/>
              </a:ext>
            </a:extLst>
          </p:cNvPr>
          <p:cNvSpPr/>
          <p:nvPr/>
        </p:nvSpPr>
        <p:spPr>
          <a:xfrm>
            <a:off x="7354280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BDCE458-111A-4C03-836D-732FD2921DFB}"/>
              </a:ext>
            </a:extLst>
          </p:cNvPr>
          <p:cNvCxnSpPr>
            <a:cxnSpLocks/>
            <a:endCxn id="133" idx="0"/>
          </p:cNvCxnSpPr>
          <p:nvPr/>
        </p:nvCxnSpPr>
        <p:spPr>
          <a:xfrm>
            <a:off x="7855904" y="4279869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2460E8F1-D106-4049-BFF2-323996556321}"/>
              </a:ext>
            </a:extLst>
          </p:cNvPr>
          <p:cNvSpPr/>
          <p:nvPr/>
        </p:nvSpPr>
        <p:spPr>
          <a:xfrm>
            <a:off x="7342706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C2292FB-5F2C-41BC-8C8C-37B4A9D3FEDA}"/>
              </a:ext>
            </a:extLst>
          </p:cNvPr>
          <p:cNvCxnSpPr>
            <a:cxnSpLocks/>
          </p:cNvCxnSpPr>
          <p:nvPr/>
        </p:nvCxnSpPr>
        <p:spPr>
          <a:xfrm>
            <a:off x="7857464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B3DF48CA-7C78-458F-A03C-B82B7D601E51}"/>
              </a:ext>
            </a:extLst>
          </p:cNvPr>
          <p:cNvSpPr/>
          <p:nvPr/>
        </p:nvSpPr>
        <p:spPr>
          <a:xfrm>
            <a:off x="7352038" y="3972363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72F7E8A6-47C8-427C-BC09-3BDA5BB6B80B}"/>
              </a:ext>
            </a:extLst>
          </p:cNvPr>
          <p:cNvSpPr/>
          <p:nvPr/>
        </p:nvSpPr>
        <p:spPr>
          <a:xfrm>
            <a:off x="7893109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36A36A61-8166-4716-85ED-4F07A3582217}"/>
              </a:ext>
            </a:extLst>
          </p:cNvPr>
          <p:cNvSpPr/>
          <p:nvPr/>
        </p:nvSpPr>
        <p:spPr>
          <a:xfrm>
            <a:off x="7355566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909038D-7E24-42A9-BA03-02D4D9F33692}"/>
              </a:ext>
            </a:extLst>
          </p:cNvPr>
          <p:cNvSpPr/>
          <p:nvPr/>
        </p:nvSpPr>
        <p:spPr>
          <a:xfrm>
            <a:off x="7357060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7BBEE7E0-C29B-4D68-81AE-1E44F60CBC30}"/>
              </a:ext>
            </a:extLst>
          </p:cNvPr>
          <p:cNvSpPr/>
          <p:nvPr/>
        </p:nvSpPr>
        <p:spPr>
          <a:xfrm>
            <a:off x="8240186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C0796F47-6A0B-4852-97A5-277A2AF357C4}"/>
              </a:ext>
            </a:extLst>
          </p:cNvPr>
          <p:cNvSpPr/>
          <p:nvPr/>
        </p:nvSpPr>
        <p:spPr>
          <a:xfrm>
            <a:off x="8241679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B076ADB9-794F-4315-9BC6-AE578CE2521D}"/>
              </a:ext>
            </a:extLst>
          </p:cNvPr>
          <p:cNvCxnSpPr>
            <a:cxnSpLocks/>
            <a:stCxn id="139" idx="6"/>
            <a:endCxn id="131" idx="2"/>
          </p:cNvCxnSpPr>
          <p:nvPr/>
        </p:nvCxnSpPr>
        <p:spPr>
          <a:xfrm flipH="1" flipV="1">
            <a:off x="7869039" y="3563954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76F90A-C2FE-4086-A759-D4725B89DEBD}"/>
              </a:ext>
            </a:extLst>
          </p:cNvPr>
          <p:cNvSpPr/>
          <p:nvPr/>
        </p:nvSpPr>
        <p:spPr>
          <a:xfrm>
            <a:off x="2299331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555177F-7F81-4584-9EB8-8B740283C496}"/>
              </a:ext>
            </a:extLst>
          </p:cNvPr>
          <p:cNvSpPr/>
          <p:nvPr/>
        </p:nvSpPr>
        <p:spPr>
          <a:xfrm>
            <a:off x="4060872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9CC82F2D-15B4-4FEC-81F3-A64A3F41BEFE}"/>
              </a:ext>
            </a:extLst>
          </p:cNvPr>
          <p:cNvSpPr/>
          <p:nvPr/>
        </p:nvSpPr>
        <p:spPr>
          <a:xfrm>
            <a:off x="5873631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CE01DD2-ECB0-4DB5-8A49-76D3256B2AEA}"/>
              </a:ext>
            </a:extLst>
          </p:cNvPr>
          <p:cNvSpPr/>
          <p:nvPr/>
        </p:nvSpPr>
        <p:spPr>
          <a:xfrm>
            <a:off x="7726493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AF8F7AB-6A5A-47C4-9E0A-4778B8B5B6C6}"/>
              </a:ext>
            </a:extLst>
          </p:cNvPr>
          <p:cNvCxnSpPr>
            <a:cxnSpLocks/>
            <a:stCxn id="79" idx="0"/>
          </p:cNvCxnSpPr>
          <p:nvPr/>
        </p:nvCxnSpPr>
        <p:spPr>
          <a:xfrm flipH="1" flipV="1">
            <a:off x="5274562" y="1863956"/>
            <a:ext cx="736198" cy="585262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58820B10-2B39-4110-8B08-24BC4FFBE884}"/>
              </a:ext>
            </a:extLst>
          </p:cNvPr>
          <p:cNvSpPr/>
          <p:nvPr/>
        </p:nvSpPr>
        <p:spPr>
          <a:xfrm>
            <a:off x="3015458" y="2932715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B2F8C75-7DFF-446C-A12B-AD629090466B}"/>
              </a:ext>
            </a:extLst>
          </p:cNvPr>
          <p:cNvSpPr/>
          <p:nvPr/>
        </p:nvSpPr>
        <p:spPr>
          <a:xfrm>
            <a:off x="4758391" y="2932715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E9F3EAD-6B19-463D-B33F-2F457AE1001A}"/>
              </a:ext>
            </a:extLst>
          </p:cNvPr>
          <p:cNvSpPr/>
          <p:nvPr/>
        </p:nvSpPr>
        <p:spPr>
          <a:xfrm>
            <a:off x="6578643" y="2932714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BA2E209-406E-4E2D-95F3-32C807C5F43A}"/>
              </a:ext>
            </a:extLst>
          </p:cNvPr>
          <p:cNvSpPr/>
          <p:nvPr/>
        </p:nvSpPr>
        <p:spPr>
          <a:xfrm>
            <a:off x="8443526" y="2855303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2C977989-D0AA-4A2B-8FEB-A3A250E235FE}"/>
              </a:ext>
            </a:extLst>
          </p:cNvPr>
          <p:cNvCxnSpPr>
            <a:cxnSpLocks/>
            <a:stCxn id="154" idx="1"/>
            <a:endCxn id="156" idx="4"/>
          </p:cNvCxnSpPr>
          <p:nvPr/>
        </p:nvCxnSpPr>
        <p:spPr>
          <a:xfrm rot="10800000">
            <a:off x="8019508" y="2850854"/>
            <a:ext cx="424018" cy="13386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타원 155">
            <a:extLst>
              <a:ext uri="{FF2B5EF4-FFF2-40B4-BE49-F238E27FC236}">
                <a16:creationId xmlns:a16="http://schemas.microsoft.com/office/drawing/2014/main" id="{1DD15105-75EA-438D-BB11-95DA165ABE6F}"/>
              </a:ext>
            </a:extLst>
          </p:cNvPr>
          <p:cNvSpPr/>
          <p:nvPr/>
        </p:nvSpPr>
        <p:spPr>
          <a:xfrm>
            <a:off x="7941331" y="2732410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538B8B6D-B646-42AF-A512-51EA52C3E7F8}"/>
              </a:ext>
            </a:extLst>
          </p:cNvPr>
          <p:cNvSpPr/>
          <p:nvPr/>
        </p:nvSpPr>
        <p:spPr>
          <a:xfrm>
            <a:off x="6077250" y="2732570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E7D2ABC2-4192-47B2-9681-3F64DC6C9D8A}"/>
              </a:ext>
            </a:extLst>
          </p:cNvPr>
          <p:cNvSpPr/>
          <p:nvPr/>
        </p:nvSpPr>
        <p:spPr>
          <a:xfrm>
            <a:off x="4305280" y="2732409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2A6119B1-53AC-456A-938A-A11B82C3426E}"/>
              </a:ext>
            </a:extLst>
          </p:cNvPr>
          <p:cNvSpPr/>
          <p:nvPr/>
        </p:nvSpPr>
        <p:spPr>
          <a:xfrm>
            <a:off x="2497939" y="2742560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0" name="연결선: 꺾임 159">
            <a:extLst>
              <a:ext uri="{FF2B5EF4-FFF2-40B4-BE49-F238E27FC236}">
                <a16:creationId xmlns:a16="http://schemas.microsoft.com/office/drawing/2014/main" id="{A9BA0172-7D8F-4C46-816C-26D049520D56}"/>
              </a:ext>
            </a:extLst>
          </p:cNvPr>
          <p:cNvCxnSpPr>
            <a:cxnSpLocks/>
            <a:stCxn id="153" idx="1"/>
            <a:endCxn id="157" idx="4"/>
          </p:cNvCxnSpPr>
          <p:nvPr/>
        </p:nvCxnSpPr>
        <p:spPr>
          <a:xfrm rot="10800000">
            <a:off x="6155427" y="2851013"/>
            <a:ext cx="423216" cy="21111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042CD14A-A7E8-4441-8D65-14207093C788}"/>
              </a:ext>
            </a:extLst>
          </p:cNvPr>
          <p:cNvCxnSpPr>
            <a:cxnSpLocks/>
            <a:stCxn id="152" idx="1"/>
            <a:endCxn id="158" idx="4"/>
          </p:cNvCxnSpPr>
          <p:nvPr/>
        </p:nvCxnSpPr>
        <p:spPr>
          <a:xfrm rot="10800000">
            <a:off x="4383457" y="2850852"/>
            <a:ext cx="374934" cy="21127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꺾임 161">
            <a:extLst>
              <a:ext uri="{FF2B5EF4-FFF2-40B4-BE49-F238E27FC236}">
                <a16:creationId xmlns:a16="http://schemas.microsoft.com/office/drawing/2014/main" id="{C2E4F95E-0F5C-403B-90DB-1FA5D10C77B4}"/>
              </a:ext>
            </a:extLst>
          </p:cNvPr>
          <p:cNvCxnSpPr>
            <a:cxnSpLocks/>
            <a:stCxn id="151" idx="1"/>
            <a:endCxn id="159" idx="4"/>
          </p:cNvCxnSpPr>
          <p:nvPr/>
        </p:nvCxnSpPr>
        <p:spPr>
          <a:xfrm rot="10800000">
            <a:off x="2576116" y="2861004"/>
            <a:ext cx="439342" cy="201123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0FA4783-6FB7-4BEE-BC88-2069D78997AA}"/>
              </a:ext>
            </a:extLst>
          </p:cNvPr>
          <p:cNvCxnSpPr>
            <a:cxnSpLocks/>
          </p:cNvCxnSpPr>
          <p:nvPr/>
        </p:nvCxnSpPr>
        <p:spPr>
          <a:xfrm>
            <a:off x="8373716" y="4023625"/>
            <a:ext cx="56240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C1A5E2FF-3A42-4A7B-92AC-A445A8E32C0D}"/>
              </a:ext>
            </a:extLst>
          </p:cNvPr>
          <p:cNvCxnSpPr>
            <a:cxnSpLocks/>
          </p:cNvCxnSpPr>
          <p:nvPr/>
        </p:nvCxnSpPr>
        <p:spPr>
          <a:xfrm>
            <a:off x="8372223" y="4206093"/>
            <a:ext cx="56389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7EF2E9B6-90F6-490C-9055-3B84072B1CB4}"/>
                  </a:ext>
                </a:extLst>
              </p:cNvPr>
              <p:cNvSpPr txBox="1"/>
              <p:nvPr/>
            </p:nvSpPr>
            <p:spPr>
              <a:xfrm>
                <a:off x="1097126" y="4021427"/>
                <a:ext cx="282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7EF2E9B6-90F6-490C-9055-3B84072B1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126" y="4021427"/>
                <a:ext cx="282129" cy="369332"/>
              </a:xfrm>
              <a:prstGeom prst="rect">
                <a:avLst/>
              </a:prstGeom>
              <a:blipFill>
                <a:blip r:embed="rId4"/>
                <a:stretch>
                  <a:fillRect l="-23913" r="-2391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66365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926888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문장을 생성할 때 학습 시와 생성 시의 데이터 부여 방법이 다르다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시는 정답을 알고 있기 때문에 시계열 방향의 데이터를 한꺼번에 보여줄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새로운 문자열을 생성할 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최초 시작을 알리는 구분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하나만 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출력으로부터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문자를 하나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샘플링하여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샘플링 문자를 다음 입력으로 사용하는 과정을 반복한다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절에서 문장을 생성할 때는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함수의 확률분포를 바탕으로 샘플링을 수행했기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생성되는 문장이 확률에 따라 달라졌다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이와 달리 이번 문제는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뎃셈이므로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이러한 확률적인 비결정성을 배제하고 결정적인 답을 생성하고자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이번에는 점수가 가장 높은 문자 하나만 고르겠다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확률적이 아닌 결정적으로 선택한다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그림은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문자열을 생성시키는 흐름을 보여준다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2293913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6533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문자열 생성 순서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argmax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 중 값이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             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큰 원소의 인덱스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반환한다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62B0829-0F69-4626-BDE9-8DDA21D18C3F}"/>
              </a:ext>
            </a:extLst>
          </p:cNvPr>
          <p:cNvCxnSpPr>
            <a:cxnSpLocks/>
          </p:cNvCxnSpPr>
          <p:nvPr/>
        </p:nvCxnSpPr>
        <p:spPr>
          <a:xfrm>
            <a:off x="2269333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BE945FE-383C-493D-9970-9CBA146F01EA}"/>
              </a:ext>
            </a:extLst>
          </p:cNvPr>
          <p:cNvSpPr/>
          <p:nvPr/>
        </p:nvSpPr>
        <p:spPr>
          <a:xfrm>
            <a:off x="1754575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67C6BAF-E3F9-4358-8547-C2F67770F8AA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260300" y="4901130"/>
            <a:ext cx="131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F7AD05-38DC-4B04-AFB3-F1AEA99977EB}"/>
              </a:ext>
            </a:extLst>
          </p:cNvPr>
          <p:cNvSpPr/>
          <p:nvPr/>
        </p:nvSpPr>
        <p:spPr>
          <a:xfrm>
            <a:off x="1746858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0F8EB76-A204-4CCE-A59E-9CE503FDE3E7}"/>
              </a:ext>
            </a:extLst>
          </p:cNvPr>
          <p:cNvCxnSpPr>
            <a:cxnSpLocks/>
          </p:cNvCxnSpPr>
          <p:nvPr/>
        </p:nvCxnSpPr>
        <p:spPr>
          <a:xfrm>
            <a:off x="2261616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A1EA160-80A6-4679-AB21-6CAA3C0EC553}"/>
              </a:ext>
            </a:extLst>
          </p:cNvPr>
          <p:cNvCxnSpPr>
            <a:cxnSpLocks/>
          </p:cNvCxnSpPr>
          <p:nvPr/>
        </p:nvCxnSpPr>
        <p:spPr>
          <a:xfrm>
            <a:off x="4034976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9899AE9-1F04-4B6F-BBAA-4282DDCB8F10}"/>
              </a:ext>
            </a:extLst>
          </p:cNvPr>
          <p:cNvSpPr/>
          <p:nvPr/>
        </p:nvSpPr>
        <p:spPr>
          <a:xfrm>
            <a:off x="3520217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1ACC083-E216-4D58-8BB0-6D6A1BA6F2E8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021841" y="4901130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51950BE-240F-4641-A499-B4AE78D75A61}"/>
              </a:ext>
            </a:extLst>
          </p:cNvPr>
          <p:cNvSpPr/>
          <p:nvPr/>
        </p:nvSpPr>
        <p:spPr>
          <a:xfrm>
            <a:off x="3508643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EA5307E-5458-465E-831A-CF20E1AD4447}"/>
              </a:ext>
            </a:extLst>
          </p:cNvPr>
          <p:cNvCxnSpPr>
            <a:cxnSpLocks/>
          </p:cNvCxnSpPr>
          <p:nvPr/>
        </p:nvCxnSpPr>
        <p:spPr>
          <a:xfrm>
            <a:off x="4023401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49791AA-053A-4F49-AAEC-D5FE33631735}"/>
              </a:ext>
            </a:extLst>
          </p:cNvPr>
          <p:cNvCxnSpPr>
            <a:cxnSpLocks/>
          </p:cNvCxnSpPr>
          <p:nvPr/>
        </p:nvCxnSpPr>
        <p:spPr>
          <a:xfrm>
            <a:off x="5842318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4144DC1-F809-4032-B5C4-7960A2C75F1C}"/>
              </a:ext>
            </a:extLst>
          </p:cNvPr>
          <p:cNvSpPr/>
          <p:nvPr/>
        </p:nvSpPr>
        <p:spPr>
          <a:xfrm>
            <a:off x="5327559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C54A2E7-8E9F-45D2-8E96-C954BFF40BD6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5825804" y="4901130"/>
            <a:ext cx="879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EAC9962-1E18-42D1-ADC5-7912FEFCAB61}"/>
              </a:ext>
            </a:extLst>
          </p:cNvPr>
          <p:cNvSpPr/>
          <p:nvPr/>
        </p:nvSpPr>
        <p:spPr>
          <a:xfrm>
            <a:off x="5319842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929744F-3543-4515-93D0-FDBF6C03831D}"/>
              </a:ext>
            </a:extLst>
          </p:cNvPr>
          <p:cNvCxnSpPr>
            <a:cxnSpLocks/>
          </p:cNvCxnSpPr>
          <p:nvPr/>
        </p:nvCxnSpPr>
        <p:spPr>
          <a:xfrm>
            <a:off x="5834601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676A9F8-5E7E-4073-852F-93689F8AC433}"/>
              </a:ext>
            </a:extLst>
          </p:cNvPr>
          <p:cNvSpPr/>
          <p:nvPr/>
        </p:nvSpPr>
        <p:spPr>
          <a:xfrm>
            <a:off x="1746990" y="4593624"/>
            <a:ext cx="1045906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72F1D6F-D6F0-4BA9-998D-3650200571F6}"/>
              </a:ext>
            </a:extLst>
          </p:cNvPr>
          <p:cNvSpPr/>
          <p:nvPr/>
        </p:nvSpPr>
        <p:spPr>
          <a:xfrm>
            <a:off x="3517975" y="4593624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5C0068E-21EE-4D83-A361-4636AECE8080}"/>
              </a:ext>
            </a:extLst>
          </p:cNvPr>
          <p:cNvSpPr/>
          <p:nvPr/>
        </p:nvSpPr>
        <p:spPr>
          <a:xfrm>
            <a:off x="5320459" y="4593624"/>
            <a:ext cx="102997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4A278FD-3FBF-4AD7-909C-58BBD6863C20}"/>
              </a:ext>
            </a:extLst>
          </p:cNvPr>
          <p:cNvSpPr/>
          <p:nvPr/>
        </p:nvSpPr>
        <p:spPr>
          <a:xfrm>
            <a:off x="5872774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911AA05-6ABA-42F1-AC7D-329335C37A23}"/>
              </a:ext>
            </a:extLst>
          </p:cNvPr>
          <p:cNvSpPr/>
          <p:nvPr/>
        </p:nvSpPr>
        <p:spPr>
          <a:xfrm>
            <a:off x="4059046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D427AD6-E262-495A-97DB-9103827DD216}"/>
              </a:ext>
            </a:extLst>
          </p:cNvPr>
          <p:cNvSpPr/>
          <p:nvPr/>
        </p:nvSpPr>
        <p:spPr>
          <a:xfrm>
            <a:off x="2293245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A2A918E-FC74-4357-A742-9316AFEA9818}"/>
              </a:ext>
            </a:extLst>
          </p:cNvPr>
          <p:cNvSpPr/>
          <p:nvPr/>
        </p:nvSpPr>
        <p:spPr>
          <a:xfrm>
            <a:off x="5324573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2BCB104-9EB2-4FF7-AB85-B6743B5AAFF6}"/>
              </a:ext>
            </a:extLst>
          </p:cNvPr>
          <p:cNvSpPr/>
          <p:nvPr/>
        </p:nvSpPr>
        <p:spPr>
          <a:xfrm>
            <a:off x="3521503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59C02D9-6E0D-4889-8E68-792C3263CC1F}"/>
              </a:ext>
            </a:extLst>
          </p:cNvPr>
          <p:cNvSpPr/>
          <p:nvPr/>
        </p:nvSpPr>
        <p:spPr>
          <a:xfrm>
            <a:off x="3522997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BB8BFBC-D035-44B3-ABE1-A6878F336A26}"/>
              </a:ext>
            </a:extLst>
          </p:cNvPr>
          <p:cNvSpPr/>
          <p:nvPr/>
        </p:nvSpPr>
        <p:spPr>
          <a:xfrm>
            <a:off x="1744989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4D75BA0-6C1D-406C-B60A-FE1EEA40592E}"/>
              </a:ext>
            </a:extLst>
          </p:cNvPr>
          <p:cNvSpPr/>
          <p:nvPr/>
        </p:nvSpPr>
        <p:spPr>
          <a:xfrm>
            <a:off x="1746483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0226595-CEE6-4F5C-B4A0-9EF5FE9E979D}"/>
              </a:ext>
            </a:extLst>
          </p:cNvPr>
          <p:cNvSpPr/>
          <p:nvPr/>
        </p:nvSpPr>
        <p:spPr>
          <a:xfrm>
            <a:off x="5324573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A80717A-888E-45D6-9874-3D069AD8E6C4}"/>
              </a:ext>
            </a:extLst>
          </p:cNvPr>
          <p:cNvSpPr/>
          <p:nvPr/>
        </p:nvSpPr>
        <p:spPr>
          <a:xfrm>
            <a:off x="6193762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A5A7FCA-CCAE-4F1D-9E8E-9634067EA239}"/>
              </a:ext>
            </a:extLst>
          </p:cNvPr>
          <p:cNvSpPr/>
          <p:nvPr/>
        </p:nvSpPr>
        <p:spPr>
          <a:xfrm>
            <a:off x="6195255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BB25AC3-2217-4004-95B3-43477B9F58E6}"/>
              </a:ext>
            </a:extLst>
          </p:cNvPr>
          <p:cNvSpPr/>
          <p:nvPr/>
        </p:nvSpPr>
        <p:spPr>
          <a:xfrm>
            <a:off x="4406123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B815B0F-4CF0-454D-8C5D-E31A5E322A86}"/>
              </a:ext>
            </a:extLst>
          </p:cNvPr>
          <p:cNvSpPr/>
          <p:nvPr/>
        </p:nvSpPr>
        <p:spPr>
          <a:xfrm>
            <a:off x="4407616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AF14E83-D2E2-4ACC-B858-39D13CB45AAD}"/>
              </a:ext>
            </a:extLst>
          </p:cNvPr>
          <p:cNvSpPr/>
          <p:nvPr/>
        </p:nvSpPr>
        <p:spPr>
          <a:xfrm>
            <a:off x="2632597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919262E-BF52-4C94-822D-785B5A048D9F}"/>
              </a:ext>
            </a:extLst>
          </p:cNvPr>
          <p:cNvSpPr/>
          <p:nvPr/>
        </p:nvSpPr>
        <p:spPr>
          <a:xfrm>
            <a:off x="2634089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5F4DDAF-40D3-45AD-A532-C92383CAE76E}"/>
              </a:ext>
            </a:extLst>
          </p:cNvPr>
          <p:cNvCxnSpPr>
            <a:cxnSpLocks/>
            <a:stCxn id="45" idx="6"/>
            <a:endCxn id="36" idx="2"/>
          </p:cNvCxnSpPr>
          <p:nvPr/>
        </p:nvCxnSpPr>
        <p:spPr>
          <a:xfrm>
            <a:off x="2790442" y="4644940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EE88E4A-6DEF-4302-9FBA-861495424876}"/>
              </a:ext>
            </a:extLst>
          </p:cNvPr>
          <p:cNvCxnSpPr>
            <a:cxnSpLocks/>
            <a:stCxn id="44" idx="6"/>
            <a:endCxn id="35" idx="2"/>
          </p:cNvCxnSpPr>
          <p:nvPr/>
        </p:nvCxnSpPr>
        <p:spPr>
          <a:xfrm>
            <a:off x="2788950" y="4827407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9F1EA82-870E-4ADD-9EEE-0F0858C42AA5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4563969" y="4644940"/>
            <a:ext cx="76060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0984E6D-012B-4551-8210-589061CE642E}"/>
              </a:ext>
            </a:extLst>
          </p:cNvPr>
          <p:cNvCxnSpPr>
            <a:cxnSpLocks/>
            <a:stCxn id="42" idx="6"/>
            <a:endCxn id="34" idx="2"/>
          </p:cNvCxnSpPr>
          <p:nvPr/>
        </p:nvCxnSpPr>
        <p:spPr>
          <a:xfrm>
            <a:off x="4562476" y="4827408"/>
            <a:ext cx="76209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0BCB1A6-1B54-4B5F-B642-13F02BB27058}"/>
              </a:ext>
            </a:extLst>
          </p:cNvPr>
          <p:cNvCxnSpPr>
            <a:cxnSpLocks/>
            <a:stCxn id="41" idx="6"/>
            <a:endCxn id="66" idx="2"/>
          </p:cNvCxnSpPr>
          <p:nvPr/>
        </p:nvCxnSpPr>
        <p:spPr>
          <a:xfrm>
            <a:off x="6351608" y="4644940"/>
            <a:ext cx="83701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D33FB-5638-4869-9DB6-80539E808FE1}"/>
              </a:ext>
            </a:extLst>
          </p:cNvPr>
          <p:cNvCxnSpPr>
            <a:cxnSpLocks/>
            <a:stCxn id="40" idx="6"/>
            <a:endCxn id="65" idx="2"/>
          </p:cNvCxnSpPr>
          <p:nvPr/>
        </p:nvCxnSpPr>
        <p:spPr>
          <a:xfrm>
            <a:off x="6350115" y="4827408"/>
            <a:ext cx="83700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1119FAB-3F5B-4270-931E-702D350DAE47}"/>
              </a:ext>
            </a:extLst>
          </p:cNvPr>
          <p:cNvCxnSpPr>
            <a:cxnSpLocks/>
          </p:cNvCxnSpPr>
          <p:nvPr/>
        </p:nvCxnSpPr>
        <p:spPr>
          <a:xfrm>
            <a:off x="1458939" y="4652908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7A5C764-A5F0-4747-A70D-F73A0F1937A4}"/>
              </a:ext>
            </a:extLst>
          </p:cNvPr>
          <p:cNvCxnSpPr>
            <a:cxnSpLocks/>
          </p:cNvCxnSpPr>
          <p:nvPr/>
        </p:nvCxnSpPr>
        <p:spPr>
          <a:xfrm>
            <a:off x="1235242" y="4835376"/>
            <a:ext cx="51497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4B929319-DEC3-4E5D-8610-3F7CC6BCF894}"/>
              </a:ext>
            </a:extLst>
          </p:cNvPr>
          <p:cNvCxnSpPr>
            <a:cxnSpLocks/>
            <a:stCxn id="40" idx="6"/>
            <a:endCxn id="24" idx="2"/>
          </p:cNvCxnSpPr>
          <p:nvPr/>
        </p:nvCxnSpPr>
        <p:spPr>
          <a:xfrm flipH="1" flipV="1">
            <a:off x="5842318" y="4185215"/>
            <a:ext cx="507797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C805AD36-32C1-4CE7-8EA6-7DDD0E2DCACB}"/>
              </a:ext>
            </a:extLst>
          </p:cNvPr>
          <p:cNvCxnSpPr>
            <a:cxnSpLocks/>
            <a:stCxn id="42" idx="6"/>
            <a:endCxn id="17" idx="2"/>
          </p:cNvCxnSpPr>
          <p:nvPr/>
        </p:nvCxnSpPr>
        <p:spPr>
          <a:xfrm flipH="1" flipV="1">
            <a:off x="4034976" y="4185215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80B24DC5-8E82-40DA-B5B2-CEAC84887139}"/>
              </a:ext>
            </a:extLst>
          </p:cNvPr>
          <p:cNvCxnSpPr>
            <a:cxnSpLocks/>
            <a:stCxn id="28" idx="3"/>
            <a:endCxn id="9" idx="2"/>
          </p:cNvCxnSpPr>
          <p:nvPr/>
        </p:nvCxnSpPr>
        <p:spPr>
          <a:xfrm flipH="1" flipV="1">
            <a:off x="2269334" y="4185215"/>
            <a:ext cx="523562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88DE3F4-C914-4933-B616-56093C016DFE}"/>
              </a:ext>
            </a:extLst>
          </p:cNvPr>
          <p:cNvCxnSpPr>
            <a:cxnSpLocks/>
          </p:cNvCxnSpPr>
          <p:nvPr/>
        </p:nvCxnSpPr>
        <p:spPr>
          <a:xfrm>
            <a:off x="7700597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C5C032BC-E736-4328-BD4D-E47FC13CF2F4}"/>
              </a:ext>
            </a:extLst>
          </p:cNvPr>
          <p:cNvSpPr/>
          <p:nvPr/>
        </p:nvSpPr>
        <p:spPr>
          <a:xfrm>
            <a:off x="7185838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A71648D-2172-4796-9992-36C9592ACCC7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7687462" y="4901130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3B3DECF7-9738-44CE-A110-C07567B5D89E}"/>
              </a:ext>
            </a:extLst>
          </p:cNvPr>
          <p:cNvSpPr/>
          <p:nvPr/>
        </p:nvSpPr>
        <p:spPr>
          <a:xfrm>
            <a:off x="7174264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D162067-CC4D-4686-80E6-149774F949C4}"/>
              </a:ext>
            </a:extLst>
          </p:cNvPr>
          <p:cNvCxnSpPr>
            <a:cxnSpLocks/>
          </p:cNvCxnSpPr>
          <p:nvPr/>
        </p:nvCxnSpPr>
        <p:spPr>
          <a:xfrm>
            <a:off x="7689022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37E6FEC-ADD7-498A-8AE0-E1CD42659D3B}"/>
              </a:ext>
            </a:extLst>
          </p:cNvPr>
          <p:cNvSpPr/>
          <p:nvPr/>
        </p:nvSpPr>
        <p:spPr>
          <a:xfrm>
            <a:off x="7183596" y="4593624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8A0ADC8D-10C1-4872-872D-A05967257C0D}"/>
              </a:ext>
            </a:extLst>
          </p:cNvPr>
          <p:cNvSpPr/>
          <p:nvPr/>
        </p:nvSpPr>
        <p:spPr>
          <a:xfrm>
            <a:off x="7724667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CA2A152-2841-43A7-B936-025E14F4FF22}"/>
              </a:ext>
            </a:extLst>
          </p:cNvPr>
          <p:cNvSpPr/>
          <p:nvPr/>
        </p:nvSpPr>
        <p:spPr>
          <a:xfrm>
            <a:off x="7187124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28AE9DE-B4CD-406C-BDEE-07A704AA751A}"/>
              </a:ext>
            </a:extLst>
          </p:cNvPr>
          <p:cNvSpPr/>
          <p:nvPr/>
        </p:nvSpPr>
        <p:spPr>
          <a:xfrm>
            <a:off x="7188618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2C0D8DD9-69E7-41B6-8F39-EBF430FB7031}"/>
              </a:ext>
            </a:extLst>
          </p:cNvPr>
          <p:cNvSpPr/>
          <p:nvPr/>
        </p:nvSpPr>
        <p:spPr>
          <a:xfrm>
            <a:off x="8071744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F093819-BB84-4E14-B14F-DA72A10FC58C}"/>
              </a:ext>
            </a:extLst>
          </p:cNvPr>
          <p:cNvSpPr/>
          <p:nvPr/>
        </p:nvSpPr>
        <p:spPr>
          <a:xfrm>
            <a:off x="8073237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15962F30-30FF-4FE0-A3D1-F2BDB9B7F76D}"/>
              </a:ext>
            </a:extLst>
          </p:cNvPr>
          <p:cNvCxnSpPr>
            <a:cxnSpLocks/>
            <a:stCxn id="67" idx="6"/>
            <a:endCxn id="59" idx="2"/>
          </p:cNvCxnSpPr>
          <p:nvPr/>
        </p:nvCxnSpPr>
        <p:spPr>
          <a:xfrm flipH="1" flipV="1">
            <a:off x="7700597" y="4185215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D66A061-E366-43B1-9CAF-CC6559797E6F}"/>
              </a:ext>
            </a:extLst>
          </p:cNvPr>
          <p:cNvSpPr/>
          <p:nvPr/>
        </p:nvSpPr>
        <p:spPr>
          <a:xfrm>
            <a:off x="2130889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7CE1FA-2FA2-477E-B24F-117C2E7DD47F}"/>
              </a:ext>
            </a:extLst>
          </p:cNvPr>
          <p:cNvSpPr/>
          <p:nvPr/>
        </p:nvSpPr>
        <p:spPr>
          <a:xfrm>
            <a:off x="3892430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1F7D6D0-C8B1-4696-83E1-FB396F567B5B}"/>
              </a:ext>
            </a:extLst>
          </p:cNvPr>
          <p:cNvSpPr/>
          <p:nvPr/>
        </p:nvSpPr>
        <p:spPr>
          <a:xfrm>
            <a:off x="5705189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7730D7A-B4E0-48F0-9795-40943FCEFDCF}"/>
              </a:ext>
            </a:extLst>
          </p:cNvPr>
          <p:cNvSpPr/>
          <p:nvPr/>
        </p:nvSpPr>
        <p:spPr>
          <a:xfrm>
            <a:off x="7558051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55EE8FA-E0DB-469C-9C96-3C3FDCA64E6F}"/>
              </a:ext>
            </a:extLst>
          </p:cNvPr>
          <p:cNvSpPr/>
          <p:nvPr/>
        </p:nvSpPr>
        <p:spPr>
          <a:xfrm>
            <a:off x="2128568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C77FF4C-E6E4-445E-AC50-98B8FAB7F0F8}"/>
              </a:ext>
            </a:extLst>
          </p:cNvPr>
          <p:cNvSpPr/>
          <p:nvPr/>
        </p:nvSpPr>
        <p:spPr>
          <a:xfrm>
            <a:off x="3892429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69707AA-93C6-4CC9-9E45-AB997582BAC9}"/>
              </a:ext>
            </a:extLst>
          </p:cNvPr>
          <p:cNvSpPr/>
          <p:nvPr/>
        </p:nvSpPr>
        <p:spPr>
          <a:xfrm>
            <a:off x="5705188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27FB46-56D1-4B7A-B184-D64AA0F71259}"/>
              </a:ext>
            </a:extLst>
          </p:cNvPr>
          <p:cNvSpPr/>
          <p:nvPr/>
        </p:nvSpPr>
        <p:spPr>
          <a:xfrm>
            <a:off x="7552410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94E4A7A7-648C-411C-AB18-871BA4AF4E45}"/>
              </a:ext>
            </a:extLst>
          </p:cNvPr>
          <p:cNvCxnSpPr>
            <a:cxnSpLocks/>
            <a:stCxn id="75" idx="3"/>
            <a:endCxn id="71" idx="1"/>
          </p:cNvCxnSpPr>
          <p:nvPr/>
        </p:nvCxnSpPr>
        <p:spPr>
          <a:xfrm>
            <a:off x="2387389" y="2413062"/>
            <a:ext cx="1505041" cy="3817851"/>
          </a:xfrm>
          <a:prstGeom prst="bentConnector3">
            <a:avLst>
              <a:gd name="adj1" fmla="val 50000"/>
            </a:avLst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9DC6E6E-6327-41D0-AEA7-3CCF1E1D3141}"/>
              </a:ext>
            </a:extLst>
          </p:cNvPr>
          <p:cNvCxnSpPr>
            <a:cxnSpLocks/>
          </p:cNvCxnSpPr>
          <p:nvPr/>
        </p:nvCxnSpPr>
        <p:spPr>
          <a:xfrm>
            <a:off x="8205274" y="4644886"/>
            <a:ext cx="56240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7EC788A5-27AF-491E-AF06-FB11D7C26111}"/>
              </a:ext>
            </a:extLst>
          </p:cNvPr>
          <p:cNvCxnSpPr>
            <a:cxnSpLocks/>
          </p:cNvCxnSpPr>
          <p:nvPr/>
        </p:nvCxnSpPr>
        <p:spPr>
          <a:xfrm>
            <a:off x="8203781" y="4827354"/>
            <a:ext cx="56389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9E7970C-C176-4C3B-A54B-6B43BE5EE23D}"/>
                  </a:ext>
                </a:extLst>
              </p:cNvPr>
              <p:cNvSpPr txBox="1"/>
              <p:nvPr/>
            </p:nvSpPr>
            <p:spPr>
              <a:xfrm>
                <a:off x="928684" y="4642688"/>
                <a:ext cx="282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9E7970C-C176-4C3B-A54B-6B43BE5EE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84" y="4642688"/>
                <a:ext cx="282129" cy="369332"/>
              </a:xfrm>
              <a:prstGeom prst="rect">
                <a:avLst/>
              </a:prstGeom>
              <a:blipFill>
                <a:blip r:embed="rId3"/>
                <a:stretch>
                  <a:fillRect l="-21277" r="-23404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4F7EAB85-10AD-4E90-AF9A-3AA8256F8362}"/>
              </a:ext>
            </a:extLst>
          </p:cNvPr>
          <p:cNvCxnSpPr>
            <a:cxnSpLocks/>
            <a:stCxn id="76" idx="3"/>
            <a:endCxn id="72" idx="1"/>
          </p:cNvCxnSpPr>
          <p:nvPr/>
        </p:nvCxnSpPr>
        <p:spPr>
          <a:xfrm>
            <a:off x="4151250" y="2413062"/>
            <a:ext cx="1553939" cy="3817851"/>
          </a:xfrm>
          <a:prstGeom prst="bentConnector3">
            <a:avLst>
              <a:gd name="adj1" fmla="val 50000"/>
            </a:avLst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EBB28DA9-15F5-479D-BD47-FB0E8C17B883}"/>
              </a:ext>
            </a:extLst>
          </p:cNvPr>
          <p:cNvCxnSpPr>
            <a:cxnSpLocks/>
            <a:stCxn id="77" idx="3"/>
            <a:endCxn id="73" idx="1"/>
          </p:cNvCxnSpPr>
          <p:nvPr/>
        </p:nvCxnSpPr>
        <p:spPr>
          <a:xfrm>
            <a:off x="5964009" y="2413062"/>
            <a:ext cx="1594042" cy="3817851"/>
          </a:xfrm>
          <a:prstGeom prst="bentConnector3">
            <a:avLst>
              <a:gd name="adj1" fmla="val 50000"/>
            </a:avLst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타원 7177">
            <a:extLst>
              <a:ext uri="{FF2B5EF4-FFF2-40B4-BE49-F238E27FC236}">
                <a16:creationId xmlns:a16="http://schemas.microsoft.com/office/drawing/2014/main" id="{48932A71-7340-4434-821D-9222FD0F99EF}"/>
              </a:ext>
            </a:extLst>
          </p:cNvPr>
          <p:cNvSpPr/>
          <p:nvPr/>
        </p:nvSpPr>
        <p:spPr>
          <a:xfrm>
            <a:off x="2044070" y="3022991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9489AF3D-0B54-47B3-8066-19BC14C0E899}"/>
              </a:ext>
            </a:extLst>
          </p:cNvPr>
          <p:cNvSpPr/>
          <p:nvPr/>
        </p:nvSpPr>
        <p:spPr>
          <a:xfrm>
            <a:off x="3806855" y="3030072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152E655-856E-4801-8115-0F7B101C5201}"/>
              </a:ext>
            </a:extLst>
          </p:cNvPr>
          <p:cNvSpPr/>
          <p:nvPr/>
        </p:nvSpPr>
        <p:spPr>
          <a:xfrm>
            <a:off x="5622470" y="3032850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732166B-6B5D-46F0-A385-6099D20EB0F2}"/>
              </a:ext>
            </a:extLst>
          </p:cNvPr>
          <p:cNvSpPr/>
          <p:nvPr/>
        </p:nvSpPr>
        <p:spPr>
          <a:xfrm>
            <a:off x="7474401" y="3037072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EB936D4-02B1-4447-9FE3-4F0F052B920A}"/>
              </a:ext>
            </a:extLst>
          </p:cNvPr>
          <p:cNvCxnSpPr>
            <a:cxnSpLocks/>
          </p:cNvCxnSpPr>
          <p:nvPr/>
        </p:nvCxnSpPr>
        <p:spPr>
          <a:xfrm>
            <a:off x="2262974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08E91EAB-1DA4-4872-B7D4-5F5AB1777C93}"/>
              </a:ext>
            </a:extLst>
          </p:cNvPr>
          <p:cNvCxnSpPr>
            <a:cxnSpLocks/>
          </p:cNvCxnSpPr>
          <p:nvPr/>
        </p:nvCxnSpPr>
        <p:spPr>
          <a:xfrm>
            <a:off x="4028617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BE7444-6315-4170-AF85-731B2C9C27DD}"/>
              </a:ext>
            </a:extLst>
          </p:cNvPr>
          <p:cNvCxnSpPr>
            <a:cxnSpLocks/>
          </p:cNvCxnSpPr>
          <p:nvPr/>
        </p:nvCxnSpPr>
        <p:spPr>
          <a:xfrm>
            <a:off x="5835959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889CC52-6463-4611-B7F9-3DAFDD0EC3A9}"/>
              </a:ext>
            </a:extLst>
          </p:cNvPr>
          <p:cNvCxnSpPr>
            <a:cxnSpLocks/>
          </p:cNvCxnSpPr>
          <p:nvPr/>
        </p:nvCxnSpPr>
        <p:spPr>
          <a:xfrm>
            <a:off x="7694238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9" name="TextBox 7178">
            <a:extLst>
              <a:ext uri="{FF2B5EF4-FFF2-40B4-BE49-F238E27FC236}">
                <a16:creationId xmlns:a16="http://schemas.microsoft.com/office/drawing/2014/main" id="{7C8D8FAB-997F-4C7E-AF69-DFE60D4B14D7}"/>
              </a:ext>
            </a:extLst>
          </p:cNvPr>
          <p:cNvSpPr txBox="1"/>
          <p:nvPr/>
        </p:nvSpPr>
        <p:spPr>
          <a:xfrm>
            <a:off x="1975668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0FDB79B-8523-43E3-95EB-52E19FC8C9B6}"/>
              </a:ext>
            </a:extLst>
          </p:cNvPr>
          <p:cNvSpPr txBox="1"/>
          <p:nvPr/>
        </p:nvSpPr>
        <p:spPr>
          <a:xfrm>
            <a:off x="3727915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C2A2A7C-D53B-4850-8E24-67C9937E2020}"/>
              </a:ext>
            </a:extLst>
          </p:cNvPr>
          <p:cNvSpPr txBox="1"/>
          <p:nvPr/>
        </p:nvSpPr>
        <p:spPr>
          <a:xfrm>
            <a:off x="5559102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68E0549-F195-427A-A184-30C34851484A}"/>
              </a:ext>
            </a:extLst>
          </p:cNvPr>
          <p:cNvSpPr txBox="1"/>
          <p:nvPr/>
        </p:nvSpPr>
        <p:spPr>
          <a:xfrm>
            <a:off x="7409490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078755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925817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못 보던 노드가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바로 최댓값을 가진 원소의 인덱스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선택하는 노드이다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구성은 앞 절에서 본 문장 생성 때의 구성과 같다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다만 이번에는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사용하지 않고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출력하는 점수가 가장 큰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선택한다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입력된 벡터를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정규화한다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정규화 과정에서 벡터의 각 원소의 값이 달라지지만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대소 관계는 바뀌지 않는다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위 그림의 경우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생략할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설명한 것처럼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학습 시와 생성 시에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다르게 취급한다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그러니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이후에 구현하는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클래스에서 처리하기로 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앞 까지만 담당하기로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444762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BD9F3A6-BF4F-4842-A6A9-229A3D3A1E51}"/>
              </a:ext>
            </a:extLst>
          </p:cNvPr>
          <p:cNvSpPr/>
          <p:nvPr/>
        </p:nvSpPr>
        <p:spPr>
          <a:xfrm>
            <a:off x="3705726" y="3072063"/>
            <a:ext cx="2121553" cy="2353863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DE244E-F14C-4B75-903A-734D4B790C94}"/>
              </a:ext>
            </a:extLst>
          </p:cNvPr>
          <p:cNvSpPr/>
          <p:nvPr/>
        </p:nvSpPr>
        <p:spPr>
          <a:xfrm>
            <a:off x="4102112" y="4039762"/>
            <a:ext cx="1330641" cy="41986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7EDC0D6-6A0E-4F8D-8F15-BAD9F3AAB0FC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767433" y="4459631"/>
            <a:ext cx="0" cy="33418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F7DDF93-D7AB-4FA6-BB58-AE57873BCE06}"/>
              </a:ext>
            </a:extLst>
          </p:cNvPr>
          <p:cNvSpPr/>
          <p:nvPr/>
        </p:nvSpPr>
        <p:spPr>
          <a:xfrm>
            <a:off x="4102112" y="4793811"/>
            <a:ext cx="1330641" cy="41986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9754393-B5FC-41C4-B6BF-E25AC40D06D2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767433" y="5213680"/>
            <a:ext cx="10949" cy="6321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28B985-DEE7-43DD-8C25-FBC9AF6DEE2C}"/>
              </a:ext>
            </a:extLst>
          </p:cNvPr>
          <p:cNvSpPr/>
          <p:nvPr/>
        </p:nvSpPr>
        <p:spPr>
          <a:xfrm>
            <a:off x="4005356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8F6076-A390-466D-A5A9-DB7F5E8950E4}"/>
              </a:ext>
            </a:extLst>
          </p:cNvPr>
          <p:cNvSpPr/>
          <p:nvPr/>
        </p:nvSpPr>
        <p:spPr>
          <a:xfrm>
            <a:off x="4395439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25E864-20DB-41D7-A53B-964D66ED8C14}"/>
              </a:ext>
            </a:extLst>
          </p:cNvPr>
          <p:cNvSpPr/>
          <p:nvPr/>
        </p:nvSpPr>
        <p:spPr>
          <a:xfrm>
            <a:off x="4785522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2CAD3C-5FC5-4BA8-9EA7-A43B2F57647E}"/>
              </a:ext>
            </a:extLst>
          </p:cNvPr>
          <p:cNvSpPr/>
          <p:nvPr/>
        </p:nvSpPr>
        <p:spPr>
          <a:xfrm>
            <a:off x="5175605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1B0D01-D5B8-4358-958D-B1483142C1A4}"/>
              </a:ext>
            </a:extLst>
          </p:cNvPr>
          <p:cNvSpPr/>
          <p:nvPr/>
        </p:nvSpPr>
        <p:spPr>
          <a:xfrm>
            <a:off x="6155469" y="273961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C372DC-AA7C-4A9D-AA36-A7515FA6A58F}"/>
              </a:ext>
            </a:extLst>
          </p:cNvPr>
          <p:cNvSpPr/>
          <p:nvPr/>
        </p:nvSpPr>
        <p:spPr>
          <a:xfrm>
            <a:off x="6545552" y="273961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EC65E7-82F2-4FEA-83D5-A3E2D5ADFF74}"/>
              </a:ext>
            </a:extLst>
          </p:cNvPr>
          <p:cNvSpPr/>
          <p:nvPr/>
        </p:nvSpPr>
        <p:spPr>
          <a:xfrm>
            <a:off x="6935634" y="273961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95F8DA1-53C3-4067-99CA-98A817BAE4BE}"/>
              </a:ext>
            </a:extLst>
          </p:cNvPr>
          <p:cNvCxnSpPr>
            <a:cxnSpLocks/>
          </p:cNvCxnSpPr>
          <p:nvPr/>
        </p:nvCxnSpPr>
        <p:spPr>
          <a:xfrm>
            <a:off x="4767433" y="3696063"/>
            <a:ext cx="0" cy="34369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B6362B5-3AB4-4464-A1CE-E15532A1EDC2}"/>
              </a:ext>
            </a:extLst>
          </p:cNvPr>
          <p:cNvSpPr/>
          <p:nvPr/>
        </p:nvSpPr>
        <p:spPr>
          <a:xfrm>
            <a:off x="4102112" y="3276194"/>
            <a:ext cx="1330641" cy="41986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D1E1B48-7C72-4817-A485-73605866E24E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>
            <a:off x="4767433" y="2651375"/>
            <a:ext cx="0" cy="62481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25EA8F9-2DAC-4D3F-86B0-19ED60BB323D}"/>
              </a:ext>
            </a:extLst>
          </p:cNvPr>
          <p:cNvSpPr/>
          <p:nvPr/>
        </p:nvSpPr>
        <p:spPr>
          <a:xfrm>
            <a:off x="4102112" y="2105518"/>
            <a:ext cx="1330641" cy="545857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3CAE333-6C52-483E-9F2C-B5761974DC97}"/>
              </a:ext>
            </a:extLst>
          </p:cNvPr>
          <p:cNvCxnSpPr>
            <a:cxnSpLocks/>
          </p:cNvCxnSpPr>
          <p:nvPr/>
        </p:nvCxnSpPr>
        <p:spPr>
          <a:xfrm>
            <a:off x="4778382" y="1716304"/>
            <a:ext cx="0" cy="38921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F3CE20-CBC8-4A58-AC1C-ACAEF6E844AD}"/>
                  </a:ext>
                </a:extLst>
              </p:cNvPr>
              <p:cNvSpPr txBox="1"/>
              <p:nvPr/>
            </p:nvSpPr>
            <p:spPr>
              <a:xfrm>
                <a:off x="4350728" y="1266116"/>
                <a:ext cx="8297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8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F3CE20-CBC8-4A58-AC1C-ACAEF6E84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728" y="1266116"/>
                <a:ext cx="82971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8BA87F-D95C-4C4D-AF6F-4221811C046F}"/>
                  </a:ext>
                </a:extLst>
              </p:cNvPr>
              <p:cNvSpPr txBox="1"/>
              <p:nvPr/>
            </p:nvSpPr>
            <p:spPr>
              <a:xfrm>
                <a:off x="3023689" y="4116892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8BA87F-D95C-4C4D-AF6F-4221811C0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89" y="4116892"/>
                <a:ext cx="33021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809E51A-2583-4D4E-BED8-83A9D3807B71}"/>
              </a:ext>
            </a:extLst>
          </p:cNvPr>
          <p:cNvCxnSpPr>
            <a:cxnSpLocks/>
          </p:cNvCxnSpPr>
          <p:nvPr/>
        </p:nvCxnSpPr>
        <p:spPr>
          <a:xfrm>
            <a:off x="3362555" y="4332336"/>
            <a:ext cx="73347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085110-635E-42F3-8D6F-51AEDAF5D1ED}"/>
              </a:ext>
            </a:extLst>
          </p:cNvPr>
          <p:cNvSpPr/>
          <p:nvPr/>
        </p:nvSpPr>
        <p:spPr>
          <a:xfrm>
            <a:off x="7325717" y="273961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B24BCE55-4417-423D-AC28-3F02BFE9CD3C}"/>
              </a:ext>
            </a:extLst>
          </p:cNvPr>
          <p:cNvCxnSpPr>
            <a:cxnSpLocks/>
            <a:stCxn id="22" idx="1"/>
            <a:endCxn id="47" idx="4"/>
          </p:cNvCxnSpPr>
          <p:nvPr/>
        </p:nvCxnSpPr>
        <p:spPr>
          <a:xfrm rot="10800000">
            <a:off x="4980563" y="2660858"/>
            <a:ext cx="1174906" cy="273797"/>
          </a:xfrm>
          <a:prstGeom prst="bentConnector2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8C6F5DAB-EBEE-49DF-A30E-FD0A4BF13C0D}"/>
              </a:ext>
            </a:extLst>
          </p:cNvPr>
          <p:cNvSpPr/>
          <p:nvPr/>
        </p:nvSpPr>
        <p:spPr>
          <a:xfrm>
            <a:off x="4902386" y="2542414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E3BB6C-51A0-40E3-BD0A-0B69D82CD4C6}"/>
              </a:ext>
            </a:extLst>
          </p:cNvPr>
          <p:cNvSpPr txBox="1"/>
          <p:nvPr/>
        </p:nvSpPr>
        <p:spPr>
          <a:xfrm>
            <a:off x="2244325" y="2570334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14BE5C20-D1BD-45E4-B1A0-AD1F414A4A82}"/>
              </a:ext>
            </a:extLst>
          </p:cNvPr>
          <p:cNvCxnSpPr>
            <a:cxnSpLocks/>
            <a:stCxn id="46" idx="3"/>
            <a:endCxn id="55" idx="0"/>
          </p:cNvCxnSpPr>
          <p:nvPr/>
        </p:nvCxnSpPr>
        <p:spPr>
          <a:xfrm>
            <a:off x="3238508" y="2739611"/>
            <a:ext cx="496142" cy="330861"/>
          </a:xfrm>
          <a:prstGeom prst="curvedConnector2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6ECF60BF-3505-493D-97C4-535427C63198}"/>
              </a:ext>
            </a:extLst>
          </p:cNvPr>
          <p:cNvSpPr/>
          <p:nvPr/>
        </p:nvSpPr>
        <p:spPr>
          <a:xfrm>
            <a:off x="3656473" y="3070472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8B98960-EC5B-4380-9B7A-22CF090BC337}"/>
              </a:ext>
            </a:extLst>
          </p:cNvPr>
          <p:cNvSpPr txBox="1"/>
          <p:nvPr/>
        </p:nvSpPr>
        <p:spPr>
          <a:xfrm>
            <a:off x="519799" y="1096839"/>
            <a:ext cx="2231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클래스의 구성</a:t>
            </a:r>
          </a:p>
        </p:txBody>
      </p:sp>
    </p:spTree>
    <p:extLst>
      <p:ext uri="{BB962C8B-B14F-4D97-AF65-F5344CB8AC3E}">
        <p14:creationId xmlns:p14="http://schemas.microsoft.com/office/powerpoint/2010/main" val="3932124571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881080360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6058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클래스를 연결하고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이용해 손실을 계산한다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0263F-1EE2-4D0B-838C-BDC3B2782FD1}"/>
              </a:ext>
            </a:extLst>
          </p:cNvPr>
          <p:cNvSpPr txBox="1"/>
          <p:nvPr/>
        </p:nvSpPr>
        <p:spPr>
          <a:xfrm>
            <a:off x="575335" y="1835986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127812081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평가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912140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학습은 기본적인 신경망의 학습과 같은 흐름으로 이뤄진다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데이터에서 미니배치를 선택하고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매니배치로부터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기울기를 선택하고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기울기를 사용하여 매개변수를 갱신한다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Tainer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클래스를 사용해 이 규칙대로 작업을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 애폭마다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테스트 데이터를 풀게 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문자열을 생성하여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중간중간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정답률을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측정한다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0263F-1EE2-4D0B-838C-BDC3B2782FD1}"/>
              </a:ext>
            </a:extLst>
          </p:cNvPr>
          <p:cNvSpPr txBox="1"/>
          <p:nvPr/>
        </p:nvSpPr>
        <p:spPr>
          <a:xfrm>
            <a:off x="655545" y="3552491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77083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구름 19">
            <a:extLst>
              <a:ext uri="{FF2B5EF4-FFF2-40B4-BE49-F238E27FC236}">
                <a16:creationId xmlns:a16="http://schemas.microsoft.com/office/drawing/2014/main" id="{6CE00313-DF39-4354-85F6-B46976BC4241}"/>
              </a:ext>
            </a:extLst>
          </p:cNvPr>
          <p:cNvSpPr/>
          <p:nvPr/>
        </p:nvSpPr>
        <p:spPr>
          <a:xfrm rot="327991">
            <a:off x="939521" y="4189260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구름 23">
            <a:extLst>
              <a:ext uri="{FF2B5EF4-FFF2-40B4-BE49-F238E27FC236}">
                <a16:creationId xmlns:a16="http://schemas.microsoft.com/office/drawing/2014/main" id="{EF688453-129E-4026-9ACA-661464E73E02}"/>
              </a:ext>
            </a:extLst>
          </p:cNvPr>
          <p:cNvSpPr/>
          <p:nvPr/>
        </p:nvSpPr>
        <p:spPr>
          <a:xfrm rot="327991">
            <a:off x="5984780" y="3024134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구름 24">
            <a:extLst>
              <a:ext uri="{FF2B5EF4-FFF2-40B4-BE49-F238E27FC236}">
                <a16:creationId xmlns:a16="http://schemas.microsoft.com/office/drawing/2014/main" id="{9BB8ED49-09FD-4B78-A2B9-856DB81B60B1}"/>
              </a:ext>
            </a:extLst>
          </p:cNvPr>
          <p:cNvSpPr/>
          <p:nvPr/>
        </p:nvSpPr>
        <p:spPr>
          <a:xfrm rot="327991">
            <a:off x="881243" y="1906537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/>
              <p:nvPr/>
            </p:nvSpPr>
            <p:spPr>
              <a:xfrm>
                <a:off x="691742" y="1122655"/>
                <a:ext cx="6524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앞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뒤로 추가된 노드는 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복잡한 전체 계산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일부를 구성한다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1122655"/>
                <a:ext cx="6524543" cy="400110"/>
              </a:xfrm>
              <a:prstGeom prst="rect">
                <a:avLst/>
              </a:prstGeom>
              <a:blipFill>
                <a:blip r:embed="rId3"/>
                <a:stretch>
                  <a:fillRect l="-467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3046740" y="4321001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40" y="4321001"/>
                <a:ext cx="40703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4953330" y="2940359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30" y="2940359"/>
                <a:ext cx="37176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stCxn id="25" idx="0"/>
            <a:endCxn id="2" idx="1"/>
          </p:cNvCxnSpPr>
          <p:nvPr/>
        </p:nvCxnSpPr>
        <p:spPr>
          <a:xfrm>
            <a:off x="2686816" y="2541471"/>
            <a:ext cx="1178825" cy="8356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stCxn id="20" idx="0"/>
            <a:endCxn id="2" idx="3"/>
          </p:cNvCxnSpPr>
          <p:nvPr/>
        </p:nvCxnSpPr>
        <p:spPr>
          <a:xfrm flipV="1">
            <a:off x="2745094" y="3838990"/>
            <a:ext cx="1120547" cy="985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4423133" y="360807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/>
              <p:nvPr/>
            </p:nvSpPr>
            <p:spPr>
              <a:xfrm>
                <a:off x="8599990" y="3331069"/>
                <a:ext cx="3958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</m:oMath>
                  </m:oMathPara>
                </a14:m>
                <a:endParaRPr lang="ko-KR" altLang="en-US" sz="36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990" y="3331069"/>
                <a:ext cx="395813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894A147-2D7E-4444-912D-BAD878FD93CA}"/>
              </a:ext>
            </a:extLst>
          </p:cNvPr>
          <p:cNvCxnSpPr>
            <a:cxnSpLocks/>
          </p:cNvCxnSpPr>
          <p:nvPr/>
        </p:nvCxnSpPr>
        <p:spPr>
          <a:xfrm>
            <a:off x="7790885" y="3608070"/>
            <a:ext cx="8091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/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blipFill>
                <a:blip r:embed="rId9"/>
                <a:stretch>
                  <a:fillRect l="-1538" t="-9091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/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blipFill>
                <a:blip r:embed="rId10"/>
                <a:stretch>
                  <a:fillRect l="-1538" t="-7576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/>
              <p:nvPr/>
            </p:nvSpPr>
            <p:spPr>
              <a:xfrm>
                <a:off x="6305899" y="340801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899" y="3408013"/>
                <a:ext cx="1186543" cy="400110"/>
              </a:xfrm>
              <a:prstGeom prst="rect">
                <a:avLst/>
              </a:prstGeom>
              <a:blipFill>
                <a:blip r:embed="rId11"/>
                <a:stretch>
                  <a:fillRect l="-1538" t="-7576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9593720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26497669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입력 데이터 반전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(Reverse)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2398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반전시키는 예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5ABE43-574F-4EBE-9EB9-AEE27183EC76}"/>
              </a:ext>
            </a:extLst>
          </p:cNvPr>
          <p:cNvGrpSpPr/>
          <p:nvPr/>
        </p:nvGrpSpPr>
        <p:grpSpPr>
          <a:xfrm>
            <a:off x="1423740" y="1727124"/>
            <a:ext cx="2730580" cy="1170249"/>
            <a:chOff x="1423740" y="2168293"/>
            <a:chExt cx="2730580" cy="117024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1A03DCC-28E6-4268-8F86-322CEEDBCE59}"/>
                </a:ext>
              </a:extLst>
            </p:cNvPr>
            <p:cNvGrpSpPr/>
            <p:nvPr/>
          </p:nvGrpSpPr>
          <p:grpSpPr>
            <a:xfrm>
              <a:off x="1423740" y="2168293"/>
              <a:ext cx="2730580" cy="390083"/>
              <a:chOff x="1876925" y="5058099"/>
              <a:chExt cx="2730580" cy="390083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6E631C2-5B5F-4094-BCED-73CC532190BA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0803EF2-E55B-4F56-97A4-71042753AB7B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7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C6D0A0C-6DB9-4E4D-B1E3-2B0233E5DC1B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6AC2114-F485-40B4-B4E8-8F059CDC6FC5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9C704E2-101E-42C3-ABAC-6E95CA5A2208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E342C03-34F7-4CB7-8652-AF3A63A3A5E1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19D5F64-7603-4C76-947B-3F16F1A9F23D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D3CCE3B-9364-4670-8A06-78B8773428C6}"/>
                </a:ext>
              </a:extLst>
            </p:cNvPr>
            <p:cNvGrpSpPr/>
            <p:nvPr/>
          </p:nvGrpSpPr>
          <p:grpSpPr>
            <a:xfrm>
              <a:off x="1423740" y="2558376"/>
              <a:ext cx="2730580" cy="390083"/>
              <a:chOff x="1876925" y="5058099"/>
              <a:chExt cx="2730580" cy="39008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544BE05-5485-4626-9032-215F4D3820D9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6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6ED2AD6-CEFE-4993-9197-9C134943424C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C051FAE-B97C-44D6-81CE-4A4AC119A555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9FC5581-42BF-417B-8320-C5EFB0CE9661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DDE577A-97F5-436D-BAB6-9B20FD0627D7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2C60E3D-6F86-475A-8FF7-000F062925D5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9974B06-F47B-4527-A271-E110E561A008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EAC18DA-3338-439D-A92B-88B2F6134A95}"/>
                </a:ext>
              </a:extLst>
            </p:cNvPr>
            <p:cNvGrpSpPr/>
            <p:nvPr/>
          </p:nvGrpSpPr>
          <p:grpSpPr>
            <a:xfrm>
              <a:off x="1423740" y="2948459"/>
              <a:ext cx="2730580" cy="390083"/>
              <a:chOff x="1876925" y="5058099"/>
              <a:chExt cx="2730580" cy="390083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EAA706F-861C-4659-979F-5256F93901FC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580F5E4-20C7-4AB4-B546-433E6F5CF5EE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D6C8A5D-5D57-4B81-8D37-DBEBC36B39FC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4B9C225-2329-40B2-89A2-0D2059A5BEF8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E3D90A4-B030-4B1E-A732-C7A546E0A342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568BD3C-FCDF-4794-9327-51CA1C9F08B5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403F24C-C478-4B1F-B8B2-295D05C20969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379540-A5AB-4D71-A2C6-596E9E13CF04}"/>
              </a:ext>
            </a:extLst>
          </p:cNvPr>
          <p:cNvGrpSpPr/>
          <p:nvPr/>
        </p:nvGrpSpPr>
        <p:grpSpPr>
          <a:xfrm>
            <a:off x="5485675" y="1727123"/>
            <a:ext cx="2730580" cy="1170249"/>
            <a:chOff x="5514476" y="2152250"/>
            <a:chExt cx="2730580" cy="117024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1301D2B-DDAA-4AC5-9543-F9EAE474B168}"/>
                </a:ext>
              </a:extLst>
            </p:cNvPr>
            <p:cNvGrpSpPr/>
            <p:nvPr/>
          </p:nvGrpSpPr>
          <p:grpSpPr>
            <a:xfrm>
              <a:off x="5514476" y="2152250"/>
              <a:ext cx="2730580" cy="390083"/>
              <a:chOff x="1876925" y="5058099"/>
              <a:chExt cx="2730580" cy="390083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1617752-15B5-449E-B3FF-288C824BE2D6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F415543-0C45-4B8D-B415-80E689FF152D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B0918FD-A537-41B9-8C5C-0028703DFE02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9D3BF08-B478-40A8-AD01-26195FA8B9A6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4F46405-D766-4B4A-8EF4-F6831C4AD761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9346D88-5309-45DE-B2F0-0A497B6A761D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7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C94181B-E589-4210-9CF9-D28B7D2D640B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D84EC4D-E1D8-4CF5-A881-99ADA3730C6F}"/>
                </a:ext>
              </a:extLst>
            </p:cNvPr>
            <p:cNvGrpSpPr/>
            <p:nvPr/>
          </p:nvGrpSpPr>
          <p:grpSpPr>
            <a:xfrm>
              <a:off x="5514476" y="2542333"/>
              <a:ext cx="2730580" cy="390083"/>
              <a:chOff x="1876925" y="5058099"/>
              <a:chExt cx="2730580" cy="390083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8AF8D0B-6A71-4F7E-B297-1C989B834146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BA8600F0-FB57-4E86-9F5E-28EC0156FC73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3A0ED96-F47E-4F3C-8C16-247FAACEB3A3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34F9C43-2D0B-4A1F-984C-BB1D30162AF6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AA03BEC-F75B-4416-8A61-9491640C9D2E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E3127AD-5B96-4685-84B1-E44ABFA7244F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43808F44-F732-4B2E-B909-79B9DF531506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6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DBB051D-3D67-4F7B-B8CD-14AE8F313330}"/>
                </a:ext>
              </a:extLst>
            </p:cNvPr>
            <p:cNvGrpSpPr/>
            <p:nvPr/>
          </p:nvGrpSpPr>
          <p:grpSpPr>
            <a:xfrm>
              <a:off x="5514476" y="2932416"/>
              <a:ext cx="2730580" cy="390083"/>
              <a:chOff x="1876925" y="5058099"/>
              <a:chExt cx="2730580" cy="390083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A85D569-0A71-4D1A-BD50-963F2B88FEED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49967F0-4DA9-403C-B10A-B8E2C01843DE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FE5B6568-27EA-4088-90C4-0A8FAAE27580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8AFADDE-3944-4AB7-9261-5F59226ADC36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C012B97-8CE5-4819-89C8-3E434F882E19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AC3D24A-D748-4576-B644-80DFBFBA750A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5F40D9E5-C35E-483E-8357-68A399EAA588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63D4F39-FF41-4DCA-9683-3A622E95EB51}"/>
              </a:ext>
            </a:extLst>
          </p:cNvPr>
          <p:cNvCxnSpPr>
            <a:cxnSpLocks/>
          </p:cNvCxnSpPr>
          <p:nvPr/>
        </p:nvCxnSpPr>
        <p:spPr>
          <a:xfrm>
            <a:off x="4576010" y="2324776"/>
            <a:ext cx="514973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5DEFBB0-4314-44C5-85F7-F9D1D69EAE7A}"/>
              </a:ext>
            </a:extLst>
          </p:cNvPr>
          <p:cNvSpPr txBox="1"/>
          <p:nvPr/>
        </p:nvSpPr>
        <p:spPr>
          <a:xfrm>
            <a:off x="4576010" y="1922164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반전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3E09C8-5933-4299-9824-C799CA9099C8}"/>
              </a:ext>
            </a:extLst>
          </p:cNvPr>
          <p:cNvGrpSpPr/>
          <p:nvPr/>
        </p:nvGrpSpPr>
        <p:grpSpPr>
          <a:xfrm>
            <a:off x="2504398" y="3078291"/>
            <a:ext cx="311304" cy="496191"/>
            <a:chOff x="2504398" y="3570988"/>
            <a:chExt cx="311304" cy="496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D53A672-157F-4F85-AF1C-BB597D5064C9}"/>
                    </a:ext>
                  </a:extLst>
                </p:cNvPr>
                <p:cNvSpPr txBox="1"/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D53A672-157F-4F85-AF1C-BB597D506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3731BF5-CF6F-4065-AE42-341F9B0D5C43}"/>
                    </a:ext>
                  </a:extLst>
                </p:cNvPr>
                <p:cNvSpPr txBox="1"/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3731BF5-CF6F-4065-AE42-341F9B0D5C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B99590F-9328-4C11-B02D-80449372D8AA}"/>
              </a:ext>
            </a:extLst>
          </p:cNvPr>
          <p:cNvGrpSpPr/>
          <p:nvPr/>
        </p:nvGrpSpPr>
        <p:grpSpPr>
          <a:xfrm>
            <a:off x="6695313" y="3078291"/>
            <a:ext cx="311304" cy="496191"/>
            <a:chOff x="2504398" y="3570988"/>
            <a:chExt cx="311304" cy="496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170562-9299-4A78-9DD2-FC5508E19395}"/>
                    </a:ext>
                  </a:extLst>
                </p:cNvPr>
                <p:cNvSpPr txBox="1"/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170562-9299-4A78-9DD2-FC5508E19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DFE9320-D0C2-49FA-BF77-0220D74943E3}"/>
                    </a:ext>
                  </a:extLst>
                </p:cNvPr>
                <p:cNvSpPr txBox="1"/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DFE9320-D0C2-49FA-BF77-0220D7494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C58FC70-3EF0-4F05-97D0-FBE70E0171FF}"/>
              </a:ext>
            </a:extLst>
          </p:cNvPr>
          <p:cNvSpPr txBox="1"/>
          <p:nvPr/>
        </p:nvSpPr>
        <p:spPr>
          <a:xfrm>
            <a:off x="1128787" y="3837238"/>
            <a:ext cx="65854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데이터를 반전시키는 트릭을 사용하면 많은 경우 학습 진행이 빨라져서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결과적으로 최종 정확도도 좋아진다고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그럼 실제로 코드를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[:, ::-1],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[:, ::-1]</a:t>
            </a:r>
          </a:p>
        </p:txBody>
      </p:sp>
    </p:spTree>
    <p:extLst>
      <p:ext uri="{BB962C8B-B14F-4D97-AF65-F5344CB8AC3E}">
        <p14:creationId xmlns:p14="http://schemas.microsoft.com/office/powerpoint/2010/main" val="272149312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입력 데이터 반전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(Reverse)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9374682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물론 데이터를 반전시키는 효과는 어떤 문제를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다루느냐에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따라 다르지만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대부분의 경우 더 좋은 결과로 이어진다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왜 입력 데이터를 반전시키는 것만으로 학습의 진행이 빨라지고 정확도가 향상되는 걸까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이론적인 것은 잘 모르겠지만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직관적으로는 기울기 전파가 원활해지기 때문이라고 생각한다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번역하는 문제에서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변환되는 과정을 생각해보자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가려면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','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분량의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거쳐야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전해지는 기울기가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도달하기까지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먼 거리만큼 영향을 더 받게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입력문을 반전시키면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고양이 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순으로 바꾸면 어떻게 될까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바로 옆이 되었으니 기울기가 직접 전해진다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입력 문장의 첫 부분에서는 반전 덕분에 대응하는 변환 후 단어와 가까우므로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경우가 많아지므로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기울기가 더 잘 전해져서 학습 효율이 좋아진다고 생각할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데이터를 반전해도 단어 사이의 평균적인 거리는 그대로이다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949393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834972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이어서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두 번째 개선이다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주제로 곧장 들어가기 전에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동작을 한번 더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입력 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 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고정 길이 벡터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안에는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에게 필요한 정보가 모두 담겨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있어서는 유일한 정보인 셈이다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현재의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다음 그림과 같이 최초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계층만이 벡터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중요한 정보인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더 활용할 수는 없을까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28295315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5427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첫 번째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계층만이 받는다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6A9CCB4-817E-4A44-9731-F7DB8BE2EE41}"/>
              </a:ext>
            </a:extLst>
          </p:cNvPr>
          <p:cNvSpPr/>
          <p:nvPr/>
        </p:nvSpPr>
        <p:spPr>
          <a:xfrm>
            <a:off x="338081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563BFBD-B378-422F-B2A1-117D116712A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880707" y="2199365"/>
            <a:ext cx="2254980" cy="57871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32CDEC-AA8A-4D2B-9D71-B327DDD14536}"/>
              </a:ext>
            </a:extLst>
          </p:cNvPr>
          <p:cNvCxnSpPr>
            <a:cxnSpLocks/>
          </p:cNvCxnSpPr>
          <p:nvPr/>
        </p:nvCxnSpPr>
        <p:spPr>
          <a:xfrm>
            <a:off x="3880706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CEEFA9A-30A1-4404-B74E-2AED3326F3CD}"/>
              </a:ext>
            </a:extLst>
          </p:cNvPr>
          <p:cNvSpPr/>
          <p:nvPr/>
        </p:nvSpPr>
        <p:spPr>
          <a:xfrm>
            <a:off x="338081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8E5859A-33D0-46B9-A8E6-F6B99E4BF9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871934" y="4608732"/>
            <a:ext cx="1279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07CBDC-27FF-42B9-B67E-A8CF6654F383}"/>
              </a:ext>
            </a:extLst>
          </p:cNvPr>
          <p:cNvSpPr/>
          <p:nvPr/>
        </p:nvSpPr>
        <p:spPr>
          <a:xfrm>
            <a:off x="3373318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F8D9A28-7BEC-40AF-892B-355EB9B3CA10}"/>
              </a:ext>
            </a:extLst>
          </p:cNvPr>
          <p:cNvCxnSpPr>
            <a:cxnSpLocks/>
          </p:cNvCxnSpPr>
          <p:nvPr/>
        </p:nvCxnSpPr>
        <p:spPr>
          <a:xfrm>
            <a:off x="3873212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/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blipFill>
                <a:blip r:embed="rId3"/>
                <a:stretch>
                  <a:fillRect l="-10000" r="-8333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CCD59C2-BBF1-4DF7-B79D-0C72A0BC4FA5}"/>
              </a:ext>
            </a:extLst>
          </p:cNvPr>
          <p:cNvSpPr/>
          <p:nvPr/>
        </p:nvSpPr>
        <p:spPr>
          <a:xfrm>
            <a:off x="509547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900AE4-2C5B-4EE9-8722-8AADBA88B85D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595367" y="2206011"/>
            <a:ext cx="771922" cy="572070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0F7A6C-E5EC-474A-9F6C-9B2681C6D5A9}"/>
              </a:ext>
            </a:extLst>
          </p:cNvPr>
          <p:cNvCxnSpPr>
            <a:cxnSpLocks/>
          </p:cNvCxnSpPr>
          <p:nvPr/>
        </p:nvCxnSpPr>
        <p:spPr>
          <a:xfrm>
            <a:off x="5595367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7741FD2-AEA5-4B38-8F66-F7089D9BC62F}"/>
              </a:ext>
            </a:extLst>
          </p:cNvPr>
          <p:cNvSpPr/>
          <p:nvPr/>
        </p:nvSpPr>
        <p:spPr>
          <a:xfrm>
            <a:off x="509547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973502-8E3F-42C4-87FD-ADAB3C1951A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582612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17BD1AD-4A4D-41F9-9F09-29108623F074}"/>
              </a:ext>
            </a:extLst>
          </p:cNvPr>
          <p:cNvSpPr/>
          <p:nvPr/>
        </p:nvSpPr>
        <p:spPr>
          <a:xfrm>
            <a:off x="5084232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17FDAEC-165C-45FC-B45F-64832C9DD859}"/>
              </a:ext>
            </a:extLst>
          </p:cNvPr>
          <p:cNvCxnSpPr>
            <a:cxnSpLocks/>
          </p:cNvCxnSpPr>
          <p:nvPr/>
        </p:nvCxnSpPr>
        <p:spPr>
          <a:xfrm>
            <a:off x="5584127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61790EE-7675-4326-A311-7E4AEA0D3C8C}"/>
              </a:ext>
            </a:extLst>
          </p:cNvPr>
          <p:cNvSpPr/>
          <p:nvPr/>
        </p:nvSpPr>
        <p:spPr>
          <a:xfrm>
            <a:off x="6850628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C07227-D5F6-4B4F-9609-5CB2E4515965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6867185" y="2186945"/>
            <a:ext cx="2287960" cy="59113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8BD44E6-FC07-4FB6-BFFA-1E604561590A}"/>
              </a:ext>
            </a:extLst>
          </p:cNvPr>
          <p:cNvCxnSpPr>
            <a:cxnSpLocks/>
          </p:cNvCxnSpPr>
          <p:nvPr/>
        </p:nvCxnSpPr>
        <p:spPr>
          <a:xfrm>
            <a:off x="7350523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31EF077-DA78-42A1-B1E2-B301FB703527}"/>
              </a:ext>
            </a:extLst>
          </p:cNvPr>
          <p:cNvSpPr/>
          <p:nvPr/>
        </p:nvSpPr>
        <p:spPr>
          <a:xfrm>
            <a:off x="6850628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646E15E-0662-4C37-8229-A8CFC483A5B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7334486" y="4608732"/>
            <a:ext cx="8543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1E823E-159D-44C6-8F8D-0C1254CC0F22}"/>
              </a:ext>
            </a:extLst>
          </p:cNvPr>
          <p:cNvSpPr/>
          <p:nvPr/>
        </p:nvSpPr>
        <p:spPr>
          <a:xfrm>
            <a:off x="6843134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F1EB177-04ED-4676-97BC-A4E985A8353B}"/>
              </a:ext>
            </a:extLst>
          </p:cNvPr>
          <p:cNvCxnSpPr>
            <a:cxnSpLocks/>
          </p:cNvCxnSpPr>
          <p:nvPr/>
        </p:nvCxnSpPr>
        <p:spPr>
          <a:xfrm>
            <a:off x="7343029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600FF20-A383-43E5-B8D8-42EC37A6DB00}"/>
              </a:ext>
            </a:extLst>
          </p:cNvPr>
          <p:cNvSpPr/>
          <p:nvPr/>
        </p:nvSpPr>
        <p:spPr>
          <a:xfrm>
            <a:off x="3373446" y="4301226"/>
            <a:ext cx="1015706" cy="296441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64C26DE-E407-4897-BC40-1A88E0C3C8FA}"/>
              </a:ext>
            </a:extLst>
          </p:cNvPr>
          <p:cNvSpPr/>
          <p:nvPr/>
        </p:nvSpPr>
        <p:spPr>
          <a:xfrm>
            <a:off x="5093295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9B131D3-0EC2-46F4-AFAA-4CABD4B8026C}"/>
              </a:ext>
            </a:extLst>
          </p:cNvPr>
          <p:cNvSpPr/>
          <p:nvPr/>
        </p:nvSpPr>
        <p:spPr>
          <a:xfrm>
            <a:off x="6843733" y="4301226"/>
            <a:ext cx="100023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210F71D-06F2-4EE5-B30F-737176130731}"/>
              </a:ext>
            </a:extLst>
          </p:cNvPr>
          <p:cNvSpPr/>
          <p:nvPr/>
        </p:nvSpPr>
        <p:spPr>
          <a:xfrm>
            <a:off x="738010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D8F9E71-73B6-4518-8437-3326EC673E2A}"/>
              </a:ext>
            </a:extLst>
          </p:cNvPr>
          <p:cNvSpPr/>
          <p:nvPr/>
        </p:nvSpPr>
        <p:spPr>
          <a:xfrm>
            <a:off x="561874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E7C548D-5E78-4F26-8257-EBE5CF3DC236}"/>
              </a:ext>
            </a:extLst>
          </p:cNvPr>
          <p:cNvSpPr/>
          <p:nvPr/>
        </p:nvSpPr>
        <p:spPr>
          <a:xfrm>
            <a:off x="39039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7A0007C-7805-4883-842B-BF7E3E134B2D}"/>
              </a:ext>
            </a:extLst>
          </p:cNvPr>
          <p:cNvSpPr/>
          <p:nvPr/>
        </p:nvSpPr>
        <p:spPr>
          <a:xfrm>
            <a:off x="684772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B1F60A3-963B-4D22-B638-E8E0328C8217}"/>
              </a:ext>
            </a:extLst>
          </p:cNvPr>
          <p:cNvSpPr/>
          <p:nvPr/>
        </p:nvSpPr>
        <p:spPr>
          <a:xfrm>
            <a:off x="509672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A826C6B-1C78-4F9A-99BF-67B954DC4D40}"/>
              </a:ext>
            </a:extLst>
          </p:cNvPr>
          <p:cNvSpPr/>
          <p:nvPr/>
        </p:nvSpPr>
        <p:spPr>
          <a:xfrm>
            <a:off x="509817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61B84FD-1EB5-4C06-A6BA-16F6AFB5CBFD}"/>
              </a:ext>
            </a:extLst>
          </p:cNvPr>
          <p:cNvSpPr/>
          <p:nvPr/>
        </p:nvSpPr>
        <p:spPr>
          <a:xfrm>
            <a:off x="3371503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7DFBD51-689C-4EEF-86C6-F64CBC0BF3A7}"/>
              </a:ext>
            </a:extLst>
          </p:cNvPr>
          <p:cNvSpPr/>
          <p:nvPr/>
        </p:nvSpPr>
        <p:spPr>
          <a:xfrm>
            <a:off x="3372953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70F5C97-F79E-4975-9374-7E4ED12DCFCB}"/>
              </a:ext>
            </a:extLst>
          </p:cNvPr>
          <p:cNvSpPr/>
          <p:nvPr/>
        </p:nvSpPr>
        <p:spPr>
          <a:xfrm>
            <a:off x="68477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BFD481C-E4FD-49FA-B691-ED006127FC07}"/>
              </a:ext>
            </a:extLst>
          </p:cNvPr>
          <p:cNvSpPr/>
          <p:nvPr/>
        </p:nvSpPr>
        <p:spPr>
          <a:xfrm>
            <a:off x="7691820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0F8948A-5A55-4E07-A0CF-2C1EB1B6474E}"/>
              </a:ext>
            </a:extLst>
          </p:cNvPr>
          <p:cNvSpPr/>
          <p:nvPr/>
        </p:nvSpPr>
        <p:spPr>
          <a:xfrm>
            <a:off x="7693269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DD0E7B8-A885-4970-8992-A2CDF0DA86AD}"/>
              </a:ext>
            </a:extLst>
          </p:cNvPr>
          <p:cNvSpPr/>
          <p:nvPr/>
        </p:nvSpPr>
        <p:spPr>
          <a:xfrm>
            <a:off x="595579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9420962-2AA1-4D0A-A0B4-0B4BFA32E5C8}"/>
              </a:ext>
            </a:extLst>
          </p:cNvPr>
          <p:cNvSpPr/>
          <p:nvPr/>
        </p:nvSpPr>
        <p:spPr>
          <a:xfrm>
            <a:off x="595724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57F6FDC-985E-4953-B6E5-1C4CFEA0E83E}"/>
              </a:ext>
            </a:extLst>
          </p:cNvPr>
          <p:cNvSpPr/>
          <p:nvPr/>
        </p:nvSpPr>
        <p:spPr>
          <a:xfrm>
            <a:off x="423348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FE05A03-9F73-41E6-A3DF-A46838352EA8}"/>
              </a:ext>
            </a:extLst>
          </p:cNvPr>
          <p:cNvSpPr/>
          <p:nvPr/>
        </p:nvSpPr>
        <p:spPr>
          <a:xfrm>
            <a:off x="423493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7C1ABF9-E660-46CB-A10F-4EBFCAE1BB96}"/>
              </a:ext>
            </a:extLst>
          </p:cNvPr>
          <p:cNvCxnSpPr>
            <a:cxnSpLocks/>
            <a:stCxn id="45" idx="6"/>
            <a:endCxn id="36" idx="2"/>
          </p:cNvCxnSpPr>
          <p:nvPr/>
        </p:nvCxnSpPr>
        <p:spPr>
          <a:xfrm>
            <a:off x="4386769" y="4352542"/>
            <a:ext cx="71140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CC3A9F9-4753-41F3-88F6-DCFF6B062703}"/>
              </a:ext>
            </a:extLst>
          </p:cNvPr>
          <p:cNvCxnSpPr>
            <a:cxnSpLocks/>
            <a:stCxn id="44" idx="6"/>
            <a:endCxn id="35" idx="2"/>
          </p:cNvCxnSpPr>
          <p:nvPr/>
        </p:nvCxnSpPr>
        <p:spPr>
          <a:xfrm>
            <a:off x="4385320" y="4535009"/>
            <a:ext cx="71140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8BA17CD-42A7-42F4-B699-803DF145EF6D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6109086" y="4352542"/>
            <a:ext cx="7386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BFAD58D-6734-4F4D-9F45-6994353C2DC3}"/>
              </a:ext>
            </a:extLst>
          </p:cNvPr>
          <p:cNvCxnSpPr>
            <a:cxnSpLocks/>
            <a:stCxn id="42" idx="6"/>
            <a:endCxn id="34" idx="2"/>
          </p:cNvCxnSpPr>
          <p:nvPr/>
        </p:nvCxnSpPr>
        <p:spPr>
          <a:xfrm>
            <a:off x="6107636" y="4535010"/>
            <a:ext cx="74009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F7076C4-2D4A-4854-A78D-B3D91AB4E498}"/>
              </a:ext>
            </a:extLst>
          </p:cNvPr>
          <p:cNvCxnSpPr>
            <a:cxnSpLocks/>
            <a:stCxn id="41" idx="6"/>
            <a:endCxn id="66" idx="2"/>
          </p:cNvCxnSpPr>
          <p:nvPr/>
        </p:nvCxnSpPr>
        <p:spPr>
          <a:xfrm>
            <a:off x="7845108" y="4352542"/>
            <a:ext cx="8128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FD681E3-795E-4684-B91F-C2B64FD88F32}"/>
              </a:ext>
            </a:extLst>
          </p:cNvPr>
          <p:cNvCxnSpPr>
            <a:cxnSpLocks/>
            <a:stCxn id="40" idx="6"/>
            <a:endCxn id="65" idx="2"/>
          </p:cNvCxnSpPr>
          <p:nvPr/>
        </p:nvCxnSpPr>
        <p:spPr>
          <a:xfrm>
            <a:off x="7843658" y="4535010"/>
            <a:ext cx="81284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940F845-9CB5-44BB-A96D-2AB0DCF152B5}"/>
              </a:ext>
            </a:extLst>
          </p:cNvPr>
          <p:cNvCxnSpPr>
            <a:cxnSpLocks/>
          </p:cNvCxnSpPr>
          <p:nvPr/>
        </p:nvCxnSpPr>
        <p:spPr>
          <a:xfrm>
            <a:off x="3093712" y="4360510"/>
            <a:ext cx="28431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BAB514B-046F-46F4-818E-DF5A5AB43C00}"/>
              </a:ext>
            </a:extLst>
          </p:cNvPr>
          <p:cNvCxnSpPr>
            <a:cxnSpLocks/>
            <a:stCxn id="40" idx="6"/>
            <a:endCxn id="23" idx="2"/>
          </p:cNvCxnSpPr>
          <p:nvPr/>
        </p:nvCxnSpPr>
        <p:spPr>
          <a:xfrm flipH="1" flipV="1">
            <a:off x="7350523" y="3892817"/>
            <a:ext cx="493135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4AAD5CA0-62A3-4C59-8723-665E79DF6168}"/>
              </a:ext>
            </a:extLst>
          </p:cNvPr>
          <p:cNvCxnSpPr>
            <a:cxnSpLocks/>
            <a:stCxn id="42" idx="6"/>
            <a:endCxn id="16" idx="2"/>
          </p:cNvCxnSpPr>
          <p:nvPr/>
        </p:nvCxnSpPr>
        <p:spPr>
          <a:xfrm flipH="1" flipV="1">
            <a:off x="5595367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891783A-1885-4D53-B9B0-F8360D109516}"/>
              </a:ext>
            </a:extLst>
          </p:cNvPr>
          <p:cNvCxnSpPr>
            <a:cxnSpLocks/>
            <a:stCxn id="27" idx="3"/>
            <a:endCxn id="8" idx="2"/>
          </p:cNvCxnSpPr>
          <p:nvPr/>
        </p:nvCxnSpPr>
        <p:spPr>
          <a:xfrm flipH="1" flipV="1">
            <a:off x="3880707" y="3892817"/>
            <a:ext cx="508444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DA30DA1-9C47-4E68-8833-1E1CE6AD573A}"/>
              </a:ext>
            </a:extLst>
          </p:cNvPr>
          <p:cNvSpPr/>
          <p:nvPr/>
        </p:nvSpPr>
        <p:spPr>
          <a:xfrm>
            <a:off x="8655250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1C6EE2B-A741-4F7B-BABC-446BF7B638A3}"/>
              </a:ext>
            </a:extLst>
          </p:cNvPr>
          <p:cNvCxnSpPr>
            <a:cxnSpLocks/>
          </p:cNvCxnSpPr>
          <p:nvPr/>
        </p:nvCxnSpPr>
        <p:spPr>
          <a:xfrm>
            <a:off x="9155145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B0E0164-C5F1-45D3-A7AE-A3A76EC8A42E}"/>
              </a:ext>
            </a:extLst>
          </p:cNvPr>
          <p:cNvSpPr/>
          <p:nvPr/>
        </p:nvSpPr>
        <p:spPr>
          <a:xfrm>
            <a:off x="8655250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DB214BD-3566-489C-85F7-6B8EBDA6C5D7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9142390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9A04F88-F4D7-48B2-85C0-00003CA00A6A}"/>
              </a:ext>
            </a:extLst>
          </p:cNvPr>
          <p:cNvSpPr/>
          <p:nvPr/>
        </p:nvSpPr>
        <p:spPr>
          <a:xfrm>
            <a:off x="8644010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8979C71-3347-4097-B2C0-44BE3E9CE434}"/>
              </a:ext>
            </a:extLst>
          </p:cNvPr>
          <p:cNvCxnSpPr>
            <a:cxnSpLocks/>
          </p:cNvCxnSpPr>
          <p:nvPr/>
        </p:nvCxnSpPr>
        <p:spPr>
          <a:xfrm>
            <a:off x="9143905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3BD7144-FA38-401A-B4EB-752E712E0E05}"/>
              </a:ext>
            </a:extLst>
          </p:cNvPr>
          <p:cNvSpPr/>
          <p:nvPr/>
        </p:nvSpPr>
        <p:spPr>
          <a:xfrm>
            <a:off x="8653073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0522A07-6938-4F09-A5BC-3B421D1181EB}"/>
              </a:ext>
            </a:extLst>
          </p:cNvPr>
          <p:cNvSpPr/>
          <p:nvPr/>
        </p:nvSpPr>
        <p:spPr>
          <a:xfrm>
            <a:off x="917852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A2C3A47-E6E0-47BB-8E09-3CDE863CF553}"/>
              </a:ext>
            </a:extLst>
          </p:cNvPr>
          <p:cNvSpPr/>
          <p:nvPr/>
        </p:nvSpPr>
        <p:spPr>
          <a:xfrm>
            <a:off x="8656499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A2FDF3F-F708-4B7A-AF4B-58B8EC2C2693}"/>
              </a:ext>
            </a:extLst>
          </p:cNvPr>
          <p:cNvSpPr/>
          <p:nvPr/>
        </p:nvSpPr>
        <p:spPr>
          <a:xfrm>
            <a:off x="865795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22F285-3FDC-41CB-9B31-86BD7641028D}"/>
              </a:ext>
            </a:extLst>
          </p:cNvPr>
          <p:cNvSpPr/>
          <p:nvPr/>
        </p:nvSpPr>
        <p:spPr>
          <a:xfrm>
            <a:off x="9515576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CE229E3-6647-47A1-9DA1-8CD55F30BA93}"/>
              </a:ext>
            </a:extLst>
          </p:cNvPr>
          <p:cNvSpPr/>
          <p:nvPr/>
        </p:nvSpPr>
        <p:spPr>
          <a:xfrm>
            <a:off x="9517026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B7184A02-50F3-46B1-815B-5DDE5ECD02F4}"/>
              </a:ext>
            </a:extLst>
          </p:cNvPr>
          <p:cNvCxnSpPr>
            <a:cxnSpLocks/>
            <a:stCxn id="67" idx="6"/>
            <a:endCxn id="59" idx="2"/>
          </p:cNvCxnSpPr>
          <p:nvPr/>
        </p:nvCxnSpPr>
        <p:spPr>
          <a:xfrm flipH="1" flipV="1">
            <a:off x="9155145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BF7EADB-EA24-4AD9-8DE8-2E02A3D1D06B}"/>
              </a:ext>
            </a:extLst>
          </p:cNvPr>
          <p:cNvSpPr/>
          <p:nvPr/>
        </p:nvSpPr>
        <p:spPr>
          <a:xfrm>
            <a:off x="3746260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D37E769-27F3-4980-BB04-3454364EBE58}"/>
              </a:ext>
            </a:extLst>
          </p:cNvPr>
          <p:cNvSpPr/>
          <p:nvPr/>
        </p:nvSpPr>
        <p:spPr>
          <a:xfrm>
            <a:off x="5456937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3D02E3F-49E5-4E94-9928-F6C1EB76AE33}"/>
              </a:ext>
            </a:extLst>
          </p:cNvPr>
          <p:cNvSpPr/>
          <p:nvPr/>
        </p:nvSpPr>
        <p:spPr>
          <a:xfrm>
            <a:off x="7217354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583C054-8D19-432F-86EC-CEB08466773F}"/>
              </a:ext>
            </a:extLst>
          </p:cNvPr>
          <p:cNvSpPr/>
          <p:nvPr/>
        </p:nvSpPr>
        <p:spPr>
          <a:xfrm>
            <a:off x="9016715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850C574-76F2-4B84-8297-D64F365889B9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6635583" y="2192819"/>
            <a:ext cx="714941" cy="585262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2C60ADF-0126-4B0B-999E-F764CB1EEA35}"/>
              </a:ext>
            </a:extLst>
          </p:cNvPr>
          <p:cNvSpPr/>
          <p:nvPr/>
        </p:nvSpPr>
        <p:spPr>
          <a:xfrm>
            <a:off x="4441709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8C66D9D-186D-44BB-BE67-5DAC95086E85}"/>
              </a:ext>
            </a:extLst>
          </p:cNvPr>
          <p:cNvSpPr/>
          <p:nvPr/>
        </p:nvSpPr>
        <p:spPr>
          <a:xfrm>
            <a:off x="6134316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0CCB3B-CC80-418B-9979-BF1C760D28D7}"/>
              </a:ext>
            </a:extLst>
          </p:cNvPr>
          <p:cNvSpPr/>
          <p:nvPr/>
        </p:nvSpPr>
        <p:spPr>
          <a:xfrm>
            <a:off x="7902009" y="3261577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FB0944C-82E7-4E7A-959C-02D477F25147}"/>
              </a:ext>
            </a:extLst>
          </p:cNvPr>
          <p:cNvSpPr/>
          <p:nvPr/>
        </p:nvSpPr>
        <p:spPr>
          <a:xfrm>
            <a:off x="9713044" y="3184166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94D5FFE9-E1AB-426F-BD82-DF30BDF18AF1}"/>
              </a:ext>
            </a:extLst>
          </p:cNvPr>
          <p:cNvCxnSpPr>
            <a:cxnSpLocks/>
            <a:stCxn id="78" idx="1"/>
            <a:endCxn id="80" idx="4"/>
          </p:cNvCxnSpPr>
          <p:nvPr/>
        </p:nvCxnSpPr>
        <p:spPr>
          <a:xfrm rot="10800000">
            <a:off x="9301270" y="3179717"/>
            <a:ext cx="411775" cy="13386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6EB6A593-4C85-44BD-A472-20964E548F95}"/>
              </a:ext>
            </a:extLst>
          </p:cNvPr>
          <p:cNvSpPr/>
          <p:nvPr/>
        </p:nvSpPr>
        <p:spPr>
          <a:xfrm>
            <a:off x="9225350" y="306127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2A0C852-A751-40A8-8785-AE8994E9981D}"/>
              </a:ext>
            </a:extLst>
          </p:cNvPr>
          <p:cNvSpPr/>
          <p:nvPr/>
        </p:nvSpPr>
        <p:spPr>
          <a:xfrm>
            <a:off x="7415093" y="306143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9AA54DA-6BE7-4209-8036-65CCB8715370}"/>
              </a:ext>
            </a:extLst>
          </p:cNvPr>
          <p:cNvSpPr/>
          <p:nvPr/>
        </p:nvSpPr>
        <p:spPr>
          <a:xfrm>
            <a:off x="5694288" y="3061272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1D13BD8-B475-4318-8D97-B13799145482}"/>
              </a:ext>
            </a:extLst>
          </p:cNvPr>
          <p:cNvSpPr/>
          <p:nvPr/>
        </p:nvSpPr>
        <p:spPr>
          <a:xfrm>
            <a:off x="3939133" y="307142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9510C6B9-B013-4483-83A4-70D556D86E80}"/>
              </a:ext>
            </a:extLst>
          </p:cNvPr>
          <p:cNvCxnSpPr>
            <a:cxnSpLocks/>
            <a:stCxn id="77" idx="1"/>
            <a:endCxn id="81" idx="4"/>
          </p:cNvCxnSpPr>
          <p:nvPr/>
        </p:nvCxnSpPr>
        <p:spPr>
          <a:xfrm rot="10800000">
            <a:off x="7491013" y="3179876"/>
            <a:ext cx="410996" cy="21111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AACFA1E9-ECEE-44C1-B6E5-DED498C98E24}"/>
              </a:ext>
            </a:extLst>
          </p:cNvPr>
          <p:cNvCxnSpPr>
            <a:cxnSpLocks/>
            <a:stCxn id="76" idx="1"/>
            <a:endCxn id="82" idx="4"/>
          </p:cNvCxnSpPr>
          <p:nvPr/>
        </p:nvCxnSpPr>
        <p:spPr>
          <a:xfrm rot="10800000">
            <a:off x="5770208" y="3179715"/>
            <a:ext cx="364108" cy="21127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9E1C61E-3168-4FA3-9876-564308C9F88F}"/>
              </a:ext>
            </a:extLst>
          </p:cNvPr>
          <p:cNvCxnSpPr>
            <a:cxnSpLocks/>
            <a:stCxn id="75" idx="1"/>
            <a:endCxn id="83" idx="4"/>
          </p:cNvCxnSpPr>
          <p:nvPr/>
        </p:nvCxnSpPr>
        <p:spPr>
          <a:xfrm rot="10800000">
            <a:off x="4015053" y="3189867"/>
            <a:ext cx="426656" cy="201123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/>
              <p:nvPr/>
            </p:nvSpPr>
            <p:spPr>
              <a:xfrm>
                <a:off x="2645387" y="4190918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387" y="4190918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3077" r="-23077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CBAB7315-6244-4E1B-8A8F-7DCA12557D7F}"/>
              </a:ext>
            </a:extLst>
          </p:cNvPr>
          <p:cNvSpPr/>
          <p:nvPr/>
        </p:nvSpPr>
        <p:spPr>
          <a:xfrm>
            <a:off x="898166" y="4312974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A2F3C3D-3987-423B-990B-65A5D70793D7}"/>
              </a:ext>
            </a:extLst>
          </p:cNvPr>
          <p:cNvCxnSpPr>
            <a:cxnSpLocks/>
            <a:stCxn id="90" idx="3"/>
            <a:endCxn id="37" idx="2"/>
          </p:cNvCxnSpPr>
          <p:nvPr/>
        </p:nvCxnSpPr>
        <p:spPr>
          <a:xfrm>
            <a:off x="2131029" y="4529693"/>
            <a:ext cx="1240474" cy="531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7F756D5-301A-4726-8B3C-4479FBEEB607}"/>
              </a:ext>
            </a:extLst>
          </p:cNvPr>
          <p:cNvCxnSpPr>
            <a:cxnSpLocks/>
            <a:stCxn id="97" idx="0"/>
            <a:endCxn id="90" idx="2"/>
          </p:cNvCxnSpPr>
          <p:nvPr/>
        </p:nvCxnSpPr>
        <p:spPr>
          <a:xfrm flipV="1">
            <a:off x="1514598" y="4746412"/>
            <a:ext cx="0" cy="32464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A790B46-7C44-417E-873C-5D12D88C4F25}"/>
              </a:ext>
            </a:extLst>
          </p:cNvPr>
          <p:cNvGrpSpPr/>
          <p:nvPr/>
        </p:nvGrpSpPr>
        <p:grpSpPr>
          <a:xfrm>
            <a:off x="524761" y="5071054"/>
            <a:ext cx="1979673" cy="282811"/>
            <a:chOff x="1876925" y="5058099"/>
            <a:chExt cx="2730580" cy="390083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831A9A5-8A41-48E2-B827-6B85210DCF18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1798D8B-064A-4332-B9C7-E659E2170AE9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394D7D9-4ACE-4FBF-9E7F-3F34DDD0AE66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E700F99-DD66-4790-9966-6CCD1648AAD9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144102A-56FF-40F3-90A8-CF365EE3C50D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7162349-FE6F-470A-891D-BA1F63EF08F3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0E73FFB-68F3-4A56-8A6C-5A21D4BFC95A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76748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7060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모든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전해준다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6A9CCB4-817E-4A44-9731-F7DB8BE2EE41}"/>
              </a:ext>
            </a:extLst>
          </p:cNvPr>
          <p:cNvSpPr/>
          <p:nvPr/>
        </p:nvSpPr>
        <p:spPr>
          <a:xfrm>
            <a:off x="338081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563BFBD-B378-422F-B2A1-117D116712A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880707" y="2199365"/>
            <a:ext cx="2254980" cy="57871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32CDEC-AA8A-4D2B-9D71-B327DDD14536}"/>
              </a:ext>
            </a:extLst>
          </p:cNvPr>
          <p:cNvCxnSpPr>
            <a:cxnSpLocks/>
          </p:cNvCxnSpPr>
          <p:nvPr/>
        </p:nvCxnSpPr>
        <p:spPr>
          <a:xfrm>
            <a:off x="3880706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CEEFA9A-30A1-4404-B74E-2AED3326F3CD}"/>
              </a:ext>
            </a:extLst>
          </p:cNvPr>
          <p:cNvSpPr/>
          <p:nvPr/>
        </p:nvSpPr>
        <p:spPr>
          <a:xfrm>
            <a:off x="338081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8E5859A-33D0-46B9-A8E6-F6B99E4BF9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871934" y="4608732"/>
            <a:ext cx="1279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07CBDC-27FF-42B9-B67E-A8CF6654F383}"/>
              </a:ext>
            </a:extLst>
          </p:cNvPr>
          <p:cNvSpPr/>
          <p:nvPr/>
        </p:nvSpPr>
        <p:spPr>
          <a:xfrm>
            <a:off x="3373318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F8D9A28-7BEC-40AF-892B-355EB9B3CA10}"/>
              </a:ext>
            </a:extLst>
          </p:cNvPr>
          <p:cNvCxnSpPr>
            <a:cxnSpLocks/>
          </p:cNvCxnSpPr>
          <p:nvPr/>
        </p:nvCxnSpPr>
        <p:spPr>
          <a:xfrm>
            <a:off x="3873212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/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blipFill>
                <a:blip r:embed="rId3"/>
                <a:stretch>
                  <a:fillRect l="-10000" r="-8333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CCD59C2-BBF1-4DF7-B79D-0C72A0BC4FA5}"/>
              </a:ext>
            </a:extLst>
          </p:cNvPr>
          <p:cNvSpPr/>
          <p:nvPr/>
        </p:nvSpPr>
        <p:spPr>
          <a:xfrm>
            <a:off x="509547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900AE4-2C5B-4EE9-8722-8AADBA88B85D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595367" y="2206011"/>
            <a:ext cx="771922" cy="572070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0F7A6C-E5EC-474A-9F6C-9B2681C6D5A9}"/>
              </a:ext>
            </a:extLst>
          </p:cNvPr>
          <p:cNvCxnSpPr>
            <a:cxnSpLocks/>
          </p:cNvCxnSpPr>
          <p:nvPr/>
        </p:nvCxnSpPr>
        <p:spPr>
          <a:xfrm>
            <a:off x="5595367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7741FD2-AEA5-4B38-8F66-F7089D9BC62F}"/>
              </a:ext>
            </a:extLst>
          </p:cNvPr>
          <p:cNvSpPr/>
          <p:nvPr/>
        </p:nvSpPr>
        <p:spPr>
          <a:xfrm>
            <a:off x="509547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973502-8E3F-42C4-87FD-ADAB3C1951A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582612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17BD1AD-4A4D-41F9-9F09-29108623F074}"/>
              </a:ext>
            </a:extLst>
          </p:cNvPr>
          <p:cNvSpPr/>
          <p:nvPr/>
        </p:nvSpPr>
        <p:spPr>
          <a:xfrm>
            <a:off x="5084232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17FDAEC-165C-45FC-B45F-64832C9DD859}"/>
              </a:ext>
            </a:extLst>
          </p:cNvPr>
          <p:cNvCxnSpPr>
            <a:cxnSpLocks/>
          </p:cNvCxnSpPr>
          <p:nvPr/>
        </p:nvCxnSpPr>
        <p:spPr>
          <a:xfrm>
            <a:off x="5584127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61790EE-7675-4326-A311-7E4AEA0D3C8C}"/>
              </a:ext>
            </a:extLst>
          </p:cNvPr>
          <p:cNvSpPr/>
          <p:nvPr/>
        </p:nvSpPr>
        <p:spPr>
          <a:xfrm>
            <a:off x="6850628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C07227-D5F6-4B4F-9609-5CB2E4515965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6867185" y="2186945"/>
            <a:ext cx="2287960" cy="59113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8BD44E6-FC07-4FB6-BFFA-1E604561590A}"/>
              </a:ext>
            </a:extLst>
          </p:cNvPr>
          <p:cNvCxnSpPr>
            <a:cxnSpLocks/>
          </p:cNvCxnSpPr>
          <p:nvPr/>
        </p:nvCxnSpPr>
        <p:spPr>
          <a:xfrm>
            <a:off x="7350523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31EF077-DA78-42A1-B1E2-B301FB703527}"/>
              </a:ext>
            </a:extLst>
          </p:cNvPr>
          <p:cNvSpPr/>
          <p:nvPr/>
        </p:nvSpPr>
        <p:spPr>
          <a:xfrm>
            <a:off x="6850628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646E15E-0662-4C37-8229-A8CFC483A5B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7334486" y="4608732"/>
            <a:ext cx="8543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1E823E-159D-44C6-8F8D-0C1254CC0F22}"/>
              </a:ext>
            </a:extLst>
          </p:cNvPr>
          <p:cNvSpPr/>
          <p:nvPr/>
        </p:nvSpPr>
        <p:spPr>
          <a:xfrm>
            <a:off x="6843134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F1EB177-04ED-4676-97BC-A4E985A8353B}"/>
              </a:ext>
            </a:extLst>
          </p:cNvPr>
          <p:cNvCxnSpPr>
            <a:cxnSpLocks/>
          </p:cNvCxnSpPr>
          <p:nvPr/>
        </p:nvCxnSpPr>
        <p:spPr>
          <a:xfrm>
            <a:off x="7343029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600FF20-A383-43E5-B8D8-42EC37A6DB00}"/>
              </a:ext>
            </a:extLst>
          </p:cNvPr>
          <p:cNvSpPr/>
          <p:nvPr/>
        </p:nvSpPr>
        <p:spPr>
          <a:xfrm>
            <a:off x="3373446" y="4301226"/>
            <a:ext cx="1015706" cy="296441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64C26DE-E407-4897-BC40-1A88E0C3C8FA}"/>
              </a:ext>
            </a:extLst>
          </p:cNvPr>
          <p:cNvSpPr/>
          <p:nvPr/>
        </p:nvSpPr>
        <p:spPr>
          <a:xfrm>
            <a:off x="5093295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9B131D3-0EC2-46F4-AFAA-4CABD4B8026C}"/>
              </a:ext>
            </a:extLst>
          </p:cNvPr>
          <p:cNvSpPr/>
          <p:nvPr/>
        </p:nvSpPr>
        <p:spPr>
          <a:xfrm>
            <a:off x="6843733" y="4301226"/>
            <a:ext cx="100023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210F71D-06F2-4EE5-B30F-737176130731}"/>
              </a:ext>
            </a:extLst>
          </p:cNvPr>
          <p:cNvSpPr/>
          <p:nvPr/>
        </p:nvSpPr>
        <p:spPr>
          <a:xfrm>
            <a:off x="738010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D8F9E71-73B6-4518-8437-3326EC673E2A}"/>
              </a:ext>
            </a:extLst>
          </p:cNvPr>
          <p:cNvSpPr/>
          <p:nvPr/>
        </p:nvSpPr>
        <p:spPr>
          <a:xfrm>
            <a:off x="561874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E7C548D-5E78-4F26-8257-EBE5CF3DC236}"/>
              </a:ext>
            </a:extLst>
          </p:cNvPr>
          <p:cNvSpPr/>
          <p:nvPr/>
        </p:nvSpPr>
        <p:spPr>
          <a:xfrm>
            <a:off x="39039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7A0007C-7805-4883-842B-BF7E3E134B2D}"/>
              </a:ext>
            </a:extLst>
          </p:cNvPr>
          <p:cNvSpPr/>
          <p:nvPr/>
        </p:nvSpPr>
        <p:spPr>
          <a:xfrm>
            <a:off x="684772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B1F60A3-963B-4D22-B638-E8E0328C8217}"/>
              </a:ext>
            </a:extLst>
          </p:cNvPr>
          <p:cNvSpPr/>
          <p:nvPr/>
        </p:nvSpPr>
        <p:spPr>
          <a:xfrm>
            <a:off x="509672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A826C6B-1C78-4F9A-99BF-67B954DC4D40}"/>
              </a:ext>
            </a:extLst>
          </p:cNvPr>
          <p:cNvSpPr/>
          <p:nvPr/>
        </p:nvSpPr>
        <p:spPr>
          <a:xfrm>
            <a:off x="509817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61B84FD-1EB5-4C06-A6BA-16F6AFB5CBFD}"/>
              </a:ext>
            </a:extLst>
          </p:cNvPr>
          <p:cNvSpPr/>
          <p:nvPr/>
        </p:nvSpPr>
        <p:spPr>
          <a:xfrm>
            <a:off x="3371503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7DFBD51-689C-4EEF-86C6-F64CBC0BF3A7}"/>
              </a:ext>
            </a:extLst>
          </p:cNvPr>
          <p:cNvSpPr/>
          <p:nvPr/>
        </p:nvSpPr>
        <p:spPr>
          <a:xfrm>
            <a:off x="3372953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70F5C97-F79E-4975-9374-7E4ED12DCFCB}"/>
              </a:ext>
            </a:extLst>
          </p:cNvPr>
          <p:cNvSpPr/>
          <p:nvPr/>
        </p:nvSpPr>
        <p:spPr>
          <a:xfrm>
            <a:off x="68477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BFD481C-E4FD-49FA-B691-ED006127FC07}"/>
              </a:ext>
            </a:extLst>
          </p:cNvPr>
          <p:cNvSpPr/>
          <p:nvPr/>
        </p:nvSpPr>
        <p:spPr>
          <a:xfrm>
            <a:off x="7691820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0F8948A-5A55-4E07-A0CF-2C1EB1B6474E}"/>
              </a:ext>
            </a:extLst>
          </p:cNvPr>
          <p:cNvSpPr/>
          <p:nvPr/>
        </p:nvSpPr>
        <p:spPr>
          <a:xfrm>
            <a:off x="7693269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DD0E7B8-A885-4970-8992-A2CDF0DA86AD}"/>
              </a:ext>
            </a:extLst>
          </p:cNvPr>
          <p:cNvSpPr/>
          <p:nvPr/>
        </p:nvSpPr>
        <p:spPr>
          <a:xfrm>
            <a:off x="595579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9420962-2AA1-4D0A-A0B4-0B4BFA32E5C8}"/>
              </a:ext>
            </a:extLst>
          </p:cNvPr>
          <p:cNvSpPr/>
          <p:nvPr/>
        </p:nvSpPr>
        <p:spPr>
          <a:xfrm>
            <a:off x="595724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57F6FDC-985E-4953-B6E5-1C4CFEA0E83E}"/>
              </a:ext>
            </a:extLst>
          </p:cNvPr>
          <p:cNvSpPr/>
          <p:nvPr/>
        </p:nvSpPr>
        <p:spPr>
          <a:xfrm>
            <a:off x="423348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FE05A03-9F73-41E6-A3DF-A46838352EA8}"/>
              </a:ext>
            </a:extLst>
          </p:cNvPr>
          <p:cNvSpPr/>
          <p:nvPr/>
        </p:nvSpPr>
        <p:spPr>
          <a:xfrm>
            <a:off x="423493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7C1ABF9-E660-46CB-A10F-4EBFCAE1BB96}"/>
              </a:ext>
            </a:extLst>
          </p:cNvPr>
          <p:cNvCxnSpPr>
            <a:cxnSpLocks/>
            <a:stCxn id="45" idx="6"/>
            <a:endCxn id="36" idx="2"/>
          </p:cNvCxnSpPr>
          <p:nvPr/>
        </p:nvCxnSpPr>
        <p:spPr>
          <a:xfrm>
            <a:off x="4386769" y="4352542"/>
            <a:ext cx="71140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CC3A9F9-4753-41F3-88F6-DCFF6B062703}"/>
              </a:ext>
            </a:extLst>
          </p:cNvPr>
          <p:cNvCxnSpPr>
            <a:cxnSpLocks/>
            <a:stCxn id="44" idx="6"/>
            <a:endCxn id="35" idx="2"/>
          </p:cNvCxnSpPr>
          <p:nvPr/>
        </p:nvCxnSpPr>
        <p:spPr>
          <a:xfrm>
            <a:off x="4385320" y="4535009"/>
            <a:ext cx="71140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8BA17CD-42A7-42F4-B699-803DF145EF6D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6109086" y="4352542"/>
            <a:ext cx="7386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BFAD58D-6734-4F4D-9F45-6994353C2DC3}"/>
              </a:ext>
            </a:extLst>
          </p:cNvPr>
          <p:cNvCxnSpPr>
            <a:cxnSpLocks/>
            <a:stCxn id="42" idx="6"/>
            <a:endCxn id="34" idx="2"/>
          </p:cNvCxnSpPr>
          <p:nvPr/>
        </p:nvCxnSpPr>
        <p:spPr>
          <a:xfrm>
            <a:off x="6107636" y="4535010"/>
            <a:ext cx="74009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F7076C4-2D4A-4854-A78D-B3D91AB4E498}"/>
              </a:ext>
            </a:extLst>
          </p:cNvPr>
          <p:cNvCxnSpPr>
            <a:cxnSpLocks/>
            <a:stCxn id="41" idx="6"/>
            <a:endCxn id="66" idx="2"/>
          </p:cNvCxnSpPr>
          <p:nvPr/>
        </p:nvCxnSpPr>
        <p:spPr>
          <a:xfrm>
            <a:off x="7845108" y="4352542"/>
            <a:ext cx="8128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FD681E3-795E-4684-B91F-C2B64FD88F32}"/>
              </a:ext>
            </a:extLst>
          </p:cNvPr>
          <p:cNvCxnSpPr>
            <a:cxnSpLocks/>
            <a:stCxn id="40" idx="6"/>
            <a:endCxn id="65" idx="2"/>
          </p:cNvCxnSpPr>
          <p:nvPr/>
        </p:nvCxnSpPr>
        <p:spPr>
          <a:xfrm>
            <a:off x="7843658" y="4535010"/>
            <a:ext cx="81284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940F845-9CB5-44BB-A96D-2AB0DCF152B5}"/>
              </a:ext>
            </a:extLst>
          </p:cNvPr>
          <p:cNvCxnSpPr>
            <a:cxnSpLocks/>
          </p:cNvCxnSpPr>
          <p:nvPr/>
        </p:nvCxnSpPr>
        <p:spPr>
          <a:xfrm>
            <a:off x="3093712" y="4360510"/>
            <a:ext cx="28431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BAB514B-046F-46F4-818E-DF5A5AB43C00}"/>
              </a:ext>
            </a:extLst>
          </p:cNvPr>
          <p:cNvCxnSpPr>
            <a:cxnSpLocks/>
            <a:stCxn id="40" idx="6"/>
            <a:endCxn id="23" idx="2"/>
          </p:cNvCxnSpPr>
          <p:nvPr/>
        </p:nvCxnSpPr>
        <p:spPr>
          <a:xfrm flipH="1" flipV="1">
            <a:off x="7350523" y="3892817"/>
            <a:ext cx="493135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4AAD5CA0-62A3-4C59-8723-665E79DF6168}"/>
              </a:ext>
            </a:extLst>
          </p:cNvPr>
          <p:cNvCxnSpPr>
            <a:cxnSpLocks/>
            <a:stCxn id="42" idx="6"/>
            <a:endCxn id="16" idx="2"/>
          </p:cNvCxnSpPr>
          <p:nvPr/>
        </p:nvCxnSpPr>
        <p:spPr>
          <a:xfrm flipH="1" flipV="1">
            <a:off x="5595367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891783A-1885-4D53-B9B0-F8360D109516}"/>
              </a:ext>
            </a:extLst>
          </p:cNvPr>
          <p:cNvCxnSpPr>
            <a:cxnSpLocks/>
            <a:stCxn id="27" idx="3"/>
            <a:endCxn id="8" idx="2"/>
          </p:cNvCxnSpPr>
          <p:nvPr/>
        </p:nvCxnSpPr>
        <p:spPr>
          <a:xfrm flipH="1" flipV="1">
            <a:off x="3880707" y="3892817"/>
            <a:ext cx="508444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DA30DA1-9C47-4E68-8833-1E1CE6AD573A}"/>
              </a:ext>
            </a:extLst>
          </p:cNvPr>
          <p:cNvSpPr/>
          <p:nvPr/>
        </p:nvSpPr>
        <p:spPr>
          <a:xfrm>
            <a:off x="8655250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1C6EE2B-A741-4F7B-BABC-446BF7B638A3}"/>
              </a:ext>
            </a:extLst>
          </p:cNvPr>
          <p:cNvCxnSpPr>
            <a:cxnSpLocks/>
          </p:cNvCxnSpPr>
          <p:nvPr/>
        </p:nvCxnSpPr>
        <p:spPr>
          <a:xfrm>
            <a:off x="9155145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B0E0164-C5F1-45D3-A7AE-A3A76EC8A42E}"/>
              </a:ext>
            </a:extLst>
          </p:cNvPr>
          <p:cNvSpPr/>
          <p:nvPr/>
        </p:nvSpPr>
        <p:spPr>
          <a:xfrm>
            <a:off x="8655250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DB214BD-3566-489C-85F7-6B8EBDA6C5D7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9142390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9A04F88-F4D7-48B2-85C0-00003CA00A6A}"/>
              </a:ext>
            </a:extLst>
          </p:cNvPr>
          <p:cNvSpPr/>
          <p:nvPr/>
        </p:nvSpPr>
        <p:spPr>
          <a:xfrm>
            <a:off x="8644010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8979C71-3347-4097-B2C0-44BE3E9CE434}"/>
              </a:ext>
            </a:extLst>
          </p:cNvPr>
          <p:cNvCxnSpPr>
            <a:cxnSpLocks/>
          </p:cNvCxnSpPr>
          <p:nvPr/>
        </p:nvCxnSpPr>
        <p:spPr>
          <a:xfrm>
            <a:off x="9143905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3BD7144-FA38-401A-B4EB-752E712E0E05}"/>
              </a:ext>
            </a:extLst>
          </p:cNvPr>
          <p:cNvSpPr/>
          <p:nvPr/>
        </p:nvSpPr>
        <p:spPr>
          <a:xfrm>
            <a:off x="8653073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0522A07-6938-4F09-A5BC-3B421D1181EB}"/>
              </a:ext>
            </a:extLst>
          </p:cNvPr>
          <p:cNvSpPr/>
          <p:nvPr/>
        </p:nvSpPr>
        <p:spPr>
          <a:xfrm>
            <a:off x="917852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A2C3A47-E6E0-47BB-8E09-3CDE863CF553}"/>
              </a:ext>
            </a:extLst>
          </p:cNvPr>
          <p:cNvSpPr/>
          <p:nvPr/>
        </p:nvSpPr>
        <p:spPr>
          <a:xfrm>
            <a:off x="8656499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A2FDF3F-F708-4B7A-AF4B-58B8EC2C2693}"/>
              </a:ext>
            </a:extLst>
          </p:cNvPr>
          <p:cNvSpPr/>
          <p:nvPr/>
        </p:nvSpPr>
        <p:spPr>
          <a:xfrm>
            <a:off x="865795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22F285-3FDC-41CB-9B31-86BD7641028D}"/>
              </a:ext>
            </a:extLst>
          </p:cNvPr>
          <p:cNvSpPr/>
          <p:nvPr/>
        </p:nvSpPr>
        <p:spPr>
          <a:xfrm>
            <a:off x="9515576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CE229E3-6647-47A1-9DA1-8CD55F30BA93}"/>
              </a:ext>
            </a:extLst>
          </p:cNvPr>
          <p:cNvSpPr/>
          <p:nvPr/>
        </p:nvSpPr>
        <p:spPr>
          <a:xfrm>
            <a:off x="9517026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B7184A02-50F3-46B1-815B-5DDE5ECD02F4}"/>
              </a:ext>
            </a:extLst>
          </p:cNvPr>
          <p:cNvCxnSpPr>
            <a:cxnSpLocks/>
            <a:stCxn id="67" idx="6"/>
            <a:endCxn id="59" idx="2"/>
          </p:cNvCxnSpPr>
          <p:nvPr/>
        </p:nvCxnSpPr>
        <p:spPr>
          <a:xfrm flipH="1" flipV="1">
            <a:off x="9155145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BF7EADB-EA24-4AD9-8DE8-2E02A3D1D06B}"/>
              </a:ext>
            </a:extLst>
          </p:cNvPr>
          <p:cNvSpPr/>
          <p:nvPr/>
        </p:nvSpPr>
        <p:spPr>
          <a:xfrm>
            <a:off x="3746260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D37E769-27F3-4980-BB04-3454364EBE58}"/>
              </a:ext>
            </a:extLst>
          </p:cNvPr>
          <p:cNvSpPr/>
          <p:nvPr/>
        </p:nvSpPr>
        <p:spPr>
          <a:xfrm>
            <a:off x="5456937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3D02E3F-49E5-4E94-9928-F6C1EB76AE33}"/>
              </a:ext>
            </a:extLst>
          </p:cNvPr>
          <p:cNvSpPr/>
          <p:nvPr/>
        </p:nvSpPr>
        <p:spPr>
          <a:xfrm>
            <a:off x="7217354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583C054-8D19-432F-86EC-CEB08466773F}"/>
              </a:ext>
            </a:extLst>
          </p:cNvPr>
          <p:cNvSpPr/>
          <p:nvPr/>
        </p:nvSpPr>
        <p:spPr>
          <a:xfrm>
            <a:off x="9016715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850C574-76F2-4B84-8297-D64F365889B9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6635583" y="2192819"/>
            <a:ext cx="714941" cy="585262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2C60ADF-0126-4B0B-999E-F764CB1EEA35}"/>
              </a:ext>
            </a:extLst>
          </p:cNvPr>
          <p:cNvSpPr/>
          <p:nvPr/>
        </p:nvSpPr>
        <p:spPr>
          <a:xfrm>
            <a:off x="4441709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8C66D9D-186D-44BB-BE67-5DAC95086E85}"/>
              </a:ext>
            </a:extLst>
          </p:cNvPr>
          <p:cNvSpPr/>
          <p:nvPr/>
        </p:nvSpPr>
        <p:spPr>
          <a:xfrm>
            <a:off x="6134316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0CCB3B-CC80-418B-9979-BF1C760D28D7}"/>
              </a:ext>
            </a:extLst>
          </p:cNvPr>
          <p:cNvSpPr/>
          <p:nvPr/>
        </p:nvSpPr>
        <p:spPr>
          <a:xfrm>
            <a:off x="7902009" y="3261577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FB0944C-82E7-4E7A-959C-02D477F25147}"/>
              </a:ext>
            </a:extLst>
          </p:cNvPr>
          <p:cNvSpPr/>
          <p:nvPr/>
        </p:nvSpPr>
        <p:spPr>
          <a:xfrm>
            <a:off x="9713044" y="3184166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94D5FFE9-E1AB-426F-BD82-DF30BDF18AF1}"/>
              </a:ext>
            </a:extLst>
          </p:cNvPr>
          <p:cNvCxnSpPr>
            <a:cxnSpLocks/>
            <a:stCxn id="78" idx="1"/>
            <a:endCxn id="80" idx="4"/>
          </p:cNvCxnSpPr>
          <p:nvPr/>
        </p:nvCxnSpPr>
        <p:spPr>
          <a:xfrm rot="10800000">
            <a:off x="9301270" y="3179717"/>
            <a:ext cx="411775" cy="13386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6EB6A593-4C85-44BD-A472-20964E548F95}"/>
              </a:ext>
            </a:extLst>
          </p:cNvPr>
          <p:cNvSpPr/>
          <p:nvPr/>
        </p:nvSpPr>
        <p:spPr>
          <a:xfrm>
            <a:off x="9225350" y="306127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2A0C852-A751-40A8-8785-AE8994E9981D}"/>
              </a:ext>
            </a:extLst>
          </p:cNvPr>
          <p:cNvSpPr/>
          <p:nvPr/>
        </p:nvSpPr>
        <p:spPr>
          <a:xfrm>
            <a:off x="7415093" y="306143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9AA54DA-6BE7-4209-8036-65CCB8715370}"/>
              </a:ext>
            </a:extLst>
          </p:cNvPr>
          <p:cNvSpPr/>
          <p:nvPr/>
        </p:nvSpPr>
        <p:spPr>
          <a:xfrm>
            <a:off x="5694288" y="3061272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1D13BD8-B475-4318-8D97-B13799145482}"/>
              </a:ext>
            </a:extLst>
          </p:cNvPr>
          <p:cNvSpPr/>
          <p:nvPr/>
        </p:nvSpPr>
        <p:spPr>
          <a:xfrm>
            <a:off x="3939133" y="307142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9510C6B9-B013-4483-83A4-70D556D86E80}"/>
              </a:ext>
            </a:extLst>
          </p:cNvPr>
          <p:cNvCxnSpPr>
            <a:cxnSpLocks/>
            <a:stCxn id="77" idx="1"/>
            <a:endCxn id="81" idx="4"/>
          </p:cNvCxnSpPr>
          <p:nvPr/>
        </p:nvCxnSpPr>
        <p:spPr>
          <a:xfrm rot="10800000">
            <a:off x="7491013" y="3179876"/>
            <a:ext cx="410996" cy="21111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AACFA1E9-ECEE-44C1-B6E5-DED498C98E24}"/>
              </a:ext>
            </a:extLst>
          </p:cNvPr>
          <p:cNvCxnSpPr>
            <a:cxnSpLocks/>
            <a:stCxn id="76" idx="1"/>
            <a:endCxn id="82" idx="4"/>
          </p:cNvCxnSpPr>
          <p:nvPr/>
        </p:nvCxnSpPr>
        <p:spPr>
          <a:xfrm rot="10800000">
            <a:off x="5770208" y="3179715"/>
            <a:ext cx="364108" cy="21127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9E1C61E-3168-4FA3-9876-564308C9F88F}"/>
              </a:ext>
            </a:extLst>
          </p:cNvPr>
          <p:cNvCxnSpPr>
            <a:cxnSpLocks/>
            <a:stCxn id="75" idx="1"/>
            <a:endCxn id="83" idx="4"/>
          </p:cNvCxnSpPr>
          <p:nvPr/>
        </p:nvCxnSpPr>
        <p:spPr>
          <a:xfrm rot="10800000">
            <a:off x="4015053" y="3189867"/>
            <a:ext cx="426656" cy="201123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/>
              <p:nvPr/>
            </p:nvSpPr>
            <p:spPr>
              <a:xfrm>
                <a:off x="2049142" y="4227699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142" y="4227699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0513" r="-256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CBAB7315-6244-4E1B-8A8F-7DCA12557D7F}"/>
              </a:ext>
            </a:extLst>
          </p:cNvPr>
          <p:cNvSpPr/>
          <p:nvPr/>
        </p:nvSpPr>
        <p:spPr>
          <a:xfrm>
            <a:off x="665552" y="4312974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A2F3C3D-3987-423B-990B-65A5D70793D7}"/>
              </a:ext>
            </a:extLst>
          </p:cNvPr>
          <p:cNvCxnSpPr>
            <a:cxnSpLocks/>
            <a:stCxn id="90" idx="3"/>
            <a:endCxn id="37" idx="2"/>
          </p:cNvCxnSpPr>
          <p:nvPr/>
        </p:nvCxnSpPr>
        <p:spPr>
          <a:xfrm>
            <a:off x="1898415" y="4529693"/>
            <a:ext cx="1473088" cy="531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7F756D5-301A-4726-8B3C-4479FBEEB607}"/>
              </a:ext>
            </a:extLst>
          </p:cNvPr>
          <p:cNvCxnSpPr>
            <a:cxnSpLocks/>
            <a:stCxn id="97" idx="0"/>
            <a:endCxn id="90" idx="2"/>
          </p:cNvCxnSpPr>
          <p:nvPr/>
        </p:nvCxnSpPr>
        <p:spPr>
          <a:xfrm flipV="1">
            <a:off x="1281984" y="4746412"/>
            <a:ext cx="0" cy="32464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A790B46-7C44-417E-873C-5D12D88C4F25}"/>
              </a:ext>
            </a:extLst>
          </p:cNvPr>
          <p:cNvGrpSpPr/>
          <p:nvPr/>
        </p:nvGrpSpPr>
        <p:grpSpPr>
          <a:xfrm>
            <a:off x="292147" y="5071054"/>
            <a:ext cx="1979673" cy="282811"/>
            <a:chOff x="1876925" y="5058099"/>
            <a:chExt cx="2730580" cy="390083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831A9A5-8A41-48E2-B827-6B85210DCF18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1798D8B-064A-4332-B9C7-E659E2170AE9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394D7D9-4ACE-4FBF-9E7F-3F34DDD0AE66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E700F99-DD66-4790-9966-6CCD1648AAD9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144102A-56FF-40F3-90A8-CF365EE3C50D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7162349-FE6F-470A-891D-BA1F63EF08F3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0E73FFB-68F3-4A56-8A6C-5A21D4BFC95A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01" name="타원 100">
            <a:extLst>
              <a:ext uri="{FF2B5EF4-FFF2-40B4-BE49-F238E27FC236}">
                <a16:creationId xmlns:a16="http://schemas.microsoft.com/office/drawing/2014/main" id="{FA073A61-79E3-43A3-A2C7-7BED00B48A8E}"/>
              </a:ext>
            </a:extLst>
          </p:cNvPr>
          <p:cNvSpPr/>
          <p:nvPr/>
        </p:nvSpPr>
        <p:spPr>
          <a:xfrm>
            <a:off x="3537172" y="3774374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6519761D-C7AC-413A-B9E6-8A2DA2CE5A56}"/>
              </a:ext>
            </a:extLst>
          </p:cNvPr>
          <p:cNvSpPr/>
          <p:nvPr/>
        </p:nvSpPr>
        <p:spPr>
          <a:xfrm>
            <a:off x="5283861" y="378156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8DBE7C25-856E-4720-950B-BA2672E942C6}"/>
              </a:ext>
            </a:extLst>
          </p:cNvPr>
          <p:cNvSpPr/>
          <p:nvPr/>
        </p:nvSpPr>
        <p:spPr>
          <a:xfrm>
            <a:off x="7009672" y="378156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D1AF81E1-48DF-4B94-ABAA-AD98D50B73F3}"/>
              </a:ext>
            </a:extLst>
          </p:cNvPr>
          <p:cNvSpPr/>
          <p:nvPr/>
        </p:nvSpPr>
        <p:spPr>
          <a:xfrm>
            <a:off x="8808337" y="3773657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AA15315-D519-4741-9A48-59BD371C9433}"/>
              </a:ext>
            </a:extLst>
          </p:cNvPr>
          <p:cNvSpPr/>
          <p:nvPr/>
        </p:nvSpPr>
        <p:spPr>
          <a:xfrm>
            <a:off x="8808337" y="4472352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ECA7AB9B-235C-40DB-868B-EDA853CDFFF5}"/>
              </a:ext>
            </a:extLst>
          </p:cNvPr>
          <p:cNvSpPr/>
          <p:nvPr/>
        </p:nvSpPr>
        <p:spPr>
          <a:xfrm>
            <a:off x="6984581" y="4470471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21E4588F-8B4D-41B6-B2D9-B24101A5BF68}"/>
              </a:ext>
            </a:extLst>
          </p:cNvPr>
          <p:cNvSpPr/>
          <p:nvPr/>
        </p:nvSpPr>
        <p:spPr>
          <a:xfrm>
            <a:off x="5283861" y="4470471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909D0690-FB6E-41D8-A3D9-9A997F77F81C}"/>
              </a:ext>
            </a:extLst>
          </p:cNvPr>
          <p:cNvSpPr/>
          <p:nvPr/>
        </p:nvSpPr>
        <p:spPr>
          <a:xfrm>
            <a:off x="3544531" y="4479224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37768368-4568-410E-A42B-5CF4073D126C}"/>
              </a:ext>
            </a:extLst>
          </p:cNvPr>
          <p:cNvCxnSpPr>
            <a:cxnSpLocks/>
            <a:stCxn id="167" idx="0"/>
            <a:endCxn id="101" idx="4"/>
          </p:cNvCxnSpPr>
          <p:nvPr/>
        </p:nvCxnSpPr>
        <p:spPr>
          <a:xfrm rot="5400000" flipH="1" flipV="1">
            <a:off x="2671746" y="3586037"/>
            <a:ext cx="634564" cy="1248125"/>
          </a:xfrm>
          <a:prstGeom prst="bentConnector3">
            <a:avLst>
              <a:gd name="adj1" fmla="val 79073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5D0C63B8-774E-4705-9F7E-775EF700D141}"/>
              </a:ext>
            </a:extLst>
          </p:cNvPr>
          <p:cNvCxnSpPr>
            <a:cxnSpLocks/>
            <a:stCxn id="167" idx="0"/>
            <a:endCxn id="102" idx="4"/>
          </p:cNvCxnSpPr>
          <p:nvPr/>
        </p:nvCxnSpPr>
        <p:spPr>
          <a:xfrm rot="5400000" flipH="1" flipV="1">
            <a:off x="3548686" y="2716287"/>
            <a:ext cx="627375" cy="2994814"/>
          </a:xfrm>
          <a:prstGeom prst="bentConnector3">
            <a:avLst>
              <a:gd name="adj1" fmla="val 70456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8FBCC9FC-E303-4F9E-A2BF-5DA855B27ACF}"/>
              </a:ext>
            </a:extLst>
          </p:cNvPr>
          <p:cNvCxnSpPr>
            <a:cxnSpLocks/>
            <a:stCxn id="167" idx="0"/>
            <a:endCxn id="103" idx="4"/>
          </p:cNvCxnSpPr>
          <p:nvPr/>
        </p:nvCxnSpPr>
        <p:spPr>
          <a:xfrm rot="5400000" flipH="1" flipV="1">
            <a:off x="4411591" y="1853382"/>
            <a:ext cx="627375" cy="4720625"/>
          </a:xfrm>
          <a:prstGeom prst="bentConnector3">
            <a:avLst>
              <a:gd name="adj1" fmla="val 60867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38FDF850-5736-434B-8290-7360BDF8F386}"/>
              </a:ext>
            </a:extLst>
          </p:cNvPr>
          <p:cNvCxnSpPr>
            <a:cxnSpLocks/>
            <a:stCxn id="167" idx="0"/>
            <a:endCxn id="104" idx="4"/>
          </p:cNvCxnSpPr>
          <p:nvPr/>
        </p:nvCxnSpPr>
        <p:spPr>
          <a:xfrm rot="5400000" flipH="1" flipV="1">
            <a:off x="5306971" y="950096"/>
            <a:ext cx="635281" cy="6519290"/>
          </a:xfrm>
          <a:prstGeom prst="bentConnector3">
            <a:avLst>
              <a:gd name="adj1" fmla="val 50000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37DFB8C8-53E2-419B-B9CB-1963C3DB62DF}"/>
              </a:ext>
            </a:extLst>
          </p:cNvPr>
          <p:cNvCxnSpPr>
            <a:cxnSpLocks/>
            <a:stCxn id="90" idx="3"/>
            <a:endCxn id="108" idx="4"/>
          </p:cNvCxnSpPr>
          <p:nvPr/>
        </p:nvCxnSpPr>
        <p:spPr>
          <a:xfrm>
            <a:off x="1898415" y="4529693"/>
            <a:ext cx="1722035" cy="67974"/>
          </a:xfrm>
          <a:prstGeom prst="bentConnector4">
            <a:avLst>
              <a:gd name="adj1" fmla="val 23109"/>
              <a:gd name="adj2" fmla="val 277002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2C314814-74A7-46D1-B25A-2859AB7CA5D5}"/>
              </a:ext>
            </a:extLst>
          </p:cNvPr>
          <p:cNvCxnSpPr>
            <a:cxnSpLocks/>
            <a:stCxn id="90" idx="3"/>
            <a:endCxn id="107" idx="4"/>
          </p:cNvCxnSpPr>
          <p:nvPr/>
        </p:nvCxnSpPr>
        <p:spPr>
          <a:xfrm>
            <a:off x="1898415" y="4529693"/>
            <a:ext cx="3461365" cy="59221"/>
          </a:xfrm>
          <a:prstGeom prst="bentConnector4">
            <a:avLst>
              <a:gd name="adj1" fmla="val 9393"/>
              <a:gd name="adj2" fmla="val 411518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C326B975-24DE-4FE5-A46E-5C8329DCEFBB}"/>
              </a:ext>
            </a:extLst>
          </p:cNvPr>
          <p:cNvCxnSpPr>
            <a:cxnSpLocks/>
            <a:stCxn id="90" idx="3"/>
            <a:endCxn id="106" idx="4"/>
          </p:cNvCxnSpPr>
          <p:nvPr/>
        </p:nvCxnSpPr>
        <p:spPr>
          <a:xfrm>
            <a:off x="1898415" y="4529693"/>
            <a:ext cx="5162085" cy="59221"/>
          </a:xfrm>
          <a:prstGeom prst="bentConnector4">
            <a:avLst>
              <a:gd name="adj1" fmla="val 4747"/>
              <a:gd name="adj2" fmla="val 486012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370F3BDE-8B6B-4425-B3F9-0C2888B8879A}"/>
              </a:ext>
            </a:extLst>
          </p:cNvPr>
          <p:cNvCxnSpPr>
            <a:cxnSpLocks/>
            <a:stCxn id="90" idx="3"/>
            <a:endCxn id="105" idx="4"/>
          </p:cNvCxnSpPr>
          <p:nvPr/>
        </p:nvCxnSpPr>
        <p:spPr>
          <a:xfrm>
            <a:off x="1898415" y="4529693"/>
            <a:ext cx="6985841" cy="61102"/>
          </a:xfrm>
          <a:prstGeom prst="bentConnector4">
            <a:avLst>
              <a:gd name="adj1" fmla="val 2496"/>
              <a:gd name="adj2" fmla="val 579148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타원 166">
            <a:extLst>
              <a:ext uri="{FF2B5EF4-FFF2-40B4-BE49-F238E27FC236}">
                <a16:creationId xmlns:a16="http://schemas.microsoft.com/office/drawing/2014/main" id="{1E26261B-D2A8-451E-B3F4-A5C78C4592E1}"/>
              </a:ext>
            </a:extLst>
          </p:cNvPr>
          <p:cNvSpPr/>
          <p:nvPr/>
        </p:nvSpPr>
        <p:spPr>
          <a:xfrm>
            <a:off x="2289047" y="4527381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61578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857587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그림과 같이 모든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전해준다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그림과 비교해보면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기존에는 하나의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만이 소유하던 중요 정보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공유함을 알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집단 지성에 비유할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중요한 정보를 한 사람이 독점하는 것이 아니라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많은 사람과 공유한다면 더 올바른 결정을 내릴 가능성이 커질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개선안은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다른 계층에도 전해주는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달리 보면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다른 계층도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정보를 엿본다고 해석할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엿보다를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영어로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 하기 때문에 이 개선을 더한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마찬가지로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그림에서는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입력되는 벡터가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개씩이 되었다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실제로는 두 벡터가 연결된 것을 의미한다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두 벡터를 연결시키는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concat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노드를 이용해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그림처럼 그려야 정확한 계산 그래프가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8652665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8877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정확하게 그리면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두 입력을 연결한 하나의 벡터가 입력되는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F89240-0913-4794-8DD1-EE4B7859C441}"/>
              </a:ext>
            </a:extLst>
          </p:cNvPr>
          <p:cNvSpPr/>
          <p:nvPr/>
        </p:nvSpPr>
        <p:spPr>
          <a:xfrm>
            <a:off x="2582584" y="2688711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1032D3F-3F5D-4C54-9E5A-78CC294952DD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199016" y="3122149"/>
            <a:ext cx="0" cy="1357609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501D1F7A-7A2F-4560-9B1D-B10A72CD232A}"/>
              </a:ext>
            </a:extLst>
          </p:cNvPr>
          <p:cNvSpPr/>
          <p:nvPr/>
        </p:nvSpPr>
        <p:spPr>
          <a:xfrm>
            <a:off x="1811408" y="356539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BA672C-176D-434B-B4F2-5D6EB5CA4AF8}"/>
              </a:ext>
            </a:extLst>
          </p:cNvPr>
          <p:cNvSpPr/>
          <p:nvPr/>
        </p:nvSpPr>
        <p:spPr>
          <a:xfrm>
            <a:off x="1963808" y="371779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6A1EB7B-D7DF-43BA-8C83-BC147D174289}"/>
              </a:ext>
            </a:extLst>
          </p:cNvPr>
          <p:cNvSpPr/>
          <p:nvPr/>
        </p:nvSpPr>
        <p:spPr>
          <a:xfrm>
            <a:off x="2943218" y="3003706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1C54DF8-8476-42A0-9B82-524AF8B5422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199016" y="2181726"/>
            <a:ext cx="0" cy="506985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FCCE0AF-2EAA-487E-B53D-F51209382B6F}"/>
              </a:ext>
            </a:extLst>
          </p:cNvPr>
          <p:cNvCxnSpPr>
            <a:cxnSpLocks/>
            <a:stCxn id="7" idx="6"/>
            <a:endCxn id="10" idx="4"/>
          </p:cNvCxnSpPr>
          <p:nvPr/>
        </p:nvCxnSpPr>
        <p:spPr>
          <a:xfrm flipV="1">
            <a:off x="1963246" y="3122149"/>
            <a:ext cx="1055891" cy="502471"/>
          </a:xfrm>
          <a:prstGeom prst="bentConnector2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2BFD1C5-3456-4656-81E9-82B7CBB680A5}"/>
              </a:ext>
            </a:extLst>
          </p:cNvPr>
          <p:cNvSpPr/>
          <p:nvPr/>
        </p:nvSpPr>
        <p:spPr>
          <a:xfrm>
            <a:off x="6154680" y="2688711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B89264-73CE-46B7-AE56-BD7C59985AF3}"/>
              </a:ext>
            </a:extLst>
          </p:cNvPr>
          <p:cNvCxnSpPr>
            <a:cxnSpLocks/>
            <a:stCxn id="24" idx="0"/>
            <a:endCxn id="17" idx="2"/>
          </p:cNvCxnSpPr>
          <p:nvPr/>
        </p:nvCxnSpPr>
        <p:spPr>
          <a:xfrm flipV="1">
            <a:off x="6771110" y="3122149"/>
            <a:ext cx="2" cy="338988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C34A7E76-220B-4570-A78A-D55C5B898480}"/>
              </a:ext>
            </a:extLst>
          </p:cNvPr>
          <p:cNvSpPr/>
          <p:nvPr/>
        </p:nvSpPr>
        <p:spPr>
          <a:xfrm>
            <a:off x="5383504" y="356539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22FDBFD-57F4-4C4B-9FEB-0614BA45E7AC}"/>
              </a:ext>
            </a:extLst>
          </p:cNvPr>
          <p:cNvSpPr/>
          <p:nvPr/>
        </p:nvSpPr>
        <p:spPr>
          <a:xfrm>
            <a:off x="5605298" y="376789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D43ED52-1E16-46BA-9CC9-B5E370E0A490}"/>
              </a:ext>
            </a:extLst>
          </p:cNvPr>
          <p:cNvSpPr/>
          <p:nvPr/>
        </p:nvSpPr>
        <p:spPr>
          <a:xfrm>
            <a:off x="6515314" y="3003706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B2DF369-858B-4B38-A156-1DA1B06E68F7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6771112" y="2181726"/>
            <a:ext cx="0" cy="506985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394F55F-435E-4C05-9427-A6372B997BD2}"/>
              </a:ext>
            </a:extLst>
          </p:cNvPr>
          <p:cNvCxnSpPr>
            <a:cxnSpLocks/>
          </p:cNvCxnSpPr>
          <p:nvPr/>
        </p:nvCxnSpPr>
        <p:spPr>
          <a:xfrm flipV="1">
            <a:off x="6071937" y="3900446"/>
            <a:ext cx="634672" cy="202323"/>
          </a:xfrm>
          <a:prstGeom prst="bentConnector3">
            <a:avLst>
              <a:gd name="adj1" fmla="val 99921"/>
            </a:avLst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A32DF9D-87EC-4F1B-845F-35C4A81C35D4}"/>
              </a:ext>
            </a:extLst>
          </p:cNvPr>
          <p:cNvGrpSpPr/>
          <p:nvPr/>
        </p:nvGrpSpPr>
        <p:grpSpPr>
          <a:xfrm>
            <a:off x="6496035" y="3461137"/>
            <a:ext cx="550151" cy="445408"/>
            <a:chOff x="6065912" y="4788677"/>
            <a:chExt cx="550151" cy="445408"/>
          </a:xfrm>
          <a:noFill/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F61FD05-A198-47D6-AC46-9278DF638EDD}"/>
                </a:ext>
              </a:extLst>
            </p:cNvPr>
            <p:cNvSpPr/>
            <p:nvPr/>
          </p:nvSpPr>
          <p:spPr>
            <a:xfrm>
              <a:off x="6118283" y="4788677"/>
              <a:ext cx="445408" cy="445408"/>
            </a:xfrm>
            <a:prstGeom prst="ellipse">
              <a:avLst/>
            </a:prstGeom>
            <a:grp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9F2F82-4BBE-44E6-99EC-4CEC008E8201}"/>
                </a:ext>
              </a:extLst>
            </p:cNvPr>
            <p:cNvSpPr txBox="1"/>
            <p:nvPr/>
          </p:nvSpPr>
          <p:spPr>
            <a:xfrm>
              <a:off x="6065912" y="4895965"/>
              <a:ext cx="550151" cy="2308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concat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0CC8FA5-EEE7-4472-AFAF-635E7D8A98A2}"/>
              </a:ext>
            </a:extLst>
          </p:cNvPr>
          <p:cNvCxnSpPr>
            <a:cxnSpLocks/>
          </p:cNvCxnSpPr>
          <p:nvPr/>
        </p:nvCxnSpPr>
        <p:spPr>
          <a:xfrm flipV="1">
            <a:off x="6845159" y="3900445"/>
            <a:ext cx="0" cy="579313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56F9E47-445B-4180-B5EC-CF6ACA8FAFC4}"/>
              </a:ext>
            </a:extLst>
          </p:cNvPr>
          <p:cNvSpPr txBox="1"/>
          <p:nvPr/>
        </p:nvSpPr>
        <p:spPr>
          <a:xfrm>
            <a:off x="720598" y="4942794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9429596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775058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추가로 적용하자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결과가 월등히 좋아졌다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이상의 실험 결과에서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Reverse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함께 효과적으로 작동하고 있음을 알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문장을 반전시키는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Reverse,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정보를 널리 퍼지게 하는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덕분에 만족할 만한 결과를 얻었다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수행한 개선은 작은 개선이라 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큰 개선은 다음 장에서 추가할 계획이다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어텐션이라는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기술로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극적으로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진화시킬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절의 실험은 주의해야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이용하게 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신경망은 가중치 매개변수가 커져서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계산량도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늘어난다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이번 절의 실험 결과는 커진 매개변수만큼의 핸디캡을 감안해야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정확도는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하이퍼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파라미터에 영향을 크게 받는다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예제에서의 결과는 믿음직했지만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실제 문제에서는 그 효과가 달라질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5580359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29848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구름 28">
            <a:extLst>
              <a:ext uri="{FF2B5EF4-FFF2-40B4-BE49-F238E27FC236}">
                <a16:creationId xmlns:a16="http://schemas.microsoft.com/office/drawing/2014/main" id="{31F89E8C-28E4-4868-9286-88211EA5BCB7}"/>
              </a:ext>
            </a:extLst>
          </p:cNvPr>
          <p:cNvSpPr/>
          <p:nvPr/>
        </p:nvSpPr>
        <p:spPr>
          <a:xfrm rot="327991">
            <a:off x="939521" y="4189260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구름 29">
            <a:extLst>
              <a:ext uri="{FF2B5EF4-FFF2-40B4-BE49-F238E27FC236}">
                <a16:creationId xmlns:a16="http://schemas.microsoft.com/office/drawing/2014/main" id="{34BA7A0B-3074-420C-B287-F46A5F137E7A}"/>
              </a:ext>
            </a:extLst>
          </p:cNvPr>
          <p:cNvSpPr/>
          <p:nvPr/>
        </p:nvSpPr>
        <p:spPr>
          <a:xfrm rot="327991">
            <a:off x="5981685" y="2924097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구름 4">
            <a:extLst>
              <a:ext uri="{FF2B5EF4-FFF2-40B4-BE49-F238E27FC236}">
                <a16:creationId xmlns:a16="http://schemas.microsoft.com/office/drawing/2014/main" id="{8E346BDC-A8DD-4845-BB2E-12C7A7C96051}"/>
              </a:ext>
            </a:extLst>
          </p:cNvPr>
          <p:cNvSpPr/>
          <p:nvPr/>
        </p:nvSpPr>
        <p:spPr>
          <a:xfrm rot="327991">
            <a:off x="881243" y="1906537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/>
              <p:nvPr/>
            </p:nvSpPr>
            <p:spPr>
              <a:xfrm>
                <a:off x="691742" y="1122655"/>
                <a:ext cx="24304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계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산 그래프의 역전파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1122655"/>
                <a:ext cx="2430474" cy="400110"/>
              </a:xfrm>
              <a:prstGeom prst="rect">
                <a:avLst/>
              </a:prstGeom>
              <a:blipFill>
                <a:blip r:embed="rId3"/>
                <a:stretch>
                  <a:fillRect l="-752" t="-7576" r="-1754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2957049" y="3815241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049" y="3815241"/>
                <a:ext cx="40703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4953330" y="2786679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30" y="2786679"/>
                <a:ext cx="37176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771066" y="2436644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2771065" y="3838990"/>
            <a:ext cx="1094576" cy="8467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</p:cNvCxnSpPr>
          <p:nvPr/>
        </p:nvCxnSpPr>
        <p:spPr>
          <a:xfrm>
            <a:off x="4423133" y="358323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/>
              <p:nvPr/>
            </p:nvSpPr>
            <p:spPr>
              <a:xfrm>
                <a:off x="8660890" y="3366072"/>
                <a:ext cx="3958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</m:oMath>
                  </m:oMathPara>
                </a14:m>
                <a:endParaRPr lang="ko-KR" altLang="en-US" sz="36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890" y="3366072"/>
                <a:ext cx="395813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894A147-2D7E-4444-912D-BAD878FD93CA}"/>
              </a:ext>
            </a:extLst>
          </p:cNvPr>
          <p:cNvCxnSpPr>
            <a:cxnSpLocks/>
          </p:cNvCxnSpPr>
          <p:nvPr/>
        </p:nvCxnSpPr>
        <p:spPr>
          <a:xfrm>
            <a:off x="7787258" y="3570140"/>
            <a:ext cx="873633" cy="130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/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blipFill>
                <a:blip r:embed="rId9"/>
                <a:stretch>
                  <a:fillRect l="-1538" t="-9091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/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blipFill>
                <a:blip r:embed="rId10"/>
                <a:stretch>
                  <a:fillRect l="-1538" t="-7576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/>
              <p:nvPr/>
            </p:nvSpPr>
            <p:spPr>
              <a:xfrm>
                <a:off x="6305899" y="325433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899" y="3254333"/>
                <a:ext cx="1186543" cy="400110"/>
              </a:xfrm>
              <a:prstGeom prst="rect">
                <a:avLst/>
              </a:prstGeom>
              <a:blipFill>
                <a:blip r:embed="rId11"/>
                <a:stretch>
                  <a:fillRect l="-1538" t="-9231" r="-4615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DDB4E65-8347-48BA-9DD3-C5C34011EAF7}"/>
              </a:ext>
            </a:extLst>
          </p:cNvPr>
          <p:cNvCxnSpPr>
            <a:cxnSpLocks/>
          </p:cNvCxnSpPr>
          <p:nvPr/>
        </p:nvCxnSpPr>
        <p:spPr>
          <a:xfrm flipH="1">
            <a:off x="7758926" y="3690610"/>
            <a:ext cx="90196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1F99598-00FD-48CE-B492-F376CB6E0639}"/>
              </a:ext>
            </a:extLst>
          </p:cNvPr>
          <p:cNvCxnSpPr>
            <a:cxnSpLocks/>
          </p:cNvCxnSpPr>
          <p:nvPr/>
        </p:nvCxnSpPr>
        <p:spPr>
          <a:xfrm flipH="1">
            <a:off x="4423133" y="3690610"/>
            <a:ext cx="159472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0CEFEE6-C189-490B-92B9-66A2696F2566}"/>
              </a:ext>
            </a:extLst>
          </p:cNvPr>
          <p:cNvCxnSpPr>
            <a:cxnSpLocks/>
          </p:cNvCxnSpPr>
          <p:nvPr/>
        </p:nvCxnSpPr>
        <p:spPr>
          <a:xfrm flipH="1" flipV="1">
            <a:off x="2740601" y="2551099"/>
            <a:ext cx="1029390" cy="90329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8193A7E-A3A1-4C60-8E51-7F9C59A7A5B4}"/>
              </a:ext>
            </a:extLst>
          </p:cNvPr>
          <p:cNvCxnSpPr>
            <a:cxnSpLocks/>
          </p:cNvCxnSpPr>
          <p:nvPr/>
        </p:nvCxnSpPr>
        <p:spPr>
          <a:xfrm flipH="1">
            <a:off x="2771066" y="3947758"/>
            <a:ext cx="1094576" cy="88434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7866BC-5E6C-4FC8-BAB4-D711AA03040B}"/>
                  </a:ext>
                </a:extLst>
              </p:cNvPr>
              <p:cNvSpPr/>
              <p:nvPr/>
            </p:nvSpPr>
            <p:spPr>
              <a:xfrm>
                <a:off x="4878374" y="3695740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7866BC-5E6C-4FC8-BAB4-D711AA0304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374" y="3695740"/>
                <a:ext cx="524952" cy="6775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2856B76-1D21-474E-A53E-ED5AC2ED7F98}"/>
                  </a:ext>
                </a:extLst>
              </p:cNvPr>
              <p:cNvSpPr/>
              <p:nvPr/>
            </p:nvSpPr>
            <p:spPr>
              <a:xfrm>
                <a:off x="2823025" y="2924465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2856B76-1D21-474E-A53E-ED5AC2ED7F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025" y="2924465"/>
                <a:ext cx="524952" cy="6775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5F654CD-79B0-4F26-A589-C24D08BF0135}"/>
                  </a:ext>
                </a:extLst>
              </p:cNvPr>
              <p:cNvSpPr/>
              <p:nvPr/>
            </p:nvSpPr>
            <p:spPr>
              <a:xfrm>
                <a:off x="3087409" y="4476218"/>
                <a:ext cx="532069" cy="730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5F654CD-79B0-4F26-A589-C24D08BF0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409" y="4476218"/>
                <a:ext cx="532069" cy="730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52CBA3E-1B60-44D2-9BD6-E55EB355472F}"/>
                  </a:ext>
                </a:extLst>
              </p:cNvPr>
              <p:cNvSpPr/>
              <p:nvPr/>
            </p:nvSpPr>
            <p:spPr>
              <a:xfrm>
                <a:off x="7947432" y="3718761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52CBA3E-1B60-44D2-9BD6-E55EB3554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432" y="3718761"/>
                <a:ext cx="524952" cy="67755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569772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697017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한 시계열 데이터를 다른 시계열 데이터로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시계열 데이터를 변환하는 프레임워크는 다양한 문제에 적용할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다음은 구체적인 예이다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 번역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 언어의 문장을 다른 언어의 문장으로 변환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요약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긴 문장을 짧게 요약된 문장으로 변환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질의응답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질문을 응답으로 변환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메일 자동 응답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받은 메일의 문장을 답변 글로 변환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개가 짝을 이루는 시계열 데이터를 다루는 문제에 이용할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외에도 음성이나 영상 등에도 이용할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얼핏 보기에는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적용될 수 없을 것 같은 문제라도 입력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데이터를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전처리하면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적용할 수 있는 경우도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 애플리케이션을 몇 가지 소개한다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4528820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챗봇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9346" y="897105"/>
            <a:ext cx="66960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사람과 컴퓨터가 텍스트로 대화를 나누는 프로그램이다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챗봇에도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대화라는 것은 상대의 말과 자신의 말로 구성되기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상대의 말을 자신의 말로 변환하는 문제로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대화의 텍스트 데이터가 준비되면 그것으로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학습시킬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EB9B8BC-BFCB-43A7-8B9A-2BB496B0A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2"/>
          <a:stretch/>
        </p:blipFill>
        <p:spPr bwMode="auto">
          <a:xfrm>
            <a:off x="1980364" y="3067008"/>
            <a:ext cx="4901699" cy="361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17E7B-F45D-4805-B016-E3B230027511}"/>
              </a:ext>
            </a:extLst>
          </p:cNvPr>
          <p:cNvSpPr txBox="1"/>
          <p:nvPr/>
        </p:nvSpPr>
        <p:spPr>
          <a:xfrm>
            <a:off x="579346" y="2786063"/>
            <a:ext cx="2884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대화 예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682003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알고리즘 학습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47262" y="1149351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작성된 코드의 예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70B46-2DEC-4528-AAA9-3DD747DA413A}"/>
              </a:ext>
            </a:extLst>
          </p:cNvPr>
          <p:cNvSpPr txBox="1"/>
          <p:nvPr/>
        </p:nvSpPr>
        <p:spPr>
          <a:xfrm>
            <a:off x="982579" y="1692442"/>
            <a:ext cx="7836568" cy="181588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input: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j=8584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for x in range(8):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j+=920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b=(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1500+j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print((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b+7567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target: 25011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018C2-C37F-439E-9E23-198289914BDC}"/>
              </a:ext>
            </a:extLst>
          </p:cNvPr>
          <p:cNvSpPr txBox="1"/>
          <p:nvPr/>
        </p:nvSpPr>
        <p:spPr>
          <a:xfrm>
            <a:off x="982579" y="3737810"/>
            <a:ext cx="7836568" cy="13234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input: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=8827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c=(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-5347)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print(((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c+8704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)) if 2641&lt;8500 else 5308)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target: 12184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544394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이미지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캡셔닝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73821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지금까지는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텍스트를 다루는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예만을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보았다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텍스트 외에도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이미지나 음성 등 다양한 데이터를 처리할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이번절에서는 이미지를 문장으로 변환하는 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살펴본다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이미지를 문장으로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문제도 다음 그림과 같이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틀에서 해결할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72890EC-5F48-4406-AA84-C5C55CD802BB}"/>
              </a:ext>
            </a:extLst>
          </p:cNvPr>
          <p:cNvSpPr/>
          <p:nvPr/>
        </p:nvSpPr>
        <p:spPr>
          <a:xfrm>
            <a:off x="4658511" y="359532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285F21A-6064-4762-8345-B4EB729E2045}"/>
              </a:ext>
            </a:extLst>
          </p:cNvPr>
          <p:cNvSpPr/>
          <p:nvPr/>
        </p:nvSpPr>
        <p:spPr>
          <a:xfrm>
            <a:off x="4667302" y="360162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548CB6-5E86-440A-A743-549AA49E143F}"/>
              </a:ext>
            </a:extLst>
          </p:cNvPr>
          <p:cNvSpPr txBox="1"/>
          <p:nvPr/>
        </p:nvSpPr>
        <p:spPr>
          <a:xfrm>
            <a:off x="4531901" y="3152610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B55460-C9B9-4C4E-B96A-D6200BBADAC7}"/>
              </a:ext>
            </a:extLst>
          </p:cNvPr>
          <p:cNvSpPr/>
          <p:nvPr/>
        </p:nvSpPr>
        <p:spPr>
          <a:xfrm>
            <a:off x="5004574" y="476343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D91C520-ADA8-4AE1-B7E7-1F6A0CD6CBB3}"/>
              </a:ext>
            </a:extLst>
          </p:cNvPr>
          <p:cNvSpPr/>
          <p:nvPr/>
        </p:nvSpPr>
        <p:spPr>
          <a:xfrm>
            <a:off x="5005385" y="45816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AF8518-68C7-4708-A70D-74A06D03B58F}"/>
              </a:ext>
            </a:extLst>
          </p:cNvPr>
          <p:cNvSpPr txBox="1"/>
          <p:nvPr/>
        </p:nvSpPr>
        <p:spPr>
          <a:xfrm>
            <a:off x="5629640" y="3154986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F9D90B7-6D83-4E5E-AAFF-ACE9D8F83288}"/>
              </a:ext>
            </a:extLst>
          </p:cNvPr>
          <p:cNvSpPr/>
          <p:nvPr/>
        </p:nvSpPr>
        <p:spPr>
          <a:xfrm>
            <a:off x="4166580" y="3599078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39C0674-61F6-4B72-A32F-AFCFEF2B9B95}"/>
              </a:ext>
            </a:extLst>
          </p:cNvPr>
          <p:cNvCxnSpPr>
            <a:cxnSpLocks/>
          </p:cNvCxnSpPr>
          <p:nvPr/>
        </p:nvCxnSpPr>
        <p:spPr>
          <a:xfrm flipV="1">
            <a:off x="4559360" y="3359922"/>
            <a:ext cx="0" cy="23915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FA7DF7F-5600-4B5E-A8D8-524D7A6FD09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559360" y="3875259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0B8AD88-137D-446D-8076-8BFBEDFFF11B}"/>
              </a:ext>
            </a:extLst>
          </p:cNvPr>
          <p:cNvSpPr/>
          <p:nvPr/>
        </p:nvSpPr>
        <p:spPr>
          <a:xfrm>
            <a:off x="4166580" y="4075777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A10C80-6DF1-4A11-BE72-9418A97102DC}"/>
              </a:ext>
            </a:extLst>
          </p:cNvPr>
          <p:cNvSpPr/>
          <p:nvPr/>
        </p:nvSpPr>
        <p:spPr>
          <a:xfrm>
            <a:off x="4166578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67117F-0CD7-47EA-96F8-A4064AF89465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559359" y="4849276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EBC42D0-8BB5-4BF6-95C3-B7A73C347DDC}"/>
              </a:ext>
            </a:extLst>
          </p:cNvPr>
          <p:cNvSpPr/>
          <p:nvPr/>
        </p:nvSpPr>
        <p:spPr>
          <a:xfrm>
            <a:off x="4166578" y="504979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7702382-01D4-4C12-B20F-D03D2983F3C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559359" y="5325974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77E4243-8D9B-439C-AF73-D554721DBBCB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4958593" y="4624574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8EC9999-5BC1-42C7-A2A2-9BE73F1BF478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4957866" y="4806354"/>
            <a:ext cx="35712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70E74337-F06C-4281-B556-F03117E7A424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H="1" flipV="1">
            <a:off x="4559360" y="4351958"/>
            <a:ext cx="398506" cy="454396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0FB5851-B56A-4D74-994E-88355F454BD7}"/>
              </a:ext>
            </a:extLst>
          </p:cNvPr>
          <p:cNvCxnSpPr>
            <a:cxnSpLocks/>
            <a:stCxn id="107" idx="3"/>
            <a:endCxn id="18" idx="1"/>
          </p:cNvCxnSpPr>
          <p:nvPr/>
        </p:nvCxnSpPr>
        <p:spPr>
          <a:xfrm>
            <a:off x="3392915" y="4711186"/>
            <a:ext cx="7736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F9B52AE-D1DA-46B5-BA59-84C1364A7778}"/>
              </a:ext>
            </a:extLst>
          </p:cNvPr>
          <p:cNvGrpSpPr/>
          <p:nvPr/>
        </p:nvGrpSpPr>
        <p:grpSpPr>
          <a:xfrm>
            <a:off x="5309909" y="3359922"/>
            <a:ext cx="1149140" cy="2166572"/>
            <a:chOff x="2746262" y="1815181"/>
            <a:chExt cx="1781623" cy="3359045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D4C2EBD-2297-49FD-9614-CD9261DADD92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3FEB204-7877-45F0-99CA-F3F64F0950A8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0061DE3-7E59-4129-A185-6280575661D1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A823262-94C6-4C78-8EF9-CBA379562C1E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60202E14-B7E6-4DA5-B3DA-75FB19FACD9A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33708FC-0AD9-49F4-A39B-D3C56F8D0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81656897-FD11-41FD-BB8E-77A7F23452F8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994782B4-022D-4170-AA71-A974ADB87F50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984CE59B-78BF-4899-947C-60BCCE2076E4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77543CCD-760D-4D96-B65C-5CEADC4804B2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5463E8A-2E6D-45B9-B25E-C83ACDD0A52A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6AFEE277-EDDE-403F-8152-839C165477BE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A6599C50-0F3C-403B-86FF-55F419C2E796}"/>
                </a:ext>
              </a:extLst>
            </p:cNvPr>
            <p:cNvCxnSpPr>
              <a:cxnSpLocks/>
              <a:stCxn id="30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301ECD5E-6980-4859-AAAD-9B8F5CD41AE8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B8C7D912-ED92-42B1-B776-394CCDB13B75}"/>
                </a:ext>
              </a:extLst>
            </p:cNvPr>
            <p:cNvCxnSpPr>
              <a:cxnSpLocks/>
              <a:stCxn id="29" idx="6"/>
              <a:endCxn id="35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3CB5E84-B7AB-41E7-BD79-BCD178B4FD99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0B4B153-8CD9-4BAF-8D09-0D6A958D315A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545E88B-7E99-4917-9904-42C37DCAC1F3}"/>
              </a:ext>
            </a:extLst>
          </p:cNvPr>
          <p:cNvGrpSpPr/>
          <p:nvPr/>
        </p:nvGrpSpPr>
        <p:grpSpPr>
          <a:xfrm>
            <a:off x="6457861" y="3359922"/>
            <a:ext cx="1149140" cy="2166572"/>
            <a:chOff x="2746262" y="1815181"/>
            <a:chExt cx="1781623" cy="3359045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F90E531-8DDF-4704-84AB-EF8950DD8D07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270EFF5-575C-4512-BF93-8F3FFA56EE7E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36356DF-CA2D-4362-971C-76189600F61D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79528E8-83EB-411F-8EAC-C6EC291E2247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1D6B6C1-24FF-4260-A3E0-7B44637B80A4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9335F2ED-D191-4AAE-9378-EDB08CF17C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BF7967D-5079-4A2F-81BB-A4CA89392C14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58137353-6EB1-4C44-95EB-BF6613A5CCE4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67B456E-106D-49F3-A423-0928D94E3A8E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B6BF8C87-12D1-43A5-8395-DF9B34DC0AC6}"/>
                </a:ext>
              </a:extLst>
            </p:cNvPr>
            <p:cNvCxnSpPr>
              <a:cxnSpLocks/>
              <a:stCxn id="54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5664262F-2796-4487-81F9-CC207E4A7F47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BC78D1F8-7A3D-4421-A5C6-AE3535B00DFA}"/>
                </a:ext>
              </a:extLst>
            </p:cNvPr>
            <p:cNvCxnSpPr>
              <a:cxnSpLocks/>
              <a:stCxn id="56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22BFAE32-1CEE-443D-983A-28E89C70C89C}"/>
                </a:ext>
              </a:extLst>
            </p:cNvPr>
            <p:cNvCxnSpPr>
              <a:cxnSpLocks/>
              <a:stCxn id="49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B805D0FD-89D7-46F2-8812-81763C61B62E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33782172-0A14-447D-AFED-2324E932412D}"/>
                </a:ext>
              </a:extLst>
            </p:cNvPr>
            <p:cNvCxnSpPr>
              <a:cxnSpLocks/>
              <a:stCxn id="48" idx="6"/>
              <a:endCxn id="53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62C9BBF-C59E-4C54-8D65-5137CD9E418D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753D282-47C3-4CBC-B66D-75F9328BC5F5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8DCD6EF-19CF-4AE8-85D1-D35AC4D5D358}"/>
              </a:ext>
            </a:extLst>
          </p:cNvPr>
          <p:cNvGrpSpPr/>
          <p:nvPr/>
        </p:nvGrpSpPr>
        <p:grpSpPr>
          <a:xfrm>
            <a:off x="7605813" y="3359922"/>
            <a:ext cx="1149140" cy="2166572"/>
            <a:chOff x="2746262" y="1815181"/>
            <a:chExt cx="1781623" cy="3359045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59DC090-B09E-4F1E-83FA-3303D2AECD6F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1C54F59-142C-4ED3-B89E-B8512383A412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0159712-EA64-4509-A12C-034E84732586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9FA895D8-D059-40AE-8151-1187073B58D9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F45EB760-254A-493C-A9FC-28A23ADD1D1A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94B87EC-2DFA-4B13-89FB-1AB7EFBA74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49C98B80-C087-486A-BCB0-0CFA00B67FCA}"/>
                </a:ext>
              </a:extLst>
            </p:cNvPr>
            <p:cNvCxnSpPr>
              <a:cxnSpLocks/>
              <a:stCxn id="68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9A3A932-1494-4984-B7B4-BA52429D4F47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4CE6BFAB-725C-443B-98EA-83165276D9F7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4B128326-068F-4E9C-88AE-55BBF22CE334}"/>
                </a:ext>
              </a:extLst>
            </p:cNvPr>
            <p:cNvCxnSpPr>
              <a:cxnSpLocks/>
              <a:stCxn id="72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A5994D4-BC23-496D-9D21-9E46A13138C2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82CA081E-DB25-4C13-ABD0-0FEC19B04570}"/>
                </a:ext>
              </a:extLst>
            </p:cNvPr>
            <p:cNvCxnSpPr>
              <a:cxnSpLocks/>
              <a:stCxn id="74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F9FCF6E4-CABD-4B13-ACA4-2A3F38B8A67D}"/>
                </a:ext>
              </a:extLst>
            </p:cNvPr>
            <p:cNvCxnSpPr>
              <a:cxnSpLocks/>
              <a:stCxn id="67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1FB7D90D-BD46-4A3E-8175-29969E1200CE}"/>
                </a:ext>
              </a:extLst>
            </p:cNvPr>
            <p:cNvCxnSpPr>
              <a:cxnSpLocks/>
              <a:stCxn id="66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연결선: 꺾임 77">
              <a:extLst>
                <a:ext uri="{FF2B5EF4-FFF2-40B4-BE49-F238E27FC236}">
                  <a16:creationId xmlns:a16="http://schemas.microsoft.com/office/drawing/2014/main" id="{3F4CCE1C-9986-409C-BF2A-BAF33284C4D9}"/>
                </a:ext>
              </a:extLst>
            </p:cNvPr>
            <p:cNvCxnSpPr>
              <a:cxnSpLocks/>
              <a:stCxn id="66" idx="6"/>
              <a:endCxn id="71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8BFAF69F-3B9A-41A5-B37B-9A3F68445E59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9BC1036-E292-4B82-AD6E-8137352A60F9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81" name="타원 80">
            <a:extLst>
              <a:ext uri="{FF2B5EF4-FFF2-40B4-BE49-F238E27FC236}">
                <a16:creationId xmlns:a16="http://schemas.microsoft.com/office/drawing/2014/main" id="{8CD7E7E6-AC55-4735-B3D7-110472B0F4C4}"/>
              </a:ext>
            </a:extLst>
          </p:cNvPr>
          <p:cNvSpPr/>
          <p:nvPr/>
        </p:nvSpPr>
        <p:spPr>
          <a:xfrm>
            <a:off x="9377116" y="359532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881E8296-98C4-4309-9678-A76410DFA317}"/>
              </a:ext>
            </a:extLst>
          </p:cNvPr>
          <p:cNvSpPr/>
          <p:nvPr/>
        </p:nvSpPr>
        <p:spPr>
          <a:xfrm>
            <a:off x="9385906" y="360162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35C75F24-D410-4768-8DAC-5CB2EB727477}"/>
              </a:ext>
            </a:extLst>
          </p:cNvPr>
          <p:cNvSpPr/>
          <p:nvPr/>
        </p:nvSpPr>
        <p:spPr>
          <a:xfrm>
            <a:off x="8753766" y="3599078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9734761-B1E5-4A98-805F-5C2ADE91E76C}"/>
              </a:ext>
            </a:extLst>
          </p:cNvPr>
          <p:cNvCxnSpPr>
            <a:cxnSpLocks/>
          </p:cNvCxnSpPr>
          <p:nvPr/>
        </p:nvCxnSpPr>
        <p:spPr>
          <a:xfrm flipV="1">
            <a:off x="9146545" y="3359922"/>
            <a:ext cx="0" cy="23915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67D7332-F123-483C-8423-7810E80A32DB}"/>
              </a:ext>
            </a:extLst>
          </p:cNvPr>
          <p:cNvCxnSpPr>
            <a:cxnSpLocks/>
            <a:stCxn id="83" idx="2"/>
          </p:cNvCxnSpPr>
          <p:nvPr/>
        </p:nvCxnSpPr>
        <p:spPr>
          <a:xfrm>
            <a:off x="9146546" y="3875259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38E6C98E-A399-44A4-80CA-ACC10F9C0329}"/>
              </a:ext>
            </a:extLst>
          </p:cNvPr>
          <p:cNvSpPr/>
          <p:nvPr/>
        </p:nvSpPr>
        <p:spPr>
          <a:xfrm>
            <a:off x="8753766" y="4075777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F534F42-661B-4A30-924D-CB3B84C69478}"/>
              </a:ext>
            </a:extLst>
          </p:cNvPr>
          <p:cNvSpPr/>
          <p:nvPr/>
        </p:nvSpPr>
        <p:spPr>
          <a:xfrm>
            <a:off x="8753765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67A1B93-0778-4766-8E14-177E78EE4692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9146545" y="4849276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81991EFB-9661-416F-8E9C-16A3E96622AF}"/>
              </a:ext>
            </a:extLst>
          </p:cNvPr>
          <p:cNvSpPr/>
          <p:nvPr/>
        </p:nvSpPr>
        <p:spPr>
          <a:xfrm>
            <a:off x="8753765" y="504979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9E9A5A2-A293-4010-803F-7DAF7F4FC6F3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9146545" y="5325974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B00E9500-B95A-4C24-B785-E13DB5905D99}"/>
              </a:ext>
            </a:extLst>
          </p:cNvPr>
          <p:cNvCxnSpPr>
            <a:cxnSpLocks/>
            <a:endCxn id="86" idx="2"/>
          </p:cNvCxnSpPr>
          <p:nvPr/>
        </p:nvCxnSpPr>
        <p:spPr>
          <a:xfrm flipH="1" flipV="1">
            <a:off x="9146546" y="4351958"/>
            <a:ext cx="398506" cy="454396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7385209F-186E-4C1E-9110-BC16FBE9B8A4}"/>
              </a:ext>
            </a:extLst>
          </p:cNvPr>
          <p:cNvSpPr/>
          <p:nvPr/>
        </p:nvSpPr>
        <p:spPr>
          <a:xfrm>
            <a:off x="8925334" y="476107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9A365602-D39B-493E-B431-62682FDBA64D}"/>
              </a:ext>
            </a:extLst>
          </p:cNvPr>
          <p:cNvSpPr/>
          <p:nvPr/>
        </p:nvSpPr>
        <p:spPr>
          <a:xfrm>
            <a:off x="8926145" y="457929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1E2558A-9BE2-4ED3-9055-9165185A719F}"/>
              </a:ext>
            </a:extLst>
          </p:cNvPr>
          <p:cNvSpPr txBox="1"/>
          <p:nvPr/>
        </p:nvSpPr>
        <p:spPr>
          <a:xfrm>
            <a:off x="6808310" y="3154986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C728D13-B2FA-4EA8-AFDB-EDAD6A810CFF}"/>
              </a:ext>
            </a:extLst>
          </p:cNvPr>
          <p:cNvSpPr txBox="1"/>
          <p:nvPr/>
        </p:nvSpPr>
        <p:spPr>
          <a:xfrm>
            <a:off x="7893484" y="3154986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526FBAB-7848-48B7-B35C-495C5A3F0771}"/>
              </a:ext>
            </a:extLst>
          </p:cNvPr>
          <p:cNvSpPr txBox="1"/>
          <p:nvPr/>
        </p:nvSpPr>
        <p:spPr>
          <a:xfrm>
            <a:off x="8937593" y="3154986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9940F6-8DD2-4536-8F45-B437F6E10B65}"/>
              </a:ext>
            </a:extLst>
          </p:cNvPr>
          <p:cNvSpPr txBox="1"/>
          <p:nvPr/>
        </p:nvSpPr>
        <p:spPr>
          <a:xfrm>
            <a:off x="5670082" y="5548124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BC38472-D0E8-4DFA-B033-154FB78FADAD}"/>
              </a:ext>
            </a:extLst>
          </p:cNvPr>
          <p:cNvSpPr txBox="1"/>
          <p:nvPr/>
        </p:nvSpPr>
        <p:spPr>
          <a:xfrm>
            <a:off x="6767821" y="5550499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FC1DEEE-E930-43CF-A325-2328DEC10A23}"/>
              </a:ext>
            </a:extLst>
          </p:cNvPr>
          <p:cNvSpPr txBox="1"/>
          <p:nvPr/>
        </p:nvSpPr>
        <p:spPr>
          <a:xfrm>
            <a:off x="7946491" y="5550499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9692D94-243C-4721-AAE8-DD19EA607FB2}"/>
              </a:ext>
            </a:extLst>
          </p:cNvPr>
          <p:cNvSpPr txBox="1"/>
          <p:nvPr/>
        </p:nvSpPr>
        <p:spPr>
          <a:xfrm>
            <a:off x="9031665" y="5550499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1DD55BF1-7FC1-495F-A1F9-50965BEBB0D7}"/>
              </a:ext>
            </a:extLst>
          </p:cNvPr>
          <p:cNvCxnSpPr>
            <a:stCxn id="10" idx="3"/>
            <a:endCxn id="97" idx="1"/>
          </p:cNvCxnSpPr>
          <p:nvPr/>
        </p:nvCxnSpPr>
        <p:spPr>
          <a:xfrm>
            <a:off x="4635364" y="3207202"/>
            <a:ext cx="1034718" cy="2395514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895C4B84-1950-4B91-A965-F50A084E90AB}"/>
              </a:ext>
            </a:extLst>
          </p:cNvPr>
          <p:cNvCxnSpPr>
            <a:cxnSpLocks/>
            <a:stCxn id="13" idx="3"/>
            <a:endCxn id="98" idx="1"/>
          </p:cNvCxnSpPr>
          <p:nvPr/>
        </p:nvCxnSpPr>
        <p:spPr>
          <a:xfrm>
            <a:off x="5848570" y="3209577"/>
            <a:ext cx="919251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8BBF1E71-0F9C-4780-AF03-7C207DD8AC77}"/>
              </a:ext>
            </a:extLst>
          </p:cNvPr>
          <p:cNvCxnSpPr>
            <a:cxnSpLocks/>
            <a:stCxn id="94" idx="3"/>
            <a:endCxn id="99" idx="1"/>
          </p:cNvCxnSpPr>
          <p:nvPr/>
        </p:nvCxnSpPr>
        <p:spPr>
          <a:xfrm>
            <a:off x="6905773" y="3209577"/>
            <a:ext cx="1040718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82519368-5439-4EE7-9312-4FB89257E275}"/>
              </a:ext>
            </a:extLst>
          </p:cNvPr>
          <p:cNvCxnSpPr>
            <a:cxnSpLocks/>
            <a:stCxn id="95" idx="3"/>
            <a:endCxn id="100" idx="1"/>
          </p:cNvCxnSpPr>
          <p:nvPr/>
        </p:nvCxnSpPr>
        <p:spPr>
          <a:xfrm>
            <a:off x="8135280" y="3209577"/>
            <a:ext cx="896385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7B70C09F-0FBD-419D-AF22-0C648CA24766}"/>
              </a:ext>
            </a:extLst>
          </p:cNvPr>
          <p:cNvSpPr txBox="1"/>
          <p:nvPr/>
        </p:nvSpPr>
        <p:spPr>
          <a:xfrm>
            <a:off x="4351332" y="5551338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C151E900-7D32-450F-9679-FF29643FB16C}"/>
              </a:ext>
            </a:extLst>
          </p:cNvPr>
          <p:cNvSpPr/>
          <p:nvPr/>
        </p:nvSpPr>
        <p:spPr>
          <a:xfrm>
            <a:off x="2607354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3719C5C4-89F1-4622-ACD0-CFCFD5765109}"/>
              </a:ext>
            </a:extLst>
          </p:cNvPr>
          <p:cNvSpPr/>
          <p:nvPr/>
        </p:nvSpPr>
        <p:spPr>
          <a:xfrm>
            <a:off x="1247507" y="4881575"/>
            <a:ext cx="854242" cy="454396"/>
          </a:xfrm>
          <a:prstGeom prst="trapezoid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B07D11EC-58B0-4A26-8F19-9F25F85A36A1}"/>
              </a:ext>
            </a:extLst>
          </p:cNvPr>
          <p:cNvCxnSpPr>
            <a:cxnSpLocks/>
            <a:stCxn id="6" idx="0"/>
            <a:endCxn id="107" idx="1"/>
          </p:cNvCxnSpPr>
          <p:nvPr/>
        </p:nvCxnSpPr>
        <p:spPr>
          <a:xfrm rot="5400000" flipH="1" flipV="1">
            <a:off x="2055797" y="4330018"/>
            <a:ext cx="170389" cy="932726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>
            <a:extLst>
              <a:ext uri="{FF2B5EF4-FFF2-40B4-BE49-F238E27FC236}">
                <a16:creationId xmlns:a16="http://schemas.microsoft.com/office/drawing/2014/main" id="{09DE03F2-2DEF-43AA-B8EB-65BB0A227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" t="79302" r="83291" b="2357"/>
          <a:stretch/>
        </p:blipFill>
        <p:spPr bwMode="auto">
          <a:xfrm>
            <a:off x="1062026" y="5723019"/>
            <a:ext cx="1225204" cy="8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A48FE6B1-E823-4FF5-AFF8-003E4E90D267}"/>
              </a:ext>
            </a:extLst>
          </p:cNvPr>
          <p:cNvCxnSpPr>
            <a:cxnSpLocks/>
            <a:stCxn id="24578" idx="0"/>
            <a:endCxn id="6" idx="2"/>
          </p:cNvCxnSpPr>
          <p:nvPr/>
        </p:nvCxnSpPr>
        <p:spPr>
          <a:xfrm flipV="1">
            <a:off x="1674628" y="5335971"/>
            <a:ext cx="0" cy="38704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421913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이미지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캡셔닝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8413842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그림은 우리에게 친숙한 신경망 구성이다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다른 점은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(CNN)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바뀐게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전부다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겨우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대체한 것 만으로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이미지도 처리할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살짝 보충해보자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예에서는 이미지의 인코딩을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최종 출력은 특징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특징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높이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폭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처리할 수 있도록 손질해야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특징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평탄화한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후 완전연결인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다음 변환된 데이터를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 생성을 수행할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그림의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CGG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ResNet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등의 입증된 신경망을 사용하고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가중치로는 다른 이미지 데이터넷으로 학습을 끝낸 것을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하면 좋은 인코딩을 얻을 수 있고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문장을 생성할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2997103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이미지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캡셔닝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5642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수행한 예를 몇 가지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 사용된 신경망은 앞 그림을 기초로 한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67785F-38CD-4BDC-A99E-F3AEBCA72C6C}"/>
              </a:ext>
            </a:extLst>
          </p:cNvPr>
          <p:cNvSpPr txBox="1"/>
          <p:nvPr/>
        </p:nvSpPr>
        <p:spPr>
          <a:xfrm>
            <a:off x="511335" y="2012031"/>
            <a:ext cx="3873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이미지를 텍스트로 변환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FAEB5847-CA3A-4A83-A546-76B2666D8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1"/>
          <a:stretch/>
        </p:blipFill>
        <p:spPr bwMode="auto">
          <a:xfrm>
            <a:off x="2598571" y="2370220"/>
            <a:ext cx="4225413" cy="424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029413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정리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972413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이용한 문장 생성</a:t>
            </a:r>
          </a:p>
          <a:p>
            <a:pPr algn="l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장에서 다룬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사용한 언어 모델을 손질하여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 생성 기능을 추가했다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에게 간단한 덧셈 문제를 학습시키는 데 성공했다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연결한 모델로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결국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조합한 단순한 구조이다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단순함에도 불구하고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매우 큰 가능성을 지니고 있어서 다양한 애플리케이션에 적용할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장에서는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개선하는 아이디어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개를 살펴봤다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Reverse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다음장에서는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한 층 더 개선할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딥러닝에서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가장 중요한 기법 중 하나이다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다음장에서는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매커니즘을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설명하고 구현하여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한층 더 강력한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구현한다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650069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72365310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86725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연결하여 하나의 시계열 데이터를 다른 시계열 데이터로 변환하는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장에서는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가능성을 높여주는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이라는 기술에 대해 학습해보자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564860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문제점은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916789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매커니즘은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더 강력하게 해준다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인간처럼 필요한 정보에만 주목할 수 있게 해주고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기존의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갖고있던 문제점도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해결가능하다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문제점은 무엇일까</a:t>
            </a:r>
            <a:r>
              <a:rPr lang="en-US" altLang="ko-KR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lvl="1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시계열데이터를 인코딩하고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전달하는데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 길이의 벡터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 길이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문제점이 잠재해 있는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아무리 입력 문장의 길이가 길다 하더라도 같은 길이의 벡터로 변환한다는 뜻이다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결국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필요한 정보가 벡터에 다 담기지 못하는 문제가 생긴다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우선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개선하고 이어서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개선해야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3996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순전파와 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444501" y="2833062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501" y="2833062"/>
                <a:ext cx="37176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262237" y="2483027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1108735" y="3885373"/>
            <a:ext cx="1248077" cy="979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914304" y="3654453"/>
            <a:ext cx="15882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/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37F988-AE08-4F0E-AC56-FBE5BFA4D214}"/>
              </a:ext>
            </a:extLst>
          </p:cNvPr>
          <p:cNvCxnSpPr>
            <a:cxnSpLocks/>
            <a:endCxn id="29" idx="6"/>
          </p:cNvCxnSpPr>
          <p:nvPr/>
        </p:nvCxnSpPr>
        <p:spPr>
          <a:xfrm flipH="1">
            <a:off x="7742479" y="3476252"/>
            <a:ext cx="162529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C2B164B-81B4-49F8-BCD6-68C05C977505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6059947" y="2419283"/>
            <a:ext cx="1125040" cy="8260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F6DAF50-CF6C-4872-9405-8E050CD0950F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6090413" y="3707172"/>
            <a:ext cx="1094574" cy="9931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/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/>
              <p:nvPr/>
            </p:nvSpPr>
            <p:spPr>
              <a:xfrm>
                <a:off x="5968450" y="2865223"/>
                <a:ext cx="856260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50" y="2865223"/>
                <a:ext cx="856260" cy="6776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/>
              <p:nvPr/>
            </p:nvSpPr>
            <p:spPr>
              <a:xfrm>
                <a:off x="6406755" y="4344400"/>
                <a:ext cx="853759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755" y="4344400"/>
                <a:ext cx="853759" cy="6775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2482850" y="507460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7455209" y="507439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D9E1A0-7229-4B5B-B300-3960501801A6}"/>
                  </a:ext>
                </a:extLst>
              </p:cNvPr>
              <p:cNvSpPr txBox="1"/>
              <p:nvPr/>
            </p:nvSpPr>
            <p:spPr>
              <a:xfrm>
                <a:off x="6824710" y="1492956"/>
                <a:ext cx="204793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D9E1A0-7229-4B5B-B300-396050180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710" y="1492956"/>
                <a:ext cx="204793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377570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문제점은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485253" y="1357169"/>
            <a:ext cx="6991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문장의 길이에 관계없이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정보를 고정 길이의 벡터로 밀어 넣는다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F12243-1AAE-4D16-B54C-76E9592B0AAD}"/>
              </a:ext>
            </a:extLst>
          </p:cNvPr>
          <p:cNvGrpSpPr/>
          <p:nvPr/>
        </p:nvGrpSpPr>
        <p:grpSpPr>
          <a:xfrm>
            <a:off x="6061903" y="2875927"/>
            <a:ext cx="1596440" cy="307777"/>
            <a:chOff x="6242384" y="2912824"/>
            <a:chExt cx="1596440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0A646FE-C89B-4763-96E0-285CCFD40813}"/>
                    </a:ext>
                  </a:extLst>
                </p:cNvPr>
                <p:cNvSpPr txBox="1"/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0A646FE-C89B-4763-96E0-285CCFD408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0AD52A7-72CD-4C79-8034-F1DE59D0BEA5}"/>
                </a:ext>
              </a:extLst>
            </p:cNvPr>
            <p:cNvSpPr/>
            <p:nvPr/>
          </p:nvSpPr>
          <p:spPr>
            <a:xfrm>
              <a:off x="6525251" y="2978480"/>
              <a:ext cx="176465" cy="1764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BE8E821-F6A3-4C1F-9202-70DB55A063DF}"/>
                </a:ext>
              </a:extLst>
            </p:cNvPr>
            <p:cNvSpPr/>
            <p:nvPr/>
          </p:nvSpPr>
          <p:spPr>
            <a:xfrm>
              <a:off x="6806487" y="2978480"/>
              <a:ext cx="176465" cy="1764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62426F7-510F-47AF-A541-62EFF043BBB5}"/>
                </a:ext>
              </a:extLst>
            </p:cNvPr>
            <p:cNvSpPr/>
            <p:nvPr/>
          </p:nvSpPr>
          <p:spPr>
            <a:xfrm>
              <a:off x="7087722" y="2978480"/>
              <a:ext cx="176465" cy="17646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16D0E1E-1E30-4A3D-939B-D1A2497329B6}"/>
                </a:ext>
              </a:extLst>
            </p:cNvPr>
            <p:cNvSpPr/>
            <p:nvPr/>
          </p:nvSpPr>
          <p:spPr>
            <a:xfrm>
              <a:off x="7368959" y="2978480"/>
              <a:ext cx="176465" cy="17646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07F6AC3-BDDB-4D70-9BD5-9338C5431080}"/>
              </a:ext>
            </a:extLst>
          </p:cNvPr>
          <p:cNvSpPr txBox="1"/>
          <p:nvPr/>
        </p:nvSpPr>
        <p:spPr>
          <a:xfrm>
            <a:off x="1575805" y="2860538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453BEF-A1AA-4EDA-8765-0B7CBDC86680}"/>
              </a:ext>
            </a:extLst>
          </p:cNvPr>
          <p:cNvSpPr txBox="1"/>
          <p:nvPr/>
        </p:nvSpPr>
        <p:spPr>
          <a:xfrm>
            <a:off x="615607" y="4153857"/>
            <a:ext cx="30508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아무튼 어두컴컴하고 축축한 데서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야옹야옹 울고 있었던 것만은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분명히 기억한다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ED0125-18BF-4333-9D98-22D6020BC95A}"/>
                  </a:ext>
                </a:extLst>
              </p:cNvPr>
              <p:cNvSpPr txBox="1"/>
              <p:nvPr/>
            </p:nvSpPr>
            <p:spPr>
              <a:xfrm>
                <a:off x="6742302" y="2539391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ED0125-18BF-4333-9D98-22D6020BC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302" y="2539391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0513" r="-256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0A00DF18-9C6D-4230-8D71-0519A16A11C5}"/>
              </a:ext>
            </a:extLst>
          </p:cNvPr>
          <p:cNvGrpSpPr/>
          <p:nvPr/>
        </p:nvGrpSpPr>
        <p:grpSpPr>
          <a:xfrm>
            <a:off x="6061902" y="4415467"/>
            <a:ext cx="1596440" cy="307777"/>
            <a:chOff x="6242384" y="2912824"/>
            <a:chExt cx="1596440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0E90CE2-29C0-43B9-9C23-511E78CCA9B7}"/>
                    </a:ext>
                  </a:extLst>
                </p:cNvPr>
                <p:cNvSpPr txBox="1"/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0E90CE2-29C0-43B9-9C23-511E78CCA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406A7E8-B1EA-4B72-BFC6-9393AFCFFFD8}"/>
                </a:ext>
              </a:extLst>
            </p:cNvPr>
            <p:cNvSpPr/>
            <p:nvPr/>
          </p:nvSpPr>
          <p:spPr>
            <a:xfrm>
              <a:off x="6525251" y="2978480"/>
              <a:ext cx="176465" cy="1764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73CD14A-C4FC-4B00-945B-90C348639CB2}"/>
                </a:ext>
              </a:extLst>
            </p:cNvPr>
            <p:cNvSpPr/>
            <p:nvPr/>
          </p:nvSpPr>
          <p:spPr>
            <a:xfrm>
              <a:off x="6806487" y="2978480"/>
              <a:ext cx="176465" cy="1764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2C3C260-38AE-4D7B-8CB1-ECFE1B58BEFF}"/>
                </a:ext>
              </a:extLst>
            </p:cNvPr>
            <p:cNvSpPr/>
            <p:nvPr/>
          </p:nvSpPr>
          <p:spPr>
            <a:xfrm>
              <a:off x="7087722" y="2978480"/>
              <a:ext cx="176465" cy="17646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F12A200-B12E-4225-884D-A7B8160485AC}"/>
                </a:ext>
              </a:extLst>
            </p:cNvPr>
            <p:cNvSpPr/>
            <p:nvPr/>
          </p:nvSpPr>
          <p:spPr>
            <a:xfrm>
              <a:off x="7368959" y="2978480"/>
              <a:ext cx="176465" cy="17646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FBFEDB7-8758-4A53-88AC-054AAF8FEF91}"/>
              </a:ext>
            </a:extLst>
          </p:cNvPr>
          <p:cNvSpPr/>
          <p:nvPr/>
        </p:nvSpPr>
        <p:spPr>
          <a:xfrm>
            <a:off x="4295082" y="2813096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FF8BD05-C0AB-4B9D-B6F7-B32DB974B24A}"/>
              </a:ext>
            </a:extLst>
          </p:cNvPr>
          <p:cNvSpPr/>
          <p:nvPr/>
        </p:nvSpPr>
        <p:spPr>
          <a:xfrm>
            <a:off x="4295081" y="4352636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3E24A3-D2AF-4759-A034-3B848F369601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5527945" y="3029815"/>
            <a:ext cx="533958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414D7C6-5259-47E5-9FF0-7314EEDA4A2B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>
            <a:off x="3666442" y="3029815"/>
            <a:ext cx="62864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ABF8B3A-4F90-4172-8C57-3866EA45D1BA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 flipV="1">
            <a:off x="3666442" y="4569355"/>
            <a:ext cx="62863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CDCBC81-090B-4BF1-AC28-EB6AF60C435D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>
            <a:off x="5527944" y="4569355"/>
            <a:ext cx="533958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854192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797622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포인트는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출력의 길이를 입력 문장의 길이에 따라 바꿔주는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그러기 위해서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 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 벡터를 모두 이용하는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단어가 입력되었으면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벡터를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각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상태에는 어떤 정보가 담겨있을까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직전에 입력된 단어에 대한 정보가 많이 포함되어 있을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출력하는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행렬은 각 단어에 해당하는 벡터들의 집합일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6577654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6515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모두 이용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표기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DFB3A0-9F21-4D6E-9CB7-76CD620B0FCD}"/>
                  </a:ext>
                </a:extLst>
              </p:cNvPr>
              <p:cNvSpPr txBox="1"/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DFB3A0-9F21-4D6E-9CB7-76CD620B0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3CB97653-F078-443A-B4ED-896AFFF7BD40}"/>
              </a:ext>
            </a:extLst>
          </p:cNvPr>
          <p:cNvSpPr/>
          <p:nvPr/>
        </p:nvSpPr>
        <p:spPr>
          <a:xfrm>
            <a:off x="164130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887BF7A-2DDE-465A-BCF7-7F2FA8037837}"/>
              </a:ext>
            </a:extLst>
          </p:cNvPr>
          <p:cNvSpPr/>
          <p:nvPr/>
        </p:nvSpPr>
        <p:spPr>
          <a:xfrm>
            <a:off x="184584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1247D4B-495F-4914-B811-D01ADF1F58C9}"/>
              </a:ext>
            </a:extLst>
          </p:cNvPr>
          <p:cNvSpPr/>
          <p:nvPr/>
        </p:nvSpPr>
        <p:spPr>
          <a:xfrm>
            <a:off x="205037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95BDF97-0DFC-475E-80F3-B79B44B4BECC}"/>
              </a:ext>
            </a:extLst>
          </p:cNvPr>
          <p:cNvSpPr/>
          <p:nvPr/>
        </p:nvSpPr>
        <p:spPr>
          <a:xfrm>
            <a:off x="2254914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4AFB83-9E91-4885-B2F5-AF9ED0C94BE9}"/>
                  </a:ext>
                </a:extLst>
              </p:cNvPr>
              <p:cNvSpPr txBox="1"/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4AFB83-9E91-4885-B2F5-AF9ED0C94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타원 12">
            <a:extLst>
              <a:ext uri="{FF2B5EF4-FFF2-40B4-BE49-F238E27FC236}">
                <a16:creationId xmlns:a16="http://schemas.microsoft.com/office/drawing/2014/main" id="{694D4B63-1B03-4BBB-8966-C1AF75EDF87E}"/>
              </a:ext>
            </a:extLst>
          </p:cNvPr>
          <p:cNvSpPr/>
          <p:nvPr/>
        </p:nvSpPr>
        <p:spPr>
          <a:xfrm>
            <a:off x="280076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8AC9CAD-7A5E-4871-8174-C9629C0FE9BF}"/>
              </a:ext>
            </a:extLst>
          </p:cNvPr>
          <p:cNvSpPr/>
          <p:nvPr/>
        </p:nvSpPr>
        <p:spPr>
          <a:xfrm>
            <a:off x="300529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8971A96-16EB-4F52-92A4-CB9E62D58C69}"/>
              </a:ext>
            </a:extLst>
          </p:cNvPr>
          <p:cNvSpPr/>
          <p:nvPr/>
        </p:nvSpPr>
        <p:spPr>
          <a:xfrm>
            <a:off x="3209833" y="3946979"/>
            <a:ext cx="128338" cy="12833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B9BEB8-3230-4547-876A-FF0E9085735B}"/>
              </a:ext>
            </a:extLst>
          </p:cNvPr>
          <p:cNvSpPr/>
          <p:nvPr/>
        </p:nvSpPr>
        <p:spPr>
          <a:xfrm>
            <a:off x="3414369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339F71-4C65-4199-A5CF-392BF8EB5E81}"/>
                  </a:ext>
                </a:extLst>
              </p:cNvPr>
              <p:cNvSpPr txBox="1"/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339F71-4C65-4199-A5CF-392BF8EB5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타원 18">
            <a:extLst>
              <a:ext uri="{FF2B5EF4-FFF2-40B4-BE49-F238E27FC236}">
                <a16:creationId xmlns:a16="http://schemas.microsoft.com/office/drawing/2014/main" id="{51962B2E-B498-4825-B667-3353D2F0FD28}"/>
              </a:ext>
            </a:extLst>
          </p:cNvPr>
          <p:cNvSpPr/>
          <p:nvPr/>
        </p:nvSpPr>
        <p:spPr>
          <a:xfrm>
            <a:off x="3960218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C02A3C3-8375-4D7C-90F4-01C69146B121}"/>
              </a:ext>
            </a:extLst>
          </p:cNvPr>
          <p:cNvSpPr/>
          <p:nvPr/>
        </p:nvSpPr>
        <p:spPr>
          <a:xfrm>
            <a:off x="416475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CC0017B-00BD-40CF-B8D2-501E204DED89}"/>
              </a:ext>
            </a:extLst>
          </p:cNvPr>
          <p:cNvSpPr/>
          <p:nvPr/>
        </p:nvSpPr>
        <p:spPr>
          <a:xfrm>
            <a:off x="436928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FFDD6B9-F5DA-4BE8-A3F6-71918E1B201C}"/>
              </a:ext>
            </a:extLst>
          </p:cNvPr>
          <p:cNvSpPr/>
          <p:nvPr/>
        </p:nvSpPr>
        <p:spPr>
          <a:xfrm>
            <a:off x="4573824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FC57FB-F5A7-407A-8C6C-7133257739B8}"/>
                  </a:ext>
                </a:extLst>
              </p:cNvPr>
              <p:cNvSpPr txBox="1"/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FC57FB-F5A7-407A-8C6C-713325773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E5F008C3-719E-40CA-BEBA-0CE0FD1F691C}"/>
              </a:ext>
            </a:extLst>
          </p:cNvPr>
          <p:cNvSpPr/>
          <p:nvPr/>
        </p:nvSpPr>
        <p:spPr>
          <a:xfrm>
            <a:off x="5119673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869C63D-D3D3-4AC6-B5FF-800106257F73}"/>
              </a:ext>
            </a:extLst>
          </p:cNvPr>
          <p:cNvSpPr/>
          <p:nvPr/>
        </p:nvSpPr>
        <p:spPr>
          <a:xfrm>
            <a:off x="5324208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576C1F4-1D1A-453A-B1DD-2CDDB4232A74}"/>
              </a:ext>
            </a:extLst>
          </p:cNvPr>
          <p:cNvSpPr/>
          <p:nvPr/>
        </p:nvSpPr>
        <p:spPr>
          <a:xfrm>
            <a:off x="552874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B1E215B-958B-46D4-83E0-61180908CC96}"/>
              </a:ext>
            </a:extLst>
          </p:cNvPr>
          <p:cNvSpPr/>
          <p:nvPr/>
        </p:nvSpPr>
        <p:spPr>
          <a:xfrm>
            <a:off x="5733279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846CB5A-D174-48A7-AA83-37914A269FB3}"/>
                  </a:ext>
                </a:extLst>
              </p:cNvPr>
              <p:cNvSpPr txBox="1"/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846CB5A-D174-48A7-AA83-37914A269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타원 30">
            <a:extLst>
              <a:ext uri="{FF2B5EF4-FFF2-40B4-BE49-F238E27FC236}">
                <a16:creationId xmlns:a16="http://schemas.microsoft.com/office/drawing/2014/main" id="{0FAB8D81-889B-441E-9E11-8E596402059C}"/>
              </a:ext>
            </a:extLst>
          </p:cNvPr>
          <p:cNvSpPr/>
          <p:nvPr/>
        </p:nvSpPr>
        <p:spPr>
          <a:xfrm>
            <a:off x="6279127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9B4D914-9117-4A1F-BD74-E27C729CDADC}"/>
              </a:ext>
            </a:extLst>
          </p:cNvPr>
          <p:cNvSpPr/>
          <p:nvPr/>
        </p:nvSpPr>
        <p:spPr>
          <a:xfrm>
            <a:off x="6483662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D829D66-8212-4183-8D6C-73BCE21C582E}"/>
              </a:ext>
            </a:extLst>
          </p:cNvPr>
          <p:cNvSpPr/>
          <p:nvPr/>
        </p:nvSpPr>
        <p:spPr>
          <a:xfrm>
            <a:off x="6688197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6B464C7-579E-4965-A1EF-8E6ABCD1F4E9}"/>
              </a:ext>
            </a:extLst>
          </p:cNvPr>
          <p:cNvSpPr/>
          <p:nvPr/>
        </p:nvSpPr>
        <p:spPr>
          <a:xfrm>
            <a:off x="6892733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CA981C8-ED01-4381-AE21-26CFF42E8945}"/>
              </a:ext>
            </a:extLst>
          </p:cNvPr>
          <p:cNvSpPr/>
          <p:nvPr/>
        </p:nvSpPr>
        <p:spPr>
          <a:xfrm>
            <a:off x="1540879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1FE2552-1E6B-43DE-8206-0E56D08B0799}"/>
              </a:ext>
            </a:extLst>
          </p:cNvPr>
          <p:cNvCxnSpPr>
            <a:cxnSpLocks/>
            <a:stCxn id="67" idx="2"/>
          </p:cNvCxnSpPr>
          <p:nvPr/>
        </p:nvCxnSpPr>
        <p:spPr>
          <a:xfrm>
            <a:off x="1981343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EC8C5D97-718C-4577-AA03-032B0626EEAC}"/>
              </a:ext>
            </a:extLst>
          </p:cNvPr>
          <p:cNvSpPr/>
          <p:nvPr/>
        </p:nvSpPr>
        <p:spPr>
          <a:xfrm>
            <a:off x="1540879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C0D95E4-0DD5-40E5-B14E-1CC9BFA574B9}"/>
              </a:ext>
            </a:extLst>
          </p:cNvPr>
          <p:cNvCxnSpPr>
            <a:cxnSpLocks/>
            <a:stCxn id="69" idx="2"/>
          </p:cNvCxnSpPr>
          <p:nvPr/>
        </p:nvCxnSpPr>
        <p:spPr>
          <a:xfrm>
            <a:off x="1981343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01167F2D-32D5-4CFF-A06C-EAFD291F1466}"/>
              </a:ext>
            </a:extLst>
          </p:cNvPr>
          <p:cNvSpPr/>
          <p:nvPr/>
        </p:nvSpPr>
        <p:spPr>
          <a:xfrm>
            <a:off x="2337547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B3DC394-3D43-47F8-B74D-32B13233500A}"/>
              </a:ext>
            </a:extLst>
          </p:cNvPr>
          <p:cNvSpPr/>
          <p:nvPr/>
        </p:nvSpPr>
        <p:spPr>
          <a:xfrm>
            <a:off x="233836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9E87DCC-DFC7-407F-896E-69C87D99A15F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2423839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9CA6BD80-D3FD-42D1-AA5C-3A70F241FB27}"/>
              </a:ext>
            </a:extLst>
          </p:cNvPr>
          <p:cNvCxnSpPr>
            <a:cxnSpLocks/>
            <a:stCxn id="71" idx="6"/>
          </p:cNvCxnSpPr>
          <p:nvPr/>
        </p:nvCxnSpPr>
        <p:spPr>
          <a:xfrm>
            <a:off x="2423025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FACF53C-7864-42F0-8F8E-0273EE08C967}"/>
              </a:ext>
            </a:extLst>
          </p:cNvPr>
          <p:cNvCxnSpPr>
            <a:cxnSpLocks/>
            <a:stCxn id="71" idx="6"/>
            <a:endCxn id="6" idx="2"/>
          </p:cNvCxnSpPr>
          <p:nvPr/>
        </p:nvCxnSpPr>
        <p:spPr>
          <a:xfrm flipH="1" flipV="1">
            <a:off x="2010278" y="4134258"/>
            <a:ext cx="412745" cy="735063"/>
          </a:xfrm>
          <a:prstGeom prst="bentConnector4">
            <a:avLst>
              <a:gd name="adj1" fmla="val -18462"/>
              <a:gd name="adj2" fmla="val 432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D1D7E758-7C35-4B20-B95B-23A929553402}"/>
              </a:ext>
            </a:extLst>
          </p:cNvPr>
          <p:cNvSpPr/>
          <p:nvPr/>
        </p:nvSpPr>
        <p:spPr>
          <a:xfrm>
            <a:off x="1540288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4A2551D-9AB7-4959-8B12-B0FC031A2927}"/>
              </a:ext>
            </a:extLst>
          </p:cNvPr>
          <p:cNvSpPr/>
          <p:nvPr/>
        </p:nvSpPr>
        <p:spPr>
          <a:xfrm>
            <a:off x="154110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976759A1-4B9B-4CF0-BE1B-0DD49CAA295D}"/>
              </a:ext>
            </a:extLst>
          </p:cNvPr>
          <p:cNvSpPr/>
          <p:nvPr/>
        </p:nvSpPr>
        <p:spPr>
          <a:xfrm>
            <a:off x="270033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D07B11F-62DE-44A9-924F-38B8F3E0ECF4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314079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CCF4D62F-B588-4CBA-87A7-7283E52714B3}"/>
              </a:ext>
            </a:extLst>
          </p:cNvPr>
          <p:cNvSpPr/>
          <p:nvPr/>
        </p:nvSpPr>
        <p:spPr>
          <a:xfrm>
            <a:off x="270033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9E725E8-4536-4E8E-A8DF-2C09DB9246CF}"/>
              </a:ext>
            </a:extLst>
          </p:cNvPr>
          <p:cNvCxnSpPr>
            <a:cxnSpLocks/>
            <a:stCxn id="80" idx="2"/>
          </p:cNvCxnSpPr>
          <p:nvPr/>
        </p:nvCxnSpPr>
        <p:spPr>
          <a:xfrm>
            <a:off x="314079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AE7E64A9-9C8E-403C-B5B0-6F8915694AA6}"/>
              </a:ext>
            </a:extLst>
          </p:cNvPr>
          <p:cNvSpPr/>
          <p:nvPr/>
        </p:nvSpPr>
        <p:spPr>
          <a:xfrm>
            <a:off x="349700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2C376574-7C89-4260-9228-BC622633414B}"/>
              </a:ext>
            </a:extLst>
          </p:cNvPr>
          <p:cNvSpPr/>
          <p:nvPr/>
        </p:nvSpPr>
        <p:spPr>
          <a:xfrm>
            <a:off x="3497817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F831A28-4A0C-412D-9049-89425455A189}"/>
              </a:ext>
            </a:extLst>
          </p:cNvPr>
          <p:cNvCxnSpPr>
            <a:cxnSpLocks/>
            <a:stCxn id="83" idx="6"/>
          </p:cNvCxnSpPr>
          <p:nvPr/>
        </p:nvCxnSpPr>
        <p:spPr>
          <a:xfrm>
            <a:off x="358329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C4D9D51-25DA-4CD9-BE1E-7A5A9205FB94}"/>
              </a:ext>
            </a:extLst>
          </p:cNvPr>
          <p:cNvCxnSpPr>
            <a:cxnSpLocks/>
            <a:stCxn id="82" idx="6"/>
          </p:cNvCxnSpPr>
          <p:nvPr/>
        </p:nvCxnSpPr>
        <p:spPr>
          <a:xfrm>
            <a:off x="3582479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4E018297-ADD6-4D31-8EB5-4D261563B0AD}"/>
              </a:ext>
            </a:extLst>
          </p:cNvPr>
          <p:cNvCxnSpPr>
            <a:cxnSpLocks/>
            <a:stCxn id="82" idx="6"/>
            <a:endCxn id="12" idx="2"/>
          </p:cNvCxnSpPr>
          <p:nvPr/>
        </p:nvCxnSpPr>
        <p:spPr>
          <a:xfrm flipH="1" flipV="1">
            <a:off x="3169733" y="4134258"/>
            <a:ext cx="412745" cy="735063"/>
          </a:xfrm>
          <a:prstGeom prst="bentConnector4">
            <a:avLst>
              <a:gd name="adj1" fmla="val -20405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8E076A92-D1AB-4A29-AC10-0DEF866B7723}"/>
              </a:ext>
            </a:extLst>
          </p:cNvPr>
          <p:cNvSpPr/>
          <p:nvPr/>
        </p:nvSpPr>
        <p:spPr>
          <a:xfrm>
            <a:off x="269974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1CFB5620-0556-4D25-A5AF-24CA795B3705}"/>
              </a:ext>
            </a:extLst>
          </p:cNvPr>
          <p:cNvSpPr/>
          <p:nvPr/>
        </p:nvSpPr>
        <p:spPr>
          <a:xfrm>
            <a:off x="270055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66A1D2C-92E7-4AE0-8C60-BE66D3965F93}"/>
              </a:ext>
            </a:extLst>
          </p:cNvPr>
          <p:cNvSpPr/>
          <p:nvPr/>
        </p:nvSpPr>
        <p:spPr>
          <a:xfrm>
            <a:off x="3859787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BD9BE776-DA9C-4710-AF94-5A1C2935E11C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4300252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E5150B45-2898-40FB-9763-ED601122FE7A}"/>
              </a:ext>
            </a:extLst>
          </p:cNvPr>
          <p:cNvSpPr/>
          <p:nvPr/>
        </p:nvSpPr>
        <p:spPr>
          <a:xfrm>
            <a:off x="3859787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03E457FB-6ED0-499B-A462-93F67E9CFF5F}"/>
              </a:ext>
            </a:extLst>
          </p:cNvPr>
          <p:cNvCxnSpPr>
            <a:cxnSpLocks/>
            <a:stCxn id="91" idx="2"/>
          </p:cNvCxnSpPr>
          <p:nvPr/>
        </p:nvCxnSpPr>
        <p:spPr>
          <a:xfrm>
            <a:off x="4300251" y="5409540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4FE771D9-5049-4E5D-93C4-FA8E6E4D4C49}"/>
              </a:ext>
            </a:extLst>
          </p:cNvPr>
          <p:cNvSpPr/>
          <p:nvPr/>
        </p:nvSpPr>
        <p:spPr>
          <a:xfrm>
            <a:off x="4656456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D998806-8537-432E-A38C-6C21F2595F33}"/>
              </a:ext>
            </a:extLst>
          </p:cNvPr>
          <p:cNvSpPr/>
          <p:nvPr/>
        </p:nvSpPr>
        <p:spPr>
          <a:xfrm>
            <a:off x="4657272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E5F52E1-BD80-4EB4-8635-7F82B266C4EB}"/>
              </a:ext>
            </a:extLst>
          </p:cNvPr>
          <p:cNvCxnSpPr>
            <a:cxnSpLocks/>
            <a:stCxn id="94" idx="6"/>
          </p:cNvCxnSpPr>
          <p:nvPr/>
        </p:nvCxnSpPr>
        <p:spPr>
          <a:xfrm>
            <a:off x="4742748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C7855D6-4C9A-481D-B046-FB453F4E96E1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4741934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FBD65000-6A41-410F-9FA0-958015748B60}"/>
              </a:ext>
            </a:extLst>
          </p:cNvPr>
          <p:cNvCxnSpPr>
            <a:cxnSpLocks/>
            <a:stCxn id="93" idx="6"/>
            <a:endCxn id="18" idx="2"/>
          </p:cNvCxnSpPr>
          <p:nvPr/>
        </p:nvCxnSpPr>
        <p:spPr>
          <a:xfrm flipH="1" flipV="1">
            <a:off x="4329188" y="4134258"/>
            <a:ext cx="412744" cy="735063"/>
          </a:xfrm>
          <a:prstGeom prst="bentConnector4">
            <a:avLst>
              <a:gd name="adj1" fmla="val -17490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4839DA1A-320E-47B2-A999-EC8776AEF4A8}"/>
              </a:ext>
            </a:extLst>
          </p:cNvPr>
          <p:cNvSpPr/>
          <p:nvPr/>
        </p:nvSpPr>
        <p:spPr>
          <a:xfrm>
            <a:off x="385919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B00D5B0-F056-4B1A-B3CE-3F85FDDCC7F9}"/>
              </a:ext>
            </a:extLst>
          </p:cNvPr>
          <p:cNvSpPr/>
          <p:nvPr/>
        </p:nvSpPr>
        <p:spPr>
          <a:xfrm>
            <a:off x="3860012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D50CD907-417C-4EF0-984F-9FC3CF203358}"/>
              </a:ext>
            </a:extLst>
          </p:cNvPr>
          <p:cNvSpPr/>
          <p:nvPr/>
        </p:nvSpPr>
        <p:spPr>
          <a:xfrm>
            <a:off x="501924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492E961-E27C-4AD6-80A3-07E46ABB46F6}"/>
              </a:ext>
            </a:extLst>
          </p:cNvPr>
          <p:cNvCxnSpPr>
            <a:cxnSpLocks/>
            <a:stCxn id="100" idx="2"/>
          </p:cNvCxnSpPr>
          <p:nvPr/>
        </p:nvCxnSpPr>
        <p:spPr>
          <a:xfrm>
            <a:off x="545970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DC0F072F-B82D-4E38-AB29-7F5D2459725A}"/>
              </a:ext>
            </a:extLst>
          </p:cNvPr>
          <p:cNvSpPr/>
          <p:nvPr/>
        </p:nvSpPr>
        <p:spPr>
          <a:xfrm>
            <a:off x="501924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ECBEE9FF-8DD1-481C-9C9D-B7E0F5E7CADD}"/>
              </a:ext>
            </a:extLst>
          </p:cNvPr>
          <p:cNvCxnSpPr>
            <a:cxnSpLocks/>
            <a:stCxn id="102" idx="2"/>
          </p:cNvCxnSpPr>
          <p:nvPr/>
        </p:nvCxnSpPr>
        <p:spPr>
          <a:xfrm>
            <a:off x="545970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AE999AD7-A517-449E-BBD1-73B2D7931DF3}"/>
              </a:ext>
            </a:extLst>
          </p:cNvPr>
          <p:cNvSpPr/>
          <p:nvPr/>
        </p:nvSpPr>
        <p:spPr>
          <a:xfrm>
            <a:off x="581591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03943312-B272-47C4-8A66-DC9E98B28522}"/>
              </a:ext>
            </a:extLst>
          </p:cNvPr>
          <p:cNvSpPr/>
          <p:nvPr/>
        </p:nvSpPr>
        <p:spPr>
          <a:xfrm>
            <a:off x="5816728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A34607C-F20D-4C42-99F4-57300879F270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590220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1DFEB8D6-BA1B-41A0-9C7A-B609773E8E16}"/>
              </a:ext>
            </a:extLst>
          </p:cNvPr>
          <p:cNvCxnSpPr>
            <a:cxnSpLocks/>
            <a:stCxn id="104" idx="6"/>
          </p:cNvCxnSpPr>
          <p:nvPr/>
        </p:nvCxnSpPr>
        <p:spPr>
          <a:xfrm>
            <a:off x="5901390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429B3AD0-C557-4065-9D09-4CAEE821E0F2}"/>
              </a:ext>
            </a:extLst>
          </p:cNvPr>
          <p:cNvCxnSpPr>
            <a:cxnSpLocks/>
            <a:stCxn id="104" idx="6"/>
            <a:endCxn id="24" idx="2"/>
          </p:cNvCxnSpPr>
          <p:nvPr/>
        </p:nvCxnSpPr>
        <p:spPr>
          <a:xfrm flipH="1" flipV="1">
            <a:off x="5488643" y="4134258"/>
            <a:ext cx="412745" cy="735063"/>
          </a:xfrm>
          <a:prstGeom prst="bentConnector4">
            <a:avLst>
              <a:gd name="adj1" fmla="val -16518"/>
              <a:gd name="adj2" fmla="val 4266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295523B0-63AB-4C63-A04B-F2CD9208AB1E}"/>
              </a:ext>
            </a:extLst>
          </p:cNvPr>
          <p:cNvSpPr/>
          <p:nvPr/>
        </p:nvSpPr>
        <p:spPr>
          <a:xfrm>
            <a:off x="501865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78D5B44-48F6-4475-8A5E-36C63FD4E614}"/>
              </a:ext>
            </a:extLst>
          </p:cNvPr>
          <p:cNvSpPr/>
          <p:nvPr/>
        </p:nvSpPr>
        <p:spPr>
          <a:xfrm>
            <a:off x="501946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91D9841B-79AD-4AF5-BD7C-83BF3EF2F45C}"/>
              </a:ext>
            </a:extLst>
          </p:cNvPr>
          <p:cNvSpPr/>
          <p:nvPr/>
        </p:nvSpPr>
        <p:spPr>
          <a:xfrm>
            <a:off x="6178699" y="4626817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0CBD28B-BA8D-4F97-9ED3-4B31FA6DB6A2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6619162" y="4913946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7C9A5792-BC6A-4F33-8BD6-7ADD980E8DB2}"/>
              </a:ext>
            </a:extLst>
          </p:cNvPr>
          <p:cNvSpPr/>
          <p:nvPr/>
        </p:nvSpPr>
        <p:spPr>
          <a:xfrm>
            <a:off x="6178699" y="5122413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1AA2481-3559-4BEF-B748-9B60636013AA}"/>
              </a:ext>
            </a:extLst>
          </p:cNvPr>
          <p:cNvCxnSpPr>
            <a:cxnSpLocks/>
            <a:stCxn id="113" idx="2"/>
          </p:cNvCxnSpPr>
          <p:nvPr/>
        </p:nvCxnSpPr>
        <p:spPr>
          <a:xfrm flipH="1">
            <a:off x="6619162" y="5409542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42A388D3-38EF-42B6-B656-CD0C18D0700F}"/>
              </a:ext>
            </a:extLst>
          </p:cNvPr>
          <p:cNvSpPr/>
          <p:nvPr/>
        </p:nvSpPr>
        <p:spPr>
          <a:xfrm>
            <a:off x="6975368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C066FC4-2EB3-4218-ABF8-78627952FAF4}"/>
              </a:ext>
            </a:extLst>
          </p:cNvPr>
          <p:cNvSpPr/>
          <p:nvPr/>
        </p:nvSpPr>
        <p:spPr>
          <a:xfrm>
            <a:off x="697618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8B6D98B1-EEE8-47E7-8BEB-C4F7956B6A34}"/>
              </a:ext>
            </a:extLst>
          </p:cNvPr>
          <p:cNvCxnSpPr>
            <a:cxnSpLocks/>
            <a:stCxn id="115" idx="6"/>
            <a:endCxn id="30" idx="2"/>
          </p:cNvCxnSpPr>
          <p:nvPr/>
        </p:nvCxnSpPr>
        <p:spPr>
          <a:xfrm flipH="1" flipV="1">
            <a:off x="6648097" y="4134258"/>
            <a:ext cx="412747" cy="735063"/>
          </a:xfrm>
          <a:prstGeom prst="bentConnector4">
            <a:avLst>
              <a:gd name="adj1" fmla="val -18462"/>
              <a:gd name="adj2" fmla="val 4376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타원 119">
            <a:extLst>
              <a:ext uri="{FF2B5EF4-FFF2-40B4-BE49-F238E27FC236}">
                <a16:creationId xmlns:a16="http://schemas.microsoft.com/office/drawing/2014/main" id="{2B1F56DE-9F9A-474F-9AC7-714ABBA1B29B}"/>
              </a:ext>
            </a:extLst>
          </p:cNvPr>
          <p:cNvSpPr/>
          <p:nvPr/>
        </p:nvSpPr>
        <p:spPr>
          <a:xfrm>
            <a:off x="617810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38B3BFFA-B961-483E-8CF1-5568CD1E07C5}"/>
              </a:ext>
            </a:extLst>
          </p:cNvPr>
          <p:cNvSpPr/>
          <p:nvPr/>
        </p:nvSpPr>
        <p:spPr>
          <a:xfrm>
            <a:off x="617892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481D68B-6174-4A7B-96D5-9689DD081D26}"/>
              </a:ext>
            </a:extLst>
          </p:cNvPr>
          <p:cNvSpPr txBox="1"/>
          <p:nvPr/>
        </p:nvSpPr>
        <p:spPr>
          <a:xfrm>
            <a:off x="6420522" y="5800587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B48C58A-B4FC-4862-8435-A3BCC2C3E1B6}"/>
              </a:ext>
            </a:extLst>
          </p:cNvPr>
          <p:cNvSpPr txBox="1"/>
          <p:nvPr/>
        </p:nvSpPr>
        <p:spPr>
          <a:xfrm>
            <a:off x="1840942" y="5802497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049B41-BEA6-421E-BE16-1F5928EB149B}"/>
              </a:ext>
            </a:extLst>
          </p:cNvPr>
          <p:cNvSpPr txBox="1"/>
          <p:nvPr/>
        </p:nvSpPr>
        <p:spPr>
          <a:xfrm>
            <a:off x="3000397" y="5801994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9EDEA29-2CBE-43C4-A639-0FE793E6658E}"/>
              </a:ext>
            </a:extLst>
          </p:cNvPr>
          <p:cNvSpPr txBox="1"/>
          <p:nvPr/>
        </p:nvSpPr>
        <p:spPr>
          <a:xfrm>
            <a:off x="4039217" y="5801994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70ABF-10D3-4F08-B7E0-3F0326692EBF}"/>
              </a:ext>
            </a:extLst>
          </p:cNvPr>
          <p:cNvSpPr txBox="1"/>
          <p:nvPr/>
        </p:nvSpPr>
        <p:spPr>
          <a:xfrm>
            <a:off x="5260031" y="5801255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89" name="연결선: 구부러짐 7188">
            <a:extLst>
              <a:ext uri="{FF2B5EF4-FFF2-40B4-BE49-F238E27FC236}">
                <a16:creationId xmlns:a16="http://schemas.microsoft.com/office/drawing/2014/main" id="{E908D02B-6F32-409A-9E7B-A2B11BF80556}"/>
              </a:ext>
            </a:extLst>
          </p:cNvPr>
          <p:cNvCxnSpPr>
            <a:cxnSpLocks/>
            <a:stCxn id="6" idx="0"/>
          </p:cNvCxnSpPr>
          <p:nvPr/>
        </p:nvCxnSpPr>
        <p:spPr>
          <a:xfrm rot="5400000" flipH="1" flipV="1">
            <a:off x="3973447" y="-231842"/>
            <a:ext cx="2156711" cy="608304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구부러짐 148">
            <a:extLst>
              <a:ext uri="{FF2B5EF4-FFF2-40B4-BE49-F238E27FC236}">
                <a16:creationId xmlns:a16="http://schemas.microsoft.com/office/drawing/2014/main" id="{8B8FE26A-D1E8-4363-A1C4-94D9B2061D8B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671106" y="465816"/>
            <a:ext cx="1920849" cy="492359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구부러짐 151">
            <a:extLst>
              <a:ext uri="{FF2B5EF4-FFF2-40B4-BE49-F238E27FC236}">
                <a16:creationId xmlns:a16="http://schemas.microsoft.com/office/drawing/2014/main" id="{7BB17D2A-7D94-4D55-AFF5-E37B0EF61328}"/>
              </a:ext>
            </a:extLst>
          </p:cNvPr>
          <p:cNvCxnSpPr>
            <a:cxnSpLocks/>
            <a:stCxn id="18" idx="0"/>
          </p:cNvCxnSpPr>
          <p:nvPr/>
        </p:nvCxnSpPr>
        <p:spPr>
          <a:xfrm rot="5400000" flipH="1" flipV="1">
            <a:off x="5368764" y="1163475"/>
            <a:ext cx="1684987" cy="376413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구부러짐 154">
            <a:extLst>
              <a:ext uri="{FF2B5EF4-FFF2-40B4-BE49-F238E27FC236}">
                <a16:creationId xmlns:a16="http://schemas.microsoft.com/office/drawing/2014/main" id="{46CD34D5-7A27-48EB-904E-FFE9EBFB1E98}"/>
              </a:ext>
            </a:extLst>
          </p:cNvPr>
          <p:cNvCxnSpPr>
            <a:cxnSpLocks/>
            <a:stCxn id="24" idx="0"/>
          </p:cNvCxnSpPr>
          <p:nvPr/>
        </p:nvCxnSpPr>
        <p:spPr>
          <a:xfrm rot="5400000" flipH="1" flipV="1">
            <a:off x="6066423" y="1861133"/>
            <a:ext cx="1449125" cy="260468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연결선: 구부러짐 157">
            <a:extLst>
              <a:ext uri="{FF2B5EF4-FFF2-40B4-BE49-F238E27FC236}">
                <a16:creationId xmlns:a16="http://schemas.microsoft.com/office/drawing/2014/main" id="{B02DB3EB-1036-40CE-A95C-D05772AB5338}"/>
              </a:ext>
            </a:extLst>
          </p:cNvPr>
          <p:cNvCxnSpPr>
            <a:cxnSpLocks/>
            <a:stCxn id="30" idx="0"/>
          </p:cNvCxnSpPr>
          <p:nvPr/>
        </p:nvCxnSpPr>
        <p:spPr>
          <a:xfrm rot="5400000" flipH="1" flipV="1">
            <a:off x="6764081" y="2558791"/>
            <a:ext cx="1213263" cy="1445230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3" name="그룹 7202">
            <a:extLst>
              <a:ext uri="{FF2B5EF4-FFF2-40B4-BE49-F238E27FC236}">
                <a16:creationId xmlns:a16="http://schemas.microsoft.com/office/drawing/2014/main" id="{48493AF4-F845-4411-823B-8DA62F670053}"/>
              </a:ext>
            </a:extLst>
          </p:cNvPr>
          <p:cNvGrpSpPr/>
          <p:nvPr/>
        </p:nvGrpSpPr>
        <p:grpSpPr>
          <a:xfrm>
            <a:off x="8013394" y="1600543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9A713676-602B-4F35-B54A-E0B0104B036F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6631285C-4B3D-4826-B112-AF8FF67D512B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57590F10-D79D-416A-9417-231AAEF9E663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B1522F6E-6A26-4598-855A-3EE8B7B9B8ED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9" name="그룹 7198">
            <a:extLst>
              <a:ext uri="{FF2B5EF4-FFF2-40B4-BE49-F238E27FC236}">
                <a16:creationId xmlns:a16="http://schemas.microsoft.com/office/drawing/2014/main" id="{8325FF5F-A608-4424-8864-43FC64CB6CEE}"/>
              </a:ext>
            </a:extLst>
          </p:cNvPr>
          <p:cNvGrpSpPr/>
          <p:nvPr/>
        </p:nvGrpSpPr>
        <p:grpSpPr>
          <a:xfrm>
            <a:off x="8013394" y="1839175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CEAC8E12-7641-47FF-BE94-1C9E37A1BC39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6D05A7E-AEE0-4F23-997A-6D615A717A35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97A4338E-D011-4190-B686-56C4C5CED617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E0AA7EAF-4EC2-4159-90E6-49A8244495C3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00" name="그룹 7199">
            <a:extLst>
              <a:ext uri="{FF2B5EF4-FFF2-40B4-BE49-F238E27FC236}">
                <a16:creationId xmlns:a16="http://schemas.microsoft.com/office/drawing/2014/main" id="{01B44E8F-844F-473C-9316-C085FD575F1C}"/>
              </a:ext>
            </a:extLst>
          </p:cNvPr>
          <p:cNvGrpSpPr/>
          <p:nvPr/>
        </p:nvGrpSpPr>
        <p:grpSpPr>
          <a:xfrm>
            <a:off x="8013394" y="2077808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122420F3-1F24-430B-A884-5C164BBD08EC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2CC954B-9909-494C-A767-D46B8D4E9F0D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994CF379-5CB7-451E-B53B-EFF3E8755422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F79F74D5-9D73-435F-B838-D939C564E804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01" name="그룹 7200">
            <a:extLst>
              <a:ext uri="{FF2B5EF4-FFF2-40B4-BE49-F238E27FC236}">
                <a16:creationId xmlns:a16="http://schemas.microsoft.com/office/drawing/2014/main" id="{B2626F28-4BD3-4D70-848E-CBEE547D5F9F}"/>
              </a:ext>
            </a:extLst>
          </p:cNvPr>
          <p:cNvGrpSpPr/>
          <p:nvPr/>
        </p:nvGrpSpPr>
        <p:grpSpPr>
          <a:xfrm>
            <a:off x="8013394" y="2316440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9D0B8E9-4DA8-440A-A277-E01F89BD7C3C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FCCBD12B-B911-40E0-8E2A-7291F9588C3B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15FC75B5-BB77-4EE3-BEE3-FA86FE8DB2CC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887CA8D0-EAB4-4B0B-B59D-596E9287D7A9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02" name="그룹 7201">
            <a:extLst>
              <a:ext uri="{FF2B5EF4-FFF2-40B4-BE49-F238E27FC236}">
                <a16:creationId xmlns:a16="http://schemas.microsoft.com/office/drawing/2014/main" id="{73C1C641-DF57-4B1A-8814-E9A189B1EFE3}"/>
              </a:ext>
            </a:extLst>
          </p:cNvPr>
          <p:cNvGrpSpPr/>
          <p:nvPr/>
        </p:nvGrpSpPr>
        <p:grpSpPr>
          <a:xfrm>
            <a:off x="8013394" y="2555073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09921877-4DFA-4C61-9DF3-007D3408B062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E62B6D8A-458F-4B0A-AC28-F5C63372E04E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A5D77378-EEC7-4545-8E8A-151AB7584225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CB8D6B22-968A-427E-B939-BC0BF419B6DA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063661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934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단어 수만큼의 벡터를 포함하며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각각의 벡터는 해당 단어에 대한 정보를 많이 포함한다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6F81CDB-2895-4877-B337-3EC2984C9BEF}"/>
              </a:ext>
            </a:extLst>
          </p:cNvPr>
          <p:cNvSpPr txBox="1"/>
          <p:nvPr/>
        </p:nvSpPr>
        <p:spPr>
          <a:xfrm>
            <a:off x="2216116" y="4389560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B7CE9D66-43F2-4934-9229-60197AE90DA5}"/>
              </a:ext>
            </a:extLst>
          </p:cNvPr>
          <p:cNvSpPr/>
          <p:nvPr/>
        </p:nvSpPr>
        <p:spPr>
          <a:xfrm>
            <a:off x="2645003" y="3559614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19558530-4DDD-4BF2-8C11-5C23B77E050B}"/>
              </a:ext>
            </a:extLst>
          </p:cNvPr>
          <p:cNvCxnSpPr>
            <a:cxnSpLocks/>
            <a:stCxn id="133" idx="0"/>
            <a:endCxn id="134" idx="2"/>
          </p:cNvCxnSpPr>
          <p:nvPr/>
        </p:nvCxnSpPr>
        <p:spPr>
          <a:xfrm flipV="1">
            <a:off x="3261435" y="3993052"/>
            <a:ext cx="0" cy="39650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ABD7C17-C468-4D7B-AF55-9C716F901ABA}"/>
              </a:ext>
            </a:extLst>
          </p:cNvPr>
          <p:cNvGrpSpPr/>
          <p:nvPr/>
        </p:nvGrpSpPr>
        <p:grpSpPr>
          <a:xfrm>
            <a:off x="5482389" y="2342151"/>
            <a:ext cx="1963442" cy="1319463"/>
            <a:chOff x="5482389" y="2109537"/>
            <a:chExt cx="1963442" cy="131946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877DDC6-158D-44FB-BBD7-297BB846B78E}"/>
                </a:ext>
              </a:extLst>
            </p:cNvPr>
            <p:cNvGrpSpPr/>
            <p:nvPr/>
          </p:nvGrpSpPr>
          <p:grpSpPr>
            <a:xfrm>
              <a:off x="5602062" y="2204929"/>
              <a:ext cx="770662" cy="1124782"/>
              <a:chOff x="8224948" y="1659485"/>
              <a:chExt cx="741944" cy="1082868"/>
            </a:xfrm>
          </p:grpSpPr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9A713676-602B-4F35-B54A-E0B0104B036F}"/>
                  </a:ext>
                </a:extLst>
              </p:cNvPr>
              <p:cNvSpPr/>
              <p:nvPr/>
            </p:nvSpPr>
            <p:spPr>
              <a:xfrm>
                <a:off x="8224948" y="1659485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6631285C-4B3D-4826-B112-AF8FF67D512B}"/>
                  </a:ext>
                </a:extLst>
              </p:cNvPr>
              <p:cNvSpPr/>
              <p:nvPr/>
            </p:nvSpPr>
            <p:spPr>
              <a:xfrm>
                <a:off x="8429483" y="1659485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57590F10-D79D-416A-9417-231AAEF9E663}"/>
                  </a:ext>
                </a:extLst>
              </p:cNvPr>
              <p:cNvSpPr/>
              <p:nvPr/>
            </p:nvSpPr>
            <p:spPr>
              <a:xfrm>
                <a:off x="8634018" y="1659485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1522F6E-6A26-4598-855A-3EE8B7B9B8ED}"/>
                  </a:ext>
                </a:extLst>
              </p:cNvPr>
              <p:cNvSpPr/>
              <p:nvPr/>
            </p:nvSpPr>
            <p:spPr>
              <a:xfrm>
                <a:off x="8838554" y="1659485"/>
                <a:ext cx="128338" cy="12833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CEAC8E12-7641-47FF-BE94-1C9E37A1BC39}"/>
                  </a:ext>
                </a:extLst>
              </p:cNvPr>
              <p:cNvSpPr/>
              <p:nvPr/>
            </p:nvSpPr>
            <p:spPr>
              <a:xfrm>
                <a:off x="8224948" y="1898117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6D05A7E-AEE0-4F23-997A-6D615A717A35}"/>
                  </a:ext>
                </a:extLst>
              </p:cNvPr>
              <p:cNvSpPr/>
              <p:nvPr/>
            </p:nvSpPr>
            <p:spPr>
              <a:xfrm>
                <a:off x="8429483" y="1898117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7A4338E-D011-4190-B686-56C4C5CED617}"/>
                  </a:ext>
                </a:extLst>
              </p:cNvPr>
              <p:cNvSpPr/>
              <p:nvPr/>
            </p:nvSpPr>
            <p:spPr>
              <a:xfrm>
                <a:off x="8634018" y="1898117"/>
                <a:ext cx="128338" cy="128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E0AA7EAF-4EC2-4159-90E6-49A8244495C3}"/>
                  </a:ext>
                </a:extLst>
              </p:cNvPr>
              <p:cNvSpPr/>
              <p:nvPr/>
            </p:nvSpPr>
            <p:spPr>
              <a:xfrm>
                <a:off x="8838554" y="1898117"/>
                <a:ext cx="128338" cy="1283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122420F3-1F24-430B-A884-5C164BBD08EC}"/>
                  </a:ext>
                </a:extLst>
              </p:cNvPr>
              <p:cNvSpPr/>
              <p:nvPr/>
            </p:nvSpPr>
            <p:spPr>
              <a:xfrm>
                <a:off x="8224948" y="2136750"/>
                <a:ext cx="128338" cy="12833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52CC954B-9909-494C-A767-D46B8D4E9F0D}"/>
                  </a:ext>
                </a:extLst>
              </p:cNvPr>
              <p:cNvSpPr/>
              <p:nvPr/>
            </p:nvSpPr>
            <p:spPr>
              <a:xfrm>
                <a:off x="8429483" y="2136750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994CF379-5CB7-451E-B53B-EFF3E8755422}"/>
                  </a:ext>
                </a:extLst>
              </p:cNvPr>
              <p:cNvSpPr/>
              <p:nvPr/>
            </p:nvSpPr>
            <p:spPr>
              <a:xfrm>
                <a:off x="8634018" y="2136750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F79F74D5-9D73-435F-B838-D939C564E804}"/>
                  </a:ext>
                </a:extLst>
              </p:cNvPr>
              <p:cNvSpPr/>
              <p:nvPr/>
            </p:nvSpPr>
            <p:spPr>
              <a:xfrm>
                <a:off x="8838554" y="2136750"/>
                <a:ext cx="128338" cy="1283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39D0B8E9-4DA8-440A-A277-E01F89BD7C3C}"/>
                  </a:ext>
                </a:extLst>
              </p:cNvPr>
              <p:cNvSpPr/>
              <p:nvPr/>
            </p:nvSpPr>
            <p:spPr>
              <a:xfrm>
                <a:off x="8224948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FCCBD12B-B911-40E0-8E2A-7291F9588C3B}"/>
                  </a:ext>
                </a:extLst>
              </p:cNvPr>
              <p:cNvSpPr/>
              <p:nvPr/>
            </p:nvSpPr>
            <p:spPr>
              <a:xfrm>
                <a:off x="8429483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15FC75B5-BB77-4EE3-BEE3-FA86FE8DB2CC}"/>
                  </a:ext>
                </a:extLst>
              </p:cNvPr>
              <p:cNvSpPr/>
              <p:nvPr/>
            </p:nvSpPr>
            <p:spPr>
              <a:xfrm>
                <a:off x="8634018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887CA8D0-EAB4-4B0B-B59D-596E9287D7A9}"/>
                  </a:ext>
                </a:extLst>
              </p:cNvPr>
              <p:cNvSpPr/>
              <p:nvPr/>
            </p:nvSpPr>
            <p:spPr>
              <a:xfrm>
                <a:off x="8838554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09921877-4DFA-4C61-9DF3-007D3408B062}"/>
                  </a:ext>
                </a:extLst>
              </p:cNvPr>
              <p:cNvSpPr/>
              <p:nvPr/>
            </p:nvSpPr>
            <p:spPr>
              <a:xfrm>
                <a:off x="8224948" y="2614015"/>
                <a:ext cx="128338" cy="12833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E62B6D8A-458F-4B0A-AC28-F5C63372E04E}"/>
                  </a:ext>
                </a:extLst>
              </p:cNvPr>
              <p:cNvSpPr/>
              <p:nvPr/>
            </p:nvSpPr>
            <p:spPr>
              <a:xfrm>
                <a:off x="8429483" y="2614015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A5D77378-EEC7-4545-8E8A-151AB7584225}"/>
                  </a:ext>
                </a:extLst>
              </p:cNvPr>
              <p:cNvSpPr/>
              <p:nvPr/>
            </p:nvSpPr>
            <p:spPr>
              <a:xfrm>
                <a:off x="8634018" y="2614015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CB8D6B22-968A-427E-B939-BC0BF419B6DA}"/>
                  </a:ext>
                </a:extLst>
              </p:cNvPr>
              <p:cNvSpPr/>
              <p:nvPr/>
            </p:nvSpPr>
            <p:spPr>
              <a:xfrm>
                <a:off x="8838554" y="2614015"/>
                <a:ext cx="128338" cy="1283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5404777-51DC-49FA-BCBE-BA4DDC2EE025}"/>
                </a:ext>
              </a:extLst>
            </p:cNvPr>
            <p:cNvGrpSpPr/>
            <p:nvPr/>
          </p:nvGrpSpPr>
          <p:grpSpPr>
            <a:xfrm>
              <a:off x="5482389" y="2109537"/>
              <a:ext cx="48127" cy="1319463"/>
              <a:chOff x="5482389" y="2109537"/>
              <a:chExt cx="48127" cy="1319463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80A2D11F-C371-429F-96E6-0DC66A120A2F}"/>
                  </a:ext>
                </a:extLst>
              </p:cNvPr>
              <p:cNvCxnSpPr/>
              <p:nvPr/>
            </p:nvCxnSpPr>
            <p:spPr>
              <a:xfrm>
                <a:off x="5482389" y="2109537"/>
                <a:ext cx="0" cy="131946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2B07E7F0-5A5F-4D55-B49A-BDF65D714B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2109537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3E1772E1-658C-4478-9CD5-3FB6A83EB4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3429000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2B071417-2AF7-4B85-815B-D60EB2D33F3E}"/>
                </a:ext>
              </a:extLst>
            </p:cNvPr>
            <p:cNvGrpSpPr/>
            <p:nvPr/>
          </p:nvGrpSpPr>
          <p:grpSpPr>
            <a:xfrm flipH="1">
              <a:off x="6444921" y="2109537"/>
              <a:ext cx="48127" cy="1319463"/>
              <a:chOff x="5482389" y="2109537"/>
              <a:chExt cx="48127" cy="1319463"/>
            </a:xfrm>
          </p:grpSpPr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D0A1FF60-3949-4444-91EE-AB9925F56E79}"/>
                  </a:ext>
                </a:extLst>
              </p:cNvPr>
              <p:cNvCxnSpPr/>
              <p:nvPr/>
            </p:nvCxnSpPr>
            <p:spPr>
              <a:xfrm>
                <a:off x="5482389" y="2109537"/>
                <a:ext cx="0" cy="131946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E7159380-C3DB-4F65-9AA7-F06348886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2109537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C1EE074A-B05E-4C3A-95E7-1314449C60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3429000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76F72491-ED85-4F4A-A6B2-C53A45E39095}"/>
                </a:ext>
              </a:extLst>
            </p:cNvPr>
            <p:cNvSpPr txBox="1"/>
            <p:nvPr/>
          </p:nvSpPr>
          <p:spPr>
            <a:xfrm>
              <a:off x="6845987" y="2133082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나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523C6EA-0F5C-437B-87E4-93E77DE1C920}"/>
                </a:ext>
              </a:extLst>
            </p:cNvPr>
            <p:cNvSpPr txBox="1"/>
            <p:nvPr/>
          </p:nvSpPr>
          <p:spPr>
            <a:xfrm>
              <a:off x="6845987" y="2382273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는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6183EF3-5ACE-4FBB-85DD-758FCA7B9EFF}"/>
                </a:ext>
              </a:extLst>
            </p:cNvPr>
            <p:cNvSpPr txBox="1"/>
            <p:nvPr/>
          </p:nvSpPr>
          <p:spPr>
            <a:xfrm>
              <a:off x="6845987" y="2631464"/>
              <a:ext cx="59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고양이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992227D-8416-4EC2-9745-A8DF0E52F138}"/>
                </a:ext>
              </a:extLst>
            </p:cNvPr>
            <p:cNvSpPr txBox="1"/>
            <p:nvPr/>
          </p:nvSpPr>
          <p:spPr>
            <a:xfrm>
              <a:off x="6845987" y="2880655"/>
              <a:ext cx="46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로소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6F5B0F7-F839-4641-9AA9-DF58F321BF69}"/>
                </a:ext>
              </a:extLst>
            </p:cNvPr>
            <p:cNvSpPr txBox="1"/>
            <p:nvPr/>
          </p:nvSpPr>
          <p:spPr>
            <a:xfrm>
              <a:off x="6845987" y="3129847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이다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B2B7275-C051-420B-9A11-A958F3BB0342}"/>
                </a:ext>
              </a:extLst>
            </p:cNvPr>
            <p:cNvCxnSpPr>
              <a:stCxn id="167" idx="6"/>
              <a:endCxn id="150" idx="1"/>
            </p:cNvCxnSpPr>
            <p:nvPr/>
          </p:nvCxnSpPr>
          <p:spPr>
            <a:xfrm>
              <a:off x="6372724" y="2271582"/>
              <a:ext cx="47326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E14BA334-19A9-4B5D-AFC8-6C8AF5ECE508}"/>
                </a:ext>
              </a:extLst>
            </p:cNvPr>
            <p:cNvCxnSpPr>
              <a:cxnSpLocks/>
              <a:stCxn id="172" idx="6"/>
              <a:endCxn id="151" idx="1"/>
            </p:cNvCxnSpPr>
            <p:nvPr/>
          </p:nvCxnSpPr>
          <p:spPr>
            <a:xfrm>
              <a:off x="6372724" y="2519451"/>
              <a:ext cx="473263" cy="132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88A7EB86-5FDB-4E36-8A62-62FAFAE69822}"/>
                </a:ext>
              </a:extLst>
            </p:cNvPr>
            <p:cNvCxnSpPr>
              <a:cxnSpLocks/>
              <a:stCxn id="177" idx="6"/>
              <a:endCxn id="153" idx="1"/>
            </p:cNvCxnSpPr>
            <p:nvPr/>
          </p:nvCxnSpPr>
          <p:spPr>
            <a:xfrm>
              <a:off x="6372724" y="2767320"/>
              <a:ext cx="473263" cy="264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E6ECD073-D614-49E7-AD3C-871FDFCD67C1}"/>
                </a:ext>
              </a:extLst>
            </p:cNvPr>
            <p:cNvCxnSpPr>
              <a:cxnSpLocks/>
              <a:stCxn id="182" idx="6"/>
              <a:endCxn id="154" idx="1"/>
            </p:cNvCxnSpPr>
            <p:nvPr/>
          </p:nvCxnSpPr>
          <p:spPr>
            <a:xfrm>
              <a:off x="6372724" y="3015189"/>
              <a:ext cx="473263" cy="396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1BA418A4-63E8-4C48-9C71-58302A7486D1}"/>
                </a:ext>
              </a:extLst>
            </p:cNvPr>
            <p:cNvCxnSpPr>
              <a:cxnSpLocks/>
              <a:stCxn id="187" idx="6"/>
              <a:endCxn id="156" idx="1"/>
            </p:cNvCxnSpPr>
            <p:nvPr/>
          </p:nvCxnSpPr>
          <p:spPr>
            <a:xfrm>
              <a:off x="6372724" y="3263058"/>
              <a:ext cx="473263" cy="528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6194A822-C410-469C-88C1-74D44438BDCB}"/>
              </a:ext>
            </a:extLst>
          </p:cNvPr>
          <p:cNvCxnSpPr>
            <a:cxnSpLocks/>
            <a:stCxn id="134" idx="0"/>
          </p:cNvCxnSpPr>
          <p:nvPr/>
        </p:nvCxnSpPr>
        <p:spPr>
          <a:xfrm rot="5400000" flipH="1" flipV="1">
            <a:off x="3976299" y="2278156"/>
            <a:ext cx="566594" cy="19963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/>
              <p:nvPr/>
            </p:nvSpPr>
            <p:spPr>
              <a:xfrm>
                <a:off x="5814533" y="2004012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533" y="2004012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093908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919514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이어서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각 단어에 대응하는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 벡터를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모아 출력하면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전달되어 시계열 변환이 이루어진다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개선포인트는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마지막 은닉상태만을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이용하는 것이 아닌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전부 활용할 수 있도록 만드는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전에 인간이 문장을 번역할 때 머릿속에서 어떤 일이 일어날까 생각해보자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어떤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주목하여 그 단어의 변환을 수시로 하게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재현해야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말하면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입력과 출력의 여러 단어 중 어떤 단어끼리 서로 관련되어 있는가를 학습시켜야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필요한 정보에만 주목하여 그 정보로부터 시계열 변환을 수행해야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구조를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이라고 부른다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0242166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2658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관계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6F81CDB-2895-4877-B337-3EC2984C9BEF}"/>
              </a:ext>
            </a:extLst>
          </p:cNvPr>
          <p:cNvSpPr txBox="1"/>
          <p:nvPr/>
        </p:nvSpPr>
        <p:spPr>
          <a:xfrm>
            <a:off x="2405856" y="4465759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B7CE9D66-43F2-4934-9229-60197AE90DA5}"/>
              </a:ext>
            </a:extLst>
          </p:cNvPr>
          <p:cNvSpPr/>
          <p:nvPr/>
        </p:nvSpPr>
        <p:spPr>
          <a:xfrm>
            <a:off x="2834743" y="3635813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19558530-4DDD-4BF2-8C11-5C23B77E050B}"/>
              </a:ext>
            </a:extLst>
          </p:cNvPr>
          <p:cNvCxnSpPr>
            <a:cxnSpLocks/>
            <a:stCxn id="133" idx="0"/>
            <a:endCxn id="134" idx="2"/>
          </p:cNvCxnSpPr>
          <p:nvPr/>
        </p:nvCxnSpPr>
        <p:spPr>
          <a:xfrm flipV="1">
            <a:off x="3451175" y="4069251"/>
            <a:ext cx="0" cy="39650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6194A822-C410-469C-88C1-74D44438BDCB}"/>
              </a:ext>
            </a:extLst>
          </p:cNvPr>
          <p:cNvCxnSpPr>
            <a:cxnSpLocks/>
            <a:stCxn id="134" idx="0"/>
          </p:cNvCxnSpPr>
          <p:nvPr/>
        </p:nvCxnSpPr>
        <p:spPr>
          <a:xfrm rot="5400000" flipH="1" flipV="1">
            <a:off x="4166039" y="2354355"/>
            <a:ext cx="566594" cy="19963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/>
              <p:nvPr/>
            </p:nvSpPr>
            <p:spPr>
              <a:xfrm>
                <a:off x="4317758" y="2701702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758" y="2701702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4C2A464-6F51-4EF2-83FB-2062FE844945}"/>
              </a:ext>
            </a:extLst>
          </p:cNvPr>
          <p:cNvSpPr/>
          <p:nvPr/>
        </p:nvSpPr>
        <p:spPr>
          <a:xfrm>
            <a:off x="5447497" y="2855591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958E5A-C862-4D0D-9209-B2406913593A}"/>
              </a:ext>
            </a:extLst>
          </p:cNvPr>
          <p:cNvSpPr txBox="1"/>
          <p:nvPr/>
        </p:nvSpPr>
        <p:spPr>
          <a:xfrm>
            <a:off x="5407787" y="2149506"/>
            <a:ext cx="1312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7A8E7ED-88D0-44A3-8314-D46A7D277A50}"/>
              </a:ext>
            </a:extLst>
          </p:cNvPr>
          <p:cNvCxnSpPr>
            <a:cxnSpLocks/>
            <a:stCxn id="53" idx="0"/>
            <a:endCxn id="54" idx="2"/>
          </p:cNvCxnSpPr>
          <p:nvPr/>
        </p:nvCxnSpPr>
        <p:spPr>
          <a:xfrm flipH="1" flipV="1">
            <a:off x="6063928" y="2488060"/>
            <a:ext cx="1" cy="3675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824521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BD01FF56-5EDB-4B67-82BB-38A171BD3A51}"/>
              </a:ext>
            </a:extLst>
          </p:cNvPr>
          <p:cNvSpPr/>
          <p:nvPr/>
        </p:nvSpPr>
        <p:spPr>
          <a:xfrm>
            <a:off x="2558137" y="4251161"/>
            <a:ext cx="643469" cy="19204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E0BB3-440A-49CF-9C45-BAF19E692E78}"/>
              </a:ext>
            </a:extLst>
          </p:cNvPr>
          <p:cNvSpPr txBox="1"/>
          <p:nvPr/>
        </p:nvSpPr>
        <p:spPr>
          <a:xfrm>
            <a:off x="174759" y="5155407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990A13E-7958-45ED-8A6D-24019CD2A636}"/>
              </a:ext>
            </a:extLst>
          </p:cNvPr>
          <p:cNvSpPr/>
          <p:nvPr/>
        </p:nvSpPr>
        <p:spPr>
          <a:xfrm>
            <a:off x="532730" y="4462692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A961BE9-A81D-4176-9CB1-D2CDCAA7A95C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1047235" y="4824461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BF561E95-7189-4E87-A34D-E7E8A23567F9}"/>
              </a:ext>
            </a:extLst>
          </p:cNvPr>
          <p:cNvSpPr/>
          <p:nvPr/>
        </p:nvSpPr>
        <p:spPr>
          <a:xfrm>
            <a:off x="2608515" y="3607389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BEB4938-D990-48AB-9DBC-FC8D4FEF1007}"/>
              </a:ext>
            </a:extLst>
          </p:cNvPr>
          <p:cNvSpPr/>
          <p:nvPr/>
        </p:nvSpPr>
        <p:spPr>
          <a:xfrm>
            <a:off x="2760026" y="3607389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E1E8EEC-AA06-4155-9496-EE61B22415C3}"/>
              </a:ext>
            </a:extLst>
          </p:cNvPr>
          <p:cNvSpPr/>
          <p:nvPr/>
        </p:nvSpPr>
        <p:spPr>
          <a:xfrm>
            <a:off x="2911537" y="3607389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8AEF382-FC76-4738-8F23-2C0642A81FA1}"/>
              </a:ext>
            </a:extLst>
          </p:cNvPr>
          <p:cNvSpPr/>
          <p:nvPr/>
        </p:nvSpPr>
        <p:spPr>
          <a:xfrm>
            <a:off x="3063049" y="3607389"/>
            <a:ext cx="95067" cy="9314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A93B553-5336-48E8-B267-3F2A7872E60E}"/>
              </a:ext>
            </a:extLst>
          </p:cNvPr>
          <p:cNvSpPr/>
          <p:nvPr/>
        </p:nvSpPr>
        <p:spPr>
          <a:xfrm>
            <a:off x="2608515" y="3780584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96673A7-9100-485D-B3EA-71FA6CBA72A0}"/>
              </a:ext>
            </a:extLst>
          </p:cNvPr>
          <p:cNvSpPr/>
          <p:nvPr/>
        </p:nvSpPr>
        <p:spPr>
          <a:xfrm>
            <a:off x="2760026" y="3780584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BEDF791-696E-47CC-B2F0-98A0388DFAEA}"/>
              </a:ext>
            </a:extLst>
          </p:cNvPr>
          <p:cNvSpPr/>
          <p:nvPr/>
        </p:nvSpPr>
        <p:spPr>
          <a:xfrm>
            <a:off x="2911537" y="3780584"/>
            <a:ext cx="95067" cy="9314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9C3BC51-C24F-4EDC-98E5-E14A32E03C13}"/>
              </a:ext>
            </a:extLst>
          </p:cNvPr>
          <p:cNvSpPr/>
          <p:nvPr/>
        </p:nvSpPr>
        <p:spPr>
          <a:xfrm>
            <a:off x="3063049" y="3780584"/>
            <a:ext cx="95067" cy="931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458E35B-B600-4E45-9718-470EC6328C1A}"/>
              </a:ext>
            </a:extLst>
          </p:cNvPr>
          <p:cNvSpPr/>
          <p:nvPr/>
        </p:nvSpPr>
        <p:spPr>
          <a:xfrm>
            <a:off x="2608515" y="3953779"/>
            <a:ext cx="95067" cy="9314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726E8C7-32D6-42FD-B3AD-F0232ABAC28E}"/>
              </a:ext>
            </a:extLst>
          </p:cNvPr>
          <p:cNvSpPr/>
          <p:nvPr/>
        </p:nvSpPr>
        <p:spPr>
          <a:xfrm>
            <a:off x="2760026" y="3953779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E77FEF0-4EA8-47DD-93C4-9A0E6A93D582}"/>
              </a:ext>
            </a:extLst>
          </p:cNvPr>
          <p:cNvSpPr/>
          <p:nvPr/>
        </p:nvSpPr>
        <p:spPr>
          <a:xfrm>
            <a:off x="2911537" y="3953779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CA5290E-7366-467E-B2B6-9355AF5E45A3}"/>
              </a:ext>
            </a:extLst>
          </p:cNvPr>
          <p:cNvSpPr/>
          <p:nvPr/>
        </p:nvSpPr>
        <p:spPr>
          <a:xfrm>
            <a:off x="3063049" y="3953779"/>
            <a:ext cx="95067" cy="931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0582F1C-D171-4559-950C-4BF589247F2A}"/>
              </a:ext>
            </a:extLst>
          </p:cNvPr>
          <p:cNvSpPr/>
          <p:nvPr/>
        </p:nvSpPr>
        <p:spPr>
          <a:xfrm>
            <a:off x="2608515" y="4126974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9EE3701-4C69-4019-9CF3-6CDCD0C228FC}"/>
              </a:ext>
            </a:extLst>
          </p:cNvPr>
          <p:cNvSpPr/>
          <p:nvPr/>
        </p:nvSpPr>
        <p:spPr>
          <a:xfrm>
            <a:off x="2760026" y="4126974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CA02088-6287-4801-8E22-A37F04FD7282}"/>
              </a:ext>
            </a:extLst>
          </p:cNvPr>
          <p:cNvSpPr/>
          <p:nvPr/>
        </p:nvSpPr>
        <p:spPr>
          <a:xfrm>
            <a:off x="2911537" y="4126974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51AAA75-7A51-4565-B3B1-98097872DF62}"/>
              </a:ext>
            </a:extLst>
          </p:cNvPr>
          <p:cNvSpPr/>
          <p:nvPr/>
        </p:nvSpPr>
        <p:spPr>
          <a:xfrm>
            <a:off x="3063049" y="4126974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7239AC7-43FE-4120-9A71-F5FBAF4D59AC}"/>
              </a:ext>
            </a:extLst>
          </p:cNvPr>
          <p:cNvSpPr/>
          <p:nvPr/>
        </p:nvSpPr>
        <p:spPr>
          <a:xfrm>
            <a:off x="2608515" y="4300170"/>
            <a:ext cx="95067" cy="9314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141AAF5-51BA-43AE-989A-36A423C83700}"/>
              </a:ext>
            </a:extLst>
          </p:cNvPr>
          <p:cNvSpPr/>
          <p:nvPr/>
        </p:nvSpPr>
        <p:spPr>
          <a:xfrm>
            <a:off x="2760026" y="4300170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862DC8E9-2F10-4E14-829E-A765FB4720F3}"/>
              </a:ext>
            </a:extLst>
          </p:cNvPr>
          <p:cNvSpPr/>
          <p:nvPr/>
        </p:nvSpPr>
        <p:spPr>
          <a:xfrm>
            <a:off x="2911537" y="4300170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F1AC6B5-67DA-4588-ABC7-7D97DFB3292A}"/>
              </a:ext>
            </a:extLst>
          </p:cNvPr>
          <p:cNvSpPr/>
          <p:nvPr/>
        </p:nvSpPr>
        <p:spPr>
          <a:xfrm>
            <a:off x="3063049" y="4300170"/>
            <a:ext cx="95067" cy="931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322BE-30D2-4ECE-BA2F-B4821DCB1FD8}"/>
              </a:ext>
            </a:extLst>
          </p:cNvPr>
          <p:cNvGrpSpPr/>
          <p:nvPr/>
        </p:nvGrpSpPr>
        <p:grpSpPr>
          <a:xfrm>
            <a:off x="2523170" y="3540735"/>
            <a:ext cx="34322" cy="921957"/>
            <a:chOff x="5482389" y="2109537"/>
            <a:chExt cx="48127" cy="1319463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9F0B2C1-4597-4F57-86E0-E12D8A600BF4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FF2F760-F880-4674-BBD2-1AF9333E29FE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C5BB5D4-8574-4E3C-B709-D952E30DA5BC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8884D5-2114-45A5-99B4-C369786C8000}"/>
              </a:ext>
            </a:extLst>
          </p:cNvPr>
          <p:cNvGrpSpPr/>
          <p:nvPr/>
        </p:nvGrpSpPr>
        <p:grpSpPr>
          <a:xfrm flipH="1">
            <a:off x="3209604" y="3540735"/>
            <a:ext cx="34322" cy="921957"/>
            <a:chOff x="5482389" y="2109537"/>
            <a:chExt cx="48127" cy="1319463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AA55CB8-2BD2-4D75-9B8B-AC8C78CDD114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7663BF2-C1B6-4061-A124-8E34F6B17E18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4C82819-F686-4338-A1B8-C3425691C778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A958E4F-3EF3-4C42-AE20-C8F7E2B44571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1526537" y="3495852"/>
            <a:ext cx="487539" cy="144614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8ACA404-7843-449C-8F89-467AB9125F54}"/>
                  </a:ext>
                </a:extLst>
              </p:cNvPr>
              <p:cNvSpPr txBox="1"/>
              <p:nvPr/>
            </p:nvSpPr>
            <p:spPr>
              <a:xfrm>
                <a:off x="2757851" y="3192880"/>
                <a:ext cx="298362" cy="256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8ACA404-7843-449C-8F89-467AB9125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851" y="3192880"/>
                <a:ext cx="298362" cy="256886"/>
              </a:xfrm>
              <a:prstGeom prst="rect">
                <a:avLst/>
              </a:prstGeom>
              <a:blipFill>
                <a:blip r:embed="rId3"/>
                <a:stretch>
                  <a:fillRect l="-26531" r="-30612" b="-261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EAF40DC-CAFE-4B24-A1BC-6F3E0330319A}"/>
              </a:ext>
            </a:extLst>
          </p:cNvPr>
          <p:cNvSpPr/>
          <p:nvPr/>
        </p:nvSpPr>
        <p:spPr>
          <a:xfrm>
            <a:off x="4178611" y="372713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B115030-5A10-46A9-BA54-61C1AB09A24A}"/>
              </a:ext>
            </a:extLst>
          </p:cNvPr>
          <p:cNvSpPr/>
          <p:nvPr/>
        </p:nvSpPr>
        <p:spPr>
          <a:xfrm>
            <a:off x="5321942" y="372713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E68DB9CA-BC78-435F-8B35-5CB2FB68DD00}"/>
              </a:ext>
            </a:extLst>
          </p:cNvPr>
          <p:cNvSpPr/>
          <p:nvPr/>
        </p:nvSpPr>
        <p:spPr>
          <a:xfrm>
            <a:off x="6469894" y="372713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1CB13657-8DAA-488B-A694-EAB3BA9BA1BE}"/>
              </a:ext>
            </a:extLst>
          </p:cNvPr>
          <p:cNvSpPr/>
          <p:nvPr/>
        </p:nvSpPr>
        <p:spPr>
          <a:xfrm>
            <a:off x="7617846" y="372713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EC15DD23-E88C-469E-9BA0-3E7033720C0C}"/>
              </a:ext>
            </a:extLst>
          </p:cNvPr>
          <p:cNvSpPr/>
          <p:nvPr/>
        </p:nvSpPr>
        <p:spPr>
          <a:xfrm>
            <a:off x="8765798" y="372713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E530F856-153E-4952-9B59-D55556D9E6E2}"/>
              </a:ext>
            </a:extLst>
          </p:cNvPr>
          <p:cNvSpPr/>
          <p:nvPr/>
        </p:nvSpPr>
        <p:spPr>
          <a:xfrm>
            <a:off x="4185066" y="242935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B08BF085-BB8B-456E-B4C3-8C20544938D8}"/>
              </a:ext>
            </a:extLst>
          </p:cNvPr>
          <p:cNvSpPr/>
          <p:nvPr/>
        </p:nvSpPr>
        <p:spPr>
          <a:xfrm>
            <a:off x="5328396" y="242935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8111184C-51F6-4ACE-8C92-43E84CC489B6}"/>
              </a:ext>
            </a:extLst>
          </p:cNvPr>
          <p:cNvSpPr/>
          <p:nvPr/>
        </p:nvSpPr>
        <p:spPr>
          <a:xfrm>
            <a:off x="6476348" y="242935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48E8AC30-7FBB-4F94-BBFE-CA22C6787455}"/>
              </a:ext>
            </a:extLst>
          </p:cNvPr>
          <p:cNvSpPr/>
          <p:nvPr/>
        </p:nvSpPr>
        <p:spPr>
          <a:xfrm>
            <a:off x="7624300" y="242935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8E579F08-C3B0-4812-9230-904BC249A8BE}"/>
              </a:ext>
            </a:extLst>
          </p:cNvPr>
          <p:cNvSpPr/>
          <p:nvPr/>
        </p:nvSpPr>
        <p:spPr>
          <a:xfrm>
            <a:off x="8772252" y="242935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F8B7015-0441-4125-AED3-52497CD9912C}"/>
              </a:ext>
            </a:extLst>
          </p:cNvPr>
          <p:cNvSpPr/>
          <p:nvPr/>
        </p:nvSpPr>
        <p:spPr>
          <a:xfrm>
            <a:off x="4681007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06C62C7-B590-4496-A1F7-B12FC648A083}"/>
              </a:ext>
            </a:extLst>
          </p:cNvPr>
          <p:cNvSpPr/>
          <p:nvPr/>
        </p:nvSpPr>
        <p:spPr>
          <a:xfrm>
            <a:off x="4689798" y="265249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04925F7-C090-416E-BB39-7C582A53167E}"/>
              </a:ext>
            </a:extLst>
          </p:cNvPr>
          <p:cNvSpPr/>
          <p:nvPr/>
        </p:nvSpPr>
        <p:spPr>
          <a:xfrm>
            <a:off x="4880241" y="39172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1B4899A-A606-420B-B47F-5D6020F2A9A8}"/>
              </a:ext>
            </a:extLst>
          </p:cNvPr>
          <p:cNvSpPr/>
          <p:nvPr/>
        </p:nvSpPr>
        <p:spPr>
          <a:xfrm>
            <a:off x="4881052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411A81A-2A50-48FB-B1B8-FDFDABC1285B}"/>
              </a:ext>
            </a:extLst>
          </p:cNvPr>
          <p:cNvCxnSpPr>
            <a:cxnSpLocks/>
          </p:cNvCxnSpPr>
          <p:nvPr/>
        </p:nvCxnSpPr>
        <p:spPr>
          <a:xfrm flipV="1">
            <a:off x="4577846" y="1596192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6F84424-843E-42A8-9A4C-E18DF52D1891}"/>
              </a:ext>
            </a:extLst>
          </p:cNvPr>
          <p:cNvCxnSpPr>
            <a:cxnSpLocks/>
            <a:stCxn id="70" idx="2"/>
            <a:endCxn id="73" idx="0"/>
          </p:cNvCxnSpPr>
          <p:nvPr/>
        </p:nvCxnSpPr>
        <p:spPr>
          <a:xfrm flipH="1">
            <a:off x="4571394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B57B644D-4033-4E3E-99D4-639446A6C903}"/>
              </a:ext>
            </a:extLst>
          </p:cNvPr>
          <p:cNvSpPr/>
          <p:nvPr/>
        </p:nvSpPr>
        <p:spPr>
          <a:xfrm>
            <a:off x="4178613" y="307824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C1AD886-77AD-4B5C-82FE-C5FDC8700FCA}"/>
              </a:ext>
            </a:extLst>
          </p:cNvPr>
          <p:cNvCxnSpPr>
            <a:cxnSpLocks/>
            <a:stCxn id="74" idx="2"/>
            <a:endCxn id="76" idx="0"/>
          </p:cNvCxnSpPr>
          <p:nvPr/>
        </p:nvCxnSpPr>
        <p:spPr>
          <a:xfrm>
            <a:off x="4571392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FFA06A7-005D-45FE-B3D2-15B92783572A}"/>
              </a:ext>
            </a:extLst>
          </p:cNvPr>
          <p:cNvSpPr/>
          <p:nvPr/>
        </p:nvSpPr>
        <p:spPr>
          <a:xfrm>
            <a:off x="4178611" y="437602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61F0856-A31F-4DD2-AFDF-9DCC44DAEDD2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4571392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25AAA36-035E-41F6-BEA9-612D2250FAF2}"/>
              </a:ext>
            </a:extLst>
          </p:cNvPr>
          <p:cNvCxnSpPr>
            <a:cxnSpLocks/>
            <a:stCxn id="68" idx="6"/>
            <a:endCxn id="206" idx="2"/>
          </p:cNvCxnSpPr>
          <p:nvPr/>
        </p:nvCxnSpPr>
        <p:spPr>
          <a:xfrm flipV="1">
            <a:off x="4966037" y="3777497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F65A848-950C-4305-9E80-5DCAD5418E9F}"/>
              </a:ext>
            </a:extLst>
          </p:cNvPr>
          <p:cNvCxnSpPr>
            <a:cxnSpLocks/>
            <a:stCxn id="67" idx="6"/>
            <a:endCxn id="205" idx="2"/>
          </p:cNvCxnSpPr>
          <p:nvPr/>
        </p:nvCxnSpPr>
        <p:spPr>
          <a:xfrm flipV="1">
            <a:off x="4965226" y="3959277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42EAFEC3-2FE9-467B-B8F8-DBEDCBB85E37}"/>
              </a:ext>
            </a:extLst>
          </p:cNvPr>
          <p:cNvCxnSpPr>
            <a:cxnSpLocks/>
            <a:stCxn id="67" idx="6"/>
            <a:endCxn id="73" idx="2"/>
          </p:cNvCxnSpPr>
          <p:nvPr/>
        </p:nvCxnSpPr>
        <p:spPr>
          <a:xfrm flipH="1" flipV="1">
            <a:off x="4571394" y="3354429"/>
            <a:ext cx="393832" cy="605695"/>
          </a:xfrm>
          <a:prstGeom prst="bentConnector4">
            <a:avLst>
              <a:gd name="adj1" fmla="val -19348"/>
              <a:gd name="adj2" fmla="val 5354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B0285C89-7AE0-4C74-AD13-B5AC064BFB0E}"/>
              </a:ext>
            </a:extLst>
          </p:cNvPr>
          <p:cNvSpPr/>
          <p:nvPr/>
        </p:nvSpPr>
        <p:spPr>
          <a:xfrm>
            <a:off x="5803352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AB35DB1F-9C58-48C7-84D2-86A51CB9A3D3}"/>
              </a:ext>
            </a:extLst>
          </p:cNvPr>
          <p:cNvSpPr/>
          <p:nvPr/>
        </p:nvSpPr>
        <p:spPr>
          <a:xfrm>
            <a:off x="5812142" y="2652489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5EED3451-F91D-413F-B8FE-9725DEC882DD}"/>
              </a:ext>
            </a:extLst>
          </p:cNvPr>
          <p:cNvSpPr/>
          <p:nvPr/>
        </p:nvSpPr>
        <p:spPr>
          <a:xfrm>
            <a:off x="6018639" y="391319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714E98DD-F9BA-486B-BF66-18950762E65A}"/>
              </a:ext>
            </a:extLst>
          </p:cNvPr>
          <p:cNvSpPr/>
          <p:nvPr/>
        </p:nvSpPr>
        <p:spPr>
          <a:xfrm>
            <a:off x="6019451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1C40EE6-4623-4737-96EF-2CFC6E2F1FFD}"/>
              </a:ext>
            </a:extLst>
          </p:cNvPr>
          <p:cNvCxnSpPr>
            <a:cxnSpLocks/>
          </p:cNvCxnSpPr>
          <p:nvPr/>
        </p:nvCxnSpPr>
        <p:spPr>
          <a:xfrm flipV="1">
            <a:off x="5721176" y="1596192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9FBF693-FACC-4F67-9454-0EB8B2D863BA}"/>
              </a:ext>
            </a:extLst>
          </p:cNvPr>
          <p:cNvCxnSpPr>
            <a:cxnSpLocks/>
            <a:stCxn id="86" idx="2"/>
            <a:endCxn id="89" idx="0"/>
          </p:cNvCxnSpPr>
          <p:nvPr/>
        </p:nvCxnSpPr>
        <p:spPr>
          <a:xfrm flipH="1">
            <a:off x="5714723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1A9DF6A-B82D-4A52-AD46-573B2C9E222C}"/>
              </a:ext>
            </a:extLst>
          </p:cNvPr>
          <p:cNvSpPr/>
          <p:nvPr/>
        </p:nvSpPr>
        <p:spPr>
          <a:xfrm>
            <a:off x="5321943" y="307824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4165A-F2BA-4C26-9004-4936D679975A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>
          <a:xfrm>
            <a:off x="5714722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C2D4A59C-64E4-43A0-8E97-9C599A30336E}"/>
              </a:ext>
            </a:extLst>
          </p:cNvPr>
          <p:cNvSpPr/>
          <p:nvPr/>
        </p:nvSpPr>
        <p:spPr>
          <a:xfrm>
            <a:off x="5321942" y="437602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66645D6-749F-4812-85F4-678B0511D7B3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5714722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B4173C5-4304-40CC-B716-4A708E634BC5}"/>
              </a:ext>
            </a:extLst>
          </p:cNvPr>
          <p:cNvCxnSpPr>
            <a:cxnSpLocks/>
            <a:stCxn id="202" idx="6"/>
            <a:endCxn id="210" idx="2"/>
          </p:cNvCxnSpPr>
          <p:nvPr/>
        </p:nvCxnSpPr>
        <p:spPr>
          <a:xfrm flipV="1">
            <a:off x="6103281" y="3769475"/>
            <a:ext cx="364567" cy="40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4EC5172-4AA6-4726-8E97-D2B04EC0030A}"/>
              </a:ext>
            </a:extLst>
          </p:cNvPr>
          <p:cNvCxnSpPr>
            <a:cxnSpLocks/>
            <a:stCxn id="201" idx="6"/>
            <a:endCxn id="209" idx="2"/>
          </p:cNvCxnSpPr>
          <p:nvPr/>
        </p:nvCxnSpPr>
        <p:spPr>
          <a:xfrm flipV="1">
            <a:off x="6102469" y="3951255"/>
            <a:ext cx="364567" cy="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15473F60-94CD-4EB6-87D8-B7014B596F2D}"/>
              </a:ext>
            </a:extLst>
          </p:cNvPr>
          <p:cNvCxnSpPr>
            <a:cxnSpLocks/>
            <a:stCxn id="201" idx="6"/>
            <a:endCxn id="89" idx="2"/>
          </p:cNvCxnSpPr>
          <p:nvPr/>
        </p:nvCxnSpPr>
        <p:spPr>
          <a:xfrm flipH="1" flipV="1">
            <a:off x="5714723" y="3354429"/>
            <a:ext cx="387746" cy="596833"/>
          </a:xfrm>
          <a:prstGeom prst="bentConnector4">
            <a:avLst>
              <a:gd name="adj1" fmla="val -20686"/>
              <a:gd name="adj2" fmla="val 5359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8B6AA8D2-ACBD-4133-813D-4FAF2FC1A696}"/>
              </a:ext>
            </a:extLst>
          </p:cNvPr>
          <p:cNvSpPr/>
          <p:nvPr/>
        </p:nvSpPr>
        <p:spPr>
          <a:xfrm>
            <a:off x="5493512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3948114-CE15-4275-9B5D-D27FFACB8646}"/>
              </a:ext>
            </a:extLst>
          </p:cNvPr>
          <p:cNvSpPr/>
          <p:nvPr/>
        </p:nvSpPr>
        <p:spPr>
          <a:xfrm>
            <a:off x="5494322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E1B503B0-1D01-403C-8535-461EE2F8870F}"/>
              </a:ext>
            </a:extLst>
          </p:cNvPr>
          <p:cNvSpPr/>
          <p:nvPr/>
        </p:nvSpPr>
        <p:spPr>
          <a:xfrm>
            <a:off x="6951304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D57B3334-C032-4410-B2DC-B53A6FB8926C}"/>
              </a:ext>
            </a:extLst>
          </p:cNvPr>
          <p:cNvSpPr/>
          <p:nvPr/>
        </p:nvSpPr>
        <p:spPr>
          <a:xfrm>
            <a:off x="6960094" y="2652489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8D54505D-9102-4323-924B-800B680ECFF8}"/>
              </a:ext>
            </a:extLst>
          </p:cNvPr>
          <p:cNvSpPr/>
          <p:nvPr/>
        </p:nvSpPr>
        <p:spPr>
          <a:xfrm>
            <a:off x="7439306" y="39172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C6D355A-964F-4120-A080-137F3228BD11}"/>
              </a:ext>
            </a:extLst>
          </p:cNvPr>
          <p:cNvSpPr/>
          <p:nvPr/>
        </p:nvSpPr>
        <p:spPr>
          <a:xfrm>
            <a:off x="7440118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0699C33-BDF7-4010-B6A5-758132BB6560}"/>
              </a:ext>
            </a:extLst>
          </p:cNvPr>
          <p:cNvCxnSpPr>
            <a:cxnSpLocks/>
          </p:cNvCxnSpPr>
          <p:nvPr/>
        </p:nvCxnSpPr>
        <p:spPr>
          <a:xfrm flipV="1">
            <a:off x="6869128" y="1596192"/>
            <a:ext cx="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211CCA9-BB63-4A7F-8EA2-3F3C50B14457}"/>
              </a:ext>
            </a:extLst>
          </p:cNvPr>
          <p:cNvCxnSpPr>
            <a:cxnSpLocks/>
            <a:stCxn id="104" idx="2"/>
            <a:endCxn id="107" idx="0"/>
          </p:cNvCxnSpPr>
          <p:nvPr/>
        </p:nvCxnSpPr>
        <p:spPr>
          <a:xfrm flipH="1">
            <a:off x="6862675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3F22DDCD-91B4-49C0-90A1-6B35C1CA3FCC}"/>
              </a:ext>
            </a:extLst>
          </p:cNvPr>
          <p:cNvSpPr/>
          <p:nvPr/>
        </p:nvSpPr>
        <p:spPr>
          <a:xfrm>
            <a:off x="6469895" y="307824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03939D4-8721-4EFD-A2FF-6A840A3F2F84}"/>
              </a:ext>
            </a:extLst>
          </p:cNvPr>
          <p:cNvCxnSpPr>
            <a:cxnSpLocks/>
            <a:stCxn id="108" idx="2"/>
            <a:endCxn id="110" idx="0"/>
          </p:cNvCxnSpPr>
          <p:nvPr/>
        </p:nvCxnSpPr>
        <p:spPr>
          <a:xfrm>
            <a:off x="6862674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2BDB6061-CD43-4508-BF6F-ABEA7F9BC797}"/>
              </a:ext>
            </a:extLst>
          </p:cNvPr>
          <p:cNvSpPr/>
          <p:nvPr/>
        </p:nvSpPr>
        <p:spPr>
          <a:xfrm>
            <a:off x="6469894" y="437602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5371D90-5B99-4D33-9147-FFAFAE7926B4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6862674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9786EC0-6E70-4882-B333-55D0C6A06790}"/>
              </a:ext>
            </a:extLst>
          </p:cNvPr>
          <p:cNvCxnSpPr>
            <a:cxnSpLocks/>
            <a:stCxn id="103" idx="6"/>
          </p:cNvCxnSpPr>
          <p:nvPr/>
        </p:nvCxnSpPr>
        <p:spPr>
          <a:xfrm>
            <a:off x="7261908" y="3778345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CFC7105-7913-444A-8F65-9AA63D960F01}"/>
              </a:ext>
            </a:extLst>
          </p:cNvPr>
          <p:cNvCxnSpPr>
            <a:cxnSpLocks/>
            <a:stCxn id="199" idx="6"/>
            <a:endCxn id="213" idx="2"/>
          </p:cNvCxnSpPr>
          <p:nvPr/>
        </p:nvCxnSpPr>
        <p:spPr>
          <a:xfrm>
            <a:off x="7248752" y="3949696"/>
            <a:ext cx="361811" cy="155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D24EBDFA-62E8-47E0-AE83-6A2B9C5D6D37}"/>
              </a:ext>
            </a:extLst>
          </p:cNvPr>
          <p:cNvCxnSpPr>
            <a:cxnSpLocks/>
            <a:stCxn id="199" idx="6"/>
            <a:endCxn id="107" idx="2"/>
          </p:cNvCxnSpPr>
          <p:nvPr/>
        </p:nvCxnSpPr>
        <p:spPr>
          <a:xfrm flipH="1" flipV="1">
            <a:off x="6862675" y="3354429"/>
            <a:ext cx="386077" cy="595267"/>
          </a:xfrm>
          <a:prstGeom prst="bentConnector4">
            <a:avLst>
              <a:gd name="adj1" fmla="val -24931"/>
              <a:gd name="adj2" fmla="val 53605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373EFAAE-B102-49AB-899C-9F93551C1485}"/>
              </a:ext>
            </a:extLst>
          </p:cNvPr>
          <p:cNvSpPr/>
          <p:nvPr/>
        </p:nvSpPr>
        <p:spPr>
          <a:xfrm>
            <a:off x="6641464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4C79A38-8821-4FFA-AC0B-FEE9EB7BFF29}"/>
              </a:ext>
            </a:extLst>
          </p:cNvPr>
          <p:cNvSpPr/>
          <p:nvPr/>
        </p:nvSpPr>
        <p:spPr>
          <a:xfrm>
            <a:off x="6642274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E9C0454D-219C-4046-82E0-D2F5255B6854}"/>
              </a:ext>
            </a:extLst>
          </p:cNvPr>
          <p:cNvSpPr/>
          <p:nvPr/>
        </p:nvSpPr>
        <p:spPr>
          <a:xfrm>
            <a:off x="8099256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077E73E4-AE68-4484-8222-1BEA2C31EC49}"/>
              </a:ext>
            </a:extLst>
          </p:cNvPr>
          <p:cNvSpPr/>
          <p:nvPr/>
        </p:nvSpPr>
        <p:spPr>
          <a:xfrm>
            <a:off x="8108046" y="2652489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2568B3D-DA3D-46FB-A819-8A1B0A703600}"/>
              </a:ext>
            </a:extLst>
          </p:cNvPr>
          <p:cNvSpPr/>
          <p:nvPr/>
        </p:nvSpPr>
        <p:spPr>
          <a:xfrm>
            <a:off x="8310531" y="39172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CD8EE46-EED9-44DA-9D40-154187AF5FF5}"/>
              </a:ext>
            </a:extLst>
          </p:cNvPr>
          <p:cNvSpPr/>
          <p:nvPr/>
        </p:nvSpPr>
        <p:spPr>
          <a:xfrm>
            <a:off x="8311343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B5CD3226-F0A9-4065-A822-AE3366CCB87E}"/>
              </a:ext>
            </a:extLst>
          </p:cNvPr>
          <p:cNvCxnSpPr>
            <a:cxnSpLocks/>
          </p:cNvCxnSpPr>
          <p:nvPr/>
        </p:nvCxnSpPr>
        <p:spPr>
          <a:xfrm flipH="1" flipV="1">
            <a:off x="7055713" y="1596192"/>
            <a:ext cx="961367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A98B1D5F-36F7-4CA6-9A78-E837D00D4463}"/>
              </a:ext>
            </a:extLst>
          </p:cNvPr>
          <p:cNvCxnSpPr>
            <a:cxnSpLocks/>
            <a:stCxn id="122" idx="2"/>
            <a:endCxn id="125" idx="0"/>
          </p:cNvCxnSpPr>
          <p:nvPr/>
        </p:nvCxnSpPr>
        <p:spPr>
          <a:xfrm flipH="1">
            <a:off x="8010627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59682103-669B-487E-8B2F-9DDC683F9FA7}"/>
              </a:ext>
            </a:extLst>
          </p:cNvPr>
          <p:cNvSpPr/>
          <p:nvPr/>
        </p:nvSpPr>
        <p:spPr>
          <a:xfrm>
            <a:off x="7617847" y="307824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628CD1ED-0F21-4736-AA7F-5CFDDE3795E4}"/>
              </a:ext>
            </a:extLst>
          </p:cNvPr>
          <p:cNvCxnSpPr>
            <a:cxnSpLocks/>
            <a:stCxn id="126" idx="2"/>
            <a:endCxn id="128" idx="0"/>
          </p:cNvCxnSpPr>
          <p:nvPr/>
        </p:nvCxnSpPr>
        <p:spPr>
          <a:xfrm>
            <a:off x="8010626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11AD4DAA-07BD-4D77-B3FA-32731DC9B207}"/>
              </a:ext>
            </a:extLst>
          </p:cNvPr>
          <p:cNvSpPr/>
          <p:nvPr/>
        </p:nvSpPr>
        <p:spPr>
          <a:xfrm>
            <a:off x="7617846" y="437602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31F20D08-4226-4168-9429-190378FFFDFC}"/>
              </a:ext>
            </a:extLst>
          </p:cNvPr>
          <p:cNvCxnSpPr>
            <a:cxnSpLocks/>
            <a:stCxn id="128" idx="2"/>
          </p:cNvCxnSpPr>
          <p:nvPr/>
        </p:nvCxnSpPr>
        <p:spPr>
          <a:xfrm>
            <a:off x="8010626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E07910E-EE28-441C-A892-9E68EBEA0CB1}"/>
              </a:ext>
            </a:extLst>
          </p:cNvPr>
          <p:cNvCxnSpPr>
            <a:cxnSpLocks/>
            <a:stCxn id="121" idx="6"/>
            <a:endCxn id="198" idx="2"/>
          </p:cNvCxnSpPr>
          <p:nvPr/>
        </p:nvCxnSpPr>
        <p:spPr>
          <a:xfrm flipV="1">
            <a:off x="8396328" y="3778340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62EFEC4-0ADD-4194-AE91-7252F954686B}"/>
              </a:ext>
            </a:extLst>
          </p:cNvPr>
          <p:cNvCxnSpPr>
            <a:cxnSpLocks/>
            <a:stCxn id="120" idx="6"/>
            <a:endCxn id="197" idx="2"/>
          </p:cNvCxnSpPr>
          <p:nvPr/>
        </p:nvCxnSpPr>
        <p:spPr>
          <a:xfrm flipV="1">
            <a:off x="8395516" y="3960120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A8581AEC-11CF-44F2-951D-233A57A1269A}"/>
              </a:ext>
            </a:extLst>
          </p:cNvPr>
          <p:cNvCxnSpPr>
            <a:cxnSpLocks/>
            <a:stCxn id="120" idx="6"/>
            <a:endCxn id="125" idx="2"/>
          </p:cNvCxnSpPr>
          <p:nvPr/>
        </p:nvCxnSpPr>
        <p:spPr>
          <a:xfrm flipH="1" flipV="1">
            <a:off x="8010627" y="3354429"/>
            <a:ext cx="384889" cy="605695"/>
          </a:xfrm>
          <a:prstGeom prst="bentConnector4">
            <a:avLst>
              <a:gd name="adj1" fmla="val -25008"/>
              <a:gd name="adj2" fmla="val 5354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F4CBC6FE-E19F-4BF5-A91B-B776BC079638}"/>
              </a:ext>
            </a:extLst>
          </p:cNvPr>
          <p:cNvSpPr/>
          <p:nvPr/>
        </p:nvSpPr>
        <p:spPr>
          <a:xfrm>
            <a:off x="7789416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91F5255D-D950-489C-9FF2-CA93BABA7260}"/>
              </a:ext>
            </a:extLst>
          </p:cNvPr>
          <p:cNvSpPr/>
          <p:nvPr/>
        </p:nvSpPr>
        <p:spPr>
          <a:xfrm>
            <a:off x="7790226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A4B3014-79AC-4152-82AB-F6B2065FDA9B}"/>
              </a:ext>
            </a:extLst>
          </p:cNvPr>
          <p:cNvSpPr/>
          <p:nvPr/>
        </p:nvSpPr>
        <p:spPr>
          <a:xfrm>
            <a:off x="9247208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B892313-AA0A-45F7-BFB9-A4D6EB86A695}"/>
              </a:ext>
            </a:extLst>
          </p:cNvPr>
          <p:cNvSpPr/>
          <p:nvPr/>
        </p:nvSpPr>
        <p:spPr>
          <a:xfrm>
            <a:off x="9255998" y="265249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046F74D-A6BE-4479-BEB4-47FF4F764576}"/>
              </a:ext>
            </a:extLst>
          </p:cNvPr>
          <p:cNvCxnSpPr>
            <a:cxnSpLocks/>
          </p:cNvCxnSpPr>
          <p:nvPr/>
        </p:nvCxnSpPr>
        <p:spPr>
          <a:xfrm flipH="1" flipV="1">
            <a:off x="7248752" y="1596192"/>
            <a:ext cx="1916279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4DBD9C90-F3EF-4687-A395-E13AFADE6A25}"/>
              </a:ext>
            </a:extLst>
          </p:cNvPr>
          <p:cNvCxnSpPr>
            <a:cxnSpLocks/>
            <a:stCxn id="140" idx="2"/>
            <a:endCxn id="143" idx="0"/>
          </p:cNvCxnSpPr>
          <p:nvPr/>
        </p:nvCxnSpPr>
        <p:spPr>
          <a:xfrm flipH="1">
            <a:off x="9158580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4E566EEF-3297-4DA1-9DCB-F6B91EB14B64}"/>
              </a:ext>
            </a:extLst>
          </p:cNvPr>
          <p:cNvSpPr/>
          <p:nvPr/>
        </p:nvSpPr>
        <p:spPr>
          <a:xfrm>
            <a:off x="8765799" y="307824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C8FF617-5E22-4BC0-B632-DAB17997986F}"/>
              </a:ext>
            </a:extLst>
          </p:cNvPr>
          <p:cNvCxnSpPr>
            <a:cxnSpLocks/>
            <a:stCxn id="144" idx="2"/>
            <a:endCxn id="146" idx="0"/>
          </p:cNvCxnSpPr>
          <p:nvPr/>
        </p:nvCxnSpPr>
        <p:spPr>
          <a:xfrm>
            <a:off x="9158579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10734B73-569A-4648-81A6-19A53881087C}"/>
              </a:ext>
            </a:extLst>
          </p:cNvPr>
          <p:cNvSpPr/>
          <p:nvPr/>
        </p:nvSpPr>
        <p:spPr>
          <a:xfrm>
            <a:off x="8765798" y="437602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59EF604-07DA-4692-816C-0549BC3AADC0}"/>
              </a:ext>
            </a:extLst>
          </p:cNvPr>
          <p:cNvCxnSpPr>
            <a:cxnSpLocks/>
            <a:stCxn id="146" idx="2"/>
          </p:cNvCxnSpPr>
          <p:nvPr/>
        </p:nvCxnSpPr>
        <p:spPr>
          <a:xfrm>
            <a:off x="9158578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81305FD-9A8B-4272-8C3F-B740A833F99B}"/>
              </a:ext>
            </a:extLst>
          </p:cNvPr>
          <p:cNvCxnSpPr>
            <a:cxnSpLocks/>
            <a:stCxn id="194" idx="6"/>
            <a:endCxn id="143" idx="2"/>
          </p:cNvCxnSpPr>
          <p:nvPr/>
        </p:nvCxnSpPr>
        <p:spPr>
          <a:xfrm flipH="1" flipV="1">
            <a:off x="9158580" y="3354429"/>
            <a:ext cx="390813" cy="577805"/>
          </a:xfrm>
          <a:prstGeom prst="bentConnector4">
            <a:avLst>
              <a:gd name="adj1" fmla="val -18472"/>
              <a:gd name="adj2" fmla="val 537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타원 148">
            <a:extLst>
              <a:ext uri="{FF2B5EF4-FFF2-40B4-BE49-F238E27FC236}">
                <a16:creationId xmlns:a16="http://schemas.microsoft.com/office/drawing/2014/main" id="{56AFAD5F-FE70-45CB-9833-E42D9C0E17E5}"/>
              </a:ext>
            </a:extLst>
          </p:cNvPr>
          <p:cNvSpPr/>
          <p:nvPr/>
        </p:nvSpPr>
        <p:spPr>
          <a:xfrm>
            <a:off x="8937367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CE0596A-D080-4D90-90F7-502C54D88F8A}"/>
              </a:ext>
            </a:extLst>
          </p:cNvPr>
          <p:cNvSpPr/>
          <p:nvPr/>
        </p:nvSpPr>
        <p:spPr>
          <a:xfrm>
            <a:off x="8938178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454681-2EED-4ADB-98C9-BE33C4C43AFA}"/>
              </a:ext>
            </a:extLst>
          </p:cNvPr>
          <p:cNvSpPr txBox="1"/>
          <p:nvPr/>
        </p:nvSpPr>
        <p:spPr>
          <a:xfrm>
            <a:off x="5070926" y="2880852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E33AFC-6ED3-4659-9CED-D55029292F59}"/>
              </a:ext>
            </a:extLst>
          </p:cNvPr>
          <p:cNvSpPr txBox="1"/>
          <p:nvPr/>
        </p:nvSpPr>
        <p:spPr>
          <a:xfrm>
            <a:off x="6168665" y="2880852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A2C468B-FCA5-46BA-99E7-8A9DB77BF049}"/>
              </a:ext>
            </a:extLst>
          </p:cNvPr>
          <p:cNvSpPr txBox="1"/>
          <p:nvPr/>
        </p:nvSpPr>
        <p:spPr>
          <a:xfrm>
            <a:off x="7347335" y="2880852"/>
            <a:ext cx="97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5602DA8-BC88-4CD2-8F28-700B214B4012}"/>
              </a:ext>
            </a:extLst>
          </p:cNvPr>
          <p:cNvSpPr txBox="1"/>
          <p:nvPr/>
        </p:nvSpPr>
        <p:spPr>
          <a:xfrm>
            <a:off x="8430447" y="2880852"/>
            <a:ext cx="2417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258165C-5DC0-4150-96CD-037550C3BCC7}"/>
              </a:ext>
            </a:extLst>
          </p:cNvPr>
          <p:cNvSpPr txBox="1"/>
          <p:nvPr/>
        </p:nvSpPr>
        <p:spPr>
          <a:xfrm>
            <a:off x="9497699" y="2880852"/>
            <a:ext cx="4160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7D0263C-E193-483F-8877-B497BD50F36D}"/>
              </a:ext>
            </a:extLst>
          </p:cNvPr>
          <p:cNvSpPr txBox="1"/>
          <p:nvPr/>
        </p:nvSpPr>
        <p:spPr>
          <a:xfrm>
            <a:off x="5682115" y="4874358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4FDACE5-9C65-419A-B647-AF9F880F5944}"/>
              </a:ext>
            </a:extLst>
          </p:cNvPr>
          <p:cNvSpPr txBox="1"/>
          <p:nvPr/>
        </p:nvSpPr>
        <p:spPr>
          <a:xfrm>
            <a:off x="6779854" y="4876733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8087602-C456-49AE-B999-5D752492FCD7}"/>
              </a:ext>
            </a:extLst>
          </p:cNvPr>
          <p:cNvSpPr txBox="1"/>
          <p:nvPr/>
        </p:nvSpPr>
        <p:spPr>
          <a:xfrm>
            <a:off x="7958524" y="4876733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304F9F0-E0FE-4FFB-BB47-0379ED0F0339}"/>
              </a:ext>
            </a:extLst>
          </p:cNvPr>
          <p:cNvSpPr txBox="1"/>
          <p:nvPr/>
        </p:nvSpPr>
        <p:spPr>
          <a:xfrm>
            <a:off x="9043698" y="4876733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FAE6527-E11A-40AF-9641-CBE764A502FD}"/>
              </a:ext>
            </a:extLst>
          </p:cNvPr>
          <p:cNvSpPr txBox="1"/>
          <p:nvPr/>
        </p:nvSpPr>
        <p:spPr>
          <a:xfrm>
            <a:off x="4363365" y="4877572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C261A535-6D07-4898-825C-1E46BABA6962}"/>
              </a:ext>
            </a:extLst>
          </p:cNvPr>
          <p:cNvCxnSpPr>
            <a:cxnSpLocks/>
            <a:stCxn id="153" idx="1"/>
            <a:endCxn id="139" idx="4"/>
          </p:cNvCxnSpPr>
          <p:nvPr/>
        </p:nvCxnSpPr>
        <p:spPr>
          <a:xfrm rot="10800000">
            <a:off x="9308591" y="2704640"/>
            <a:ext cx="189109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63549DC1-8034-42FC-8B34-2569EFA1ED9B}"/>
              </a:ext>
            </a:extLst>
          </p:cNvPr>
          <p:cNvCxnSpPr>
            <a:cxnSpLocks/>
            <a:stCxn id="152" idx="1"/>
            <a:endCxn id="119" idx="4"/>
          </p:cNvCxnSpPr>
          <p:nvPr/>
        </p:nvCxnSpPr>
        <p:spPr>
          <a:xfrm rot="10800000">
            <a:off x="8160639" y="2704640"/>
            <a:ext cx="26980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032C8829-9FB1-4ABD-B3F4-971F8EA72D90}"/>
              </a:ext>
            </a:extLst>
          </p:cNvPr>
          <p:cNvCxnSpPr>
            <a:cxnSpLocks/>
            <a:stCxn id="151" idx="1"/>
            <a:endCxn id="101" idx="4"/>
          </p:cNvCxnSpPr>
          <p:nvPr/>
        </p:nvCxnSpPr>
        <p:spPr>
          <a:xfrm rot="10800000">
            <a:off x="7012687" y="2704640"/>
            <a:ext cx="33464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4074F84E-E7A2-4430-9EC1-6F3E0A0E666B}"/>
              </a:ext>
            </a:extLst>
          </p:cNvPr>
          <p:cNvCxnSpPr>
            <a:cxnSpLocks/>
            <a:stCxn id="69" idx="1"/>
            <a:endCxn id="83" idx="4"/>
          </p:cNvCxnSpPr>
          <p:nvPr/>
        </p:nvCxnSpPr>
        <p:spPr>
          <a:xfrm rot="10800000">
            <a:off x="5864735" y="2704640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F2081659-206B-46E4-9D82-11EBC3DE61A6}"/>
              </a:ext>
            </a:extLst>
          </p:cNvPr>
          <p:cNvCxnSpPr>
            <a:cxnSpLocks/>
            <a:stCxn id="66" idx="1"/>
            <a:endCxn id="65" idx="4"/>
          </p:cNvCxnSpPr>
          <p:nvPr/>
        </p:nvCxnSpPr>
        <p:spPr>
          <a:xfrm rot="10800000">
            <a:off x="4742390" y="2704640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F5106330-C8EE-450F-B7CD-1288AA9535FC}"/>
              </a:ext>
            </a:extLst>
          </p:cNvPr>
          <p:cNvSpPr/>
          <p:nvPr/>
        </p:nvSpPr>
        <p:spPr>
          <a:xfrm>
            <a:off x="9464408" y="388931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49A67644-9A0D-44CF-B857-441FC7A35E87}"/>
              </a:ext>
            </a:extLst>
          </p:cNvPr>
          <p:cNvSpPr/>
          <p:nvPr/>
        </p:nvSpPr>
        <p:spPr>
          <a:xfrm>
            <a:off x="8767733" y="391720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A68A5FAA-3963-4CF7-89FB-CD7011B97491}"/>
              </a:ext>
            </a:extLst>
          </p:cNvPr>
          <p:cNvSpPr/>
          <p:nvPr/>
        </p:nvSpPr>
        <p:spPr>
          <a:xfrm>
            <a:off x="8768545" y="373542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AE4C8C9-4706-4BD3-B6D8-CBF2182C4CD4}"/>
              </a:ext>
            </a:extLst>
          </p:cNvPr>
          <p:cNvSpPr/>
          <p:nvPr/>
        </p:nvSpPr>
        <p:spPr>
          <a:xfrm>
            <a:off x="7163767" y="390677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943842B9-057A-44FA-8F2A-FFAF80DCB86B}"/>
              </a:ext>
            </a:extLst>
          </p:cNvPr>
          <p:cNvSpPr/>
          <p:nvPr/>
        </p:nvSpPr>
        <p:spPr>
          <a:xfrm>
            <a:off x="7164579" y="37249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51642AEB-3F28-47CC-BE72-C58FFE032DF1}"/>
              </a:ext>
            </a:extLst>
          </p:cNvPr>
          <p:cNvSpPr/>
          <p:nvPr/>
        </p:nvSpPr>
        <p:spPr>
          <a:xfrm>
            <a:off x="6017484" y="390834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6CBCA2B5-AF42-4D2D-8455-D4DA59D47EDB}"/>
              </a:ext>
            </a:extLst>
          </p:cNvPr>
          <p:cNvSpPr/>
          <p:nvPr/>
        </p:nvSpPr>
        <p:spPr>
          <a:xfrm>
            <a:off x="6018296" y="373057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C76A7FA4-4D54-41B2-8A72-35AF22A7F8A2}"/>
              </a:ext>
            </a:extLst>
          </p:cNvPr>
          <p:cNvSpPr/>
          <p:nvPr/>
        </p:nvSpPr>
        <p:spPr>
          <a:xfrm>
            <a:off x="5329339" y="39212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EDB9AEB-AAC2-42BD-92F8-10B0666AD43F}"/>
              </a:ext>
            </a:extLst>
          </p:cNvPr>
          <p:cNvSpPr/>
          <p:nvPr/>
        </p:nvSpPr>
        <p:spPr>
          <a:xfrm>
            <a:off x="5330151" y="373942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EC2B3BC5-AFBA-4C5F-AF5A-18E9BCDBA4C7}"/>
              </a:ext>
            </a:extLst>
          </p:cNvPr>
          <p:cNvSpPr/>
          <p:nvPr/>
        </p:nvSpPr>
        <p:spPr>
          <a:xfrm>
            <a:off x="5328184" y="39163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C1DE182D-27CB-4877-82D7-8BED9D7146A2}"/>
              </a:ext>
            </a:extLst>
          </p:cNvPr>
          <p:cNvSpPr/>
          <p:nvPr/>
        </p:nvSpPr>
        <p:spPr>
          <a:xfrm>
            <a:off x="5328996" y="37345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8F0097B-D552-4C6E-861A-0B98013508ED}"/>
              </a:ext>
            </a:extLst>
          </p:cNvPr>
          <p:cNvSpPr/>
          <p:nvPr/>
        </p:nvSpPr>
        <p:spPr>
          <a:xfrm>
            <a:off x="6468191" y="391318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F46EF4B8-2477-49FC-B533-A9941F964197}"/>
              </a:ext>
            </a:extLst>
          </p:cNvPr>
          <p:cNvSpPr/>
          <p:nvPr/>
        </p:nvSpPr>
        <p:spPr>
          <a:xfrm>
            <a:off x="6469003" y="373140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3E088C39-41B6-46A1-B626-DBB6719F57C0}"/>
              </a:ext>
            </a:extLst>
          </p:cNvPr>
          <p:cNvSpPr/>
          <p:nvPr/>
        </p:nvSpPr>
        <p:spPr>
          <a:xfrm>
            <a:off x="6467036" y="390833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B4473F0-1469-452A-A778-CBEF2D28AD5A}"/>
              </a:ext>
            </a:extLst>
          </p:cNvPr>
          <p:cNvSpPr/>
          <p:nvPr/>
        </p:nvSpPr>
        <p:spPr>
          <a:xfrm>
            <a:off x="6467848" y="372655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8B7AC084-0513-48BD-9E27-7F82429050CE}"/>
              </a:ext>
            </a:extLst>
          </p:cNvPr>
          <p:cNvSpPr/>
          <p:nvPr/>
        </p:nvSpPr>
        <p:spPr>
          <a:xfrm>
            <a:off x="7611718" y="391318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038B96B4-DA6D-4815-AD2E-88F922C309E9}"/>
              </a:ext>
            </a:extLst>
          </p:cNvPr>
          <p:cNvSpPr/>
          <p:nvPr/>
        </p:nvSpPr>
        <p:spPr>
          <a:xfrm>
            <a:off x="7612530" y="373140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CF15428C-E9F2-41D7-A304-CACBFFE6470E}"/>
              </a:ext>
            </a:extLst>
          </p:cNvPr>
          <p:cNvSpPr/>
          <p:nvPr/>
        </p:nvSpPr>
        <p:spPr>
          <a:xfrm>
            <a:off x="7610563" y="390833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12C998A-A713-448B-8F8E-5980DF2EE0A4}"/>
              </a:ext>
            </a:extLst>
          </p:cNvPr>
          <p:cNvSpPr/>
          <p:nvPr/>
        </p:nvSpPr>
        <p:spPr>
          <a:xfrm>
            <a:off x="7611375" y="372655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/>
              <p:nvPr/>
            </p:nvSpPr>
            <p:spPr>
              <a:xfrm>
                <a:off x="6548976" y="1219614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219614"/>
                <a:ext cx="593559" cy="307777"/>
              </a:xfrm>
              <a:prstGeom prst="rect">
                <a:avLst/>
              </a:prstGeom>
              <a:blipFill>
                <a:blip r:embed="rId4"/>
                <a:stretch>
                  <a:fillRect l="-7143" r="-612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86971817-95ED-4049-9D03-DC4E968CDFA5}"/>
              </a:ext>
            </a:extLst>
          </p:cNvPr>
          <p:cNvCxnSpPr>
            <a:cxnSpLocks/>
            <a:stCxn id="63" idx="3"/>
            <a:endCxn id="74" idx="1"/>
          </p:cNvCxnSpPr>
          <p:nvPr/>
        </p:nvCxnSpPr>
        <p:spPr>
          <a:xfrm flipV="1">
            <a:off x="3201606" y="3865229"/>
            <a:ext cx="977005" cy="481957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96706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2904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후의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E0BB3-440A-49CF-9C45-BAF19E692E78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990A13E-7958-45ED-8A6D-24019CD2A636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A961BE9-A81D-4176-9CB1-D2CDCAA7A95C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A958E4F-3EF3-4C42-AE20-C8F7E2B44571}"/>
              </a:ext>
            </a:extLst>
          </p:cNvPr>
          <p:cNvCxnSpPr>
            <a:cxnSpLocks/>
            <a:stCxn id="14" idx="0"/>
            <a:endCxn id="2" idx="2"/>
          </p:cNvCxnSpPr>
          <p:nvPr/>
        </p:nvCxnSpPr>
        <p:spPr>
          <a:xfrm rot="5400000" flipH="1" flipV="1">
            <a:off x="2126282" y="3252081"/>
            <a:ext cx="1369178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86971817-95ED-4049-9D03-DC4E968CDFA5}"/>
              </a:ext>
            </a:extLst>
          </p:cNvPr>
          <p:cNvCxnSpPr>
            <a:cxnSpLocks/>
            <a:stCxn id="14" idx="0"/>
            <a:endCxn id="74" idx="1"/>
          </p:cNvCxnSpPr>
          <p:nvPr/>
        </p:nvCxnSpPr>
        <p:spPr>
          <a:xfrm rot="5400000" flipH="1" flipV="1">
            <a:off x="2579697" y="3680306"/>
            <a:ext cx="487538" cy="2710290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41FB91C1-140F-4903-A3F9-52460DCB1E76}"/>
              </a:ext>
            </a:extLst>
          </p:cNvPr>
          <p:cNvSpPr/>
          <p:nvPr/>
        </p:nvSpPr>
        <p:spPr>
          <a:xfrm>
            <a:off x="3492599" y="386712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9BC83D58-F9E2-4062-A515-C77258BE0F9E}"/>
              </a:ext>
            </a:extLst>
          </p:cNvPr>
          <p:cNvCxnSpPr>
            <a:cxnSpLocks/>
            <a:stCxn id="189" idx="6"/>
          </p:cNvCxnSpPr>
          <p:nvPr/>
        </p:nvCxnSpPr>
        <p:spPr>
          <a:xfrm flipV="1">
            <a:off x="3577584" y="3379213"/>
            <a:ext cx="4973761" cy="530828"/>
          </a:xfrm>
          <a:prstGeom prst="bentConnector3">
            <a:avLst>
              <a:gd name="adj1" fmla="val 5893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EAF40DC-CAFE-4B24-A1BC-6F3E0330319A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B115030-5A10-46A9-BA54-61C1AB09A24A}"/>
              </a:ext>
            </a:extLst>
          </p:cNvPr>
          <p:cNvSpPr/>
          <p:nvPr/>
        </p:nvSpPr>
        <p:spPr>
          <a:xfrm>
            <a:off x="5321942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E68DB9CA-BC78-435F-8B35-5CB2FB68DD00}"/>
              </a:ext>
            </a:extLst>
          </p:cNvPr>
          <p:cNvSpPr/>
          <p:nvPr/>
        </p:nvSpPr>
        <p:spPr>
          <a:xfrm>
            <a:off x="6469894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1CB13657-8DAA-488B-A694-EAB3BA9BA1BE}"/>
              </a:ext>
            </a:extLst>
          </p:cNvPr>
          <p:cNvSpPr/>
          <p:nvPr/>
        </p:nvSpPr>
        <p:spPr>
          <a:xfrm>
            <a:off x="7617846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EC15DD23-E88C-469E-9BA0-3E7033720C0C}"/>
              </a:ext>
            </a:extLst>
          </p:cNvPr>
          <p:cNvSpPr/>
          <p:nvPr/>
        </p:nvSpPr>
        <p:spPr>
          <a:xfrm>
            <a:off x="8765798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E530F856-153E-4952-9B59-D55556D9E6E2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B08BF085-BB8B-456E-B4C3-8C20544938D8}"/>
              </a:ext>
            </a:extLst>
          </p:cNvPr>
          <p:cNvSpPr/>
          <p:nvPr/>
        </p:nvSpPr>
        <p:spPr>
          <a:xfrm>
            <a:off x="5328396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8111184C-51F6-4ACE-8C92-43E84CC489B6}"/>
              </a:ext>
            </a:extLst>
          </p:cNvPr>
          <p:cNvSpPr/>
          <p:nvPr/>
        </p:nvSpPr>
        <p:spPr>
          <a:xfrm>
            <a:off x="6476348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48E8AC30-7FBB-4F94-BBFE-CA22C6787455}"/>
              </a:ext>
            </a:extLst>
          </p:cNvPr>
          <p:cNvSpPr/>
          <p:nvPr/>
        </p:nvSpPr>
        <p:spPr>
          <a:xfrm>
            <a:off x="7624300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8E579F08-C3B0-4812-9230-904BC249A8BE}"/>
              </a:ext>
            </a:extLst>
          </p:cNvPr>
          <p:cNvSpPr/>
          <p:nvPr/>
        </p:nvSpPr>
        <p:spPr>
          <a:xfrm>
            <a:off x="8772252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F8B7015-0441-4125-AED3-52497CD9912C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06C62C7-B590-4496-A1F7-B12FC648A083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04925F7-C090-416E-BB39-7C582A53167E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1B4899A-A606-420B-B47F-5D6020F2A9A8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411A81A-2A50-48FB-B1B8-FDFDABC1285B}"/>
              </a:ext>
            </a:extLst>
          </p:cNvPr>
          <p:cNvCxnSpPr>
            <a:cxnSpLocks/>
          </p:cNvCxnSpPr>
          <p:nvPr/>
        </p:nvCxnSpPr>
        <p:spPr>
          <a:xfrm flipV="1">
            <a:off x="4577846" y="1471863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6F84424-843E-42A8-9A4C-E18DF52D1891}"/>
              </a:ext>
            </a:extLst>
          </p:cNvPr>
          <p:cNvCxnSpPr>
            <a:cxnSpLocks/>
            <a:stCxn id="70" idx="2"/>
            <a:endCxn id="73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B57B644D-4033-4E3E-99D4-639446A6C903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C1AD886-77AD-4B5C-82FE-C5FDC8700FCA}"/>
              </a:ext>
            </a:extLst>
          </p:cNvPr>
          <p:cNvCxnSpPr>
            <a:cxnSpLocks/>
            <a:stCxn id="74" idx="2"/>
            <a:endCxn id="76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FFA06A7-005D-45FE-B3D2-15B92783572A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61F0856-A31F-4DD2-AFDF-9DCC44DAEDD2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457139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25AAA36-035E-41F6-BEA9-612D2250FAF2}"/>
              </a:ext>
            </a:extLst>
          </p:cNvPr>
          <p:cNvCxnSpPr>
            <a:cxnSpLocks/>
            <a:stCxn id="68" idx="6"/>
            <a:endCxn id="206" idx="2"/>
          </p:cNvCxnSpPr>
          <p:nvPr/>
        </p:nvCxnSpPr>
        <p:spPr>
          <a:xfrm flipV="1">
            <a:off x="4966037" y="4703950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F65A848-950C-4305-9E80-5DCAD5418E9F}"/>
              </a:ext>
            </a:extLst>
          </p:cNvPr>
          <p:cNvCxnSpPr>
            <a:cxnSpLocks/>
            <a:stCxn id="67" idx="6"/>
            <a:endCxn id="205" idx="2"/>
          </p:cNvCxnSpPr>
          <p:nvPr/>
        </p:nvCxnSpPr>
        <p:spPr>
          <a:xfrm flipV="1">
            <a:off x="4965226" y="4885730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42EAFEC3-2FE9-467B-B8F8-DBEDCBB85E37}"/>
              </a:ext>
            </a:extLst>
          </p:cNvPr>
          <p:cNvCxnSpPr>
            <a:cxnSpLocks/>
            <a:stCxn id="67" idx="6"/>
            <a:endCxn id="2" idx="1"/>
          </p:cNvCxnSpPr>
          <p:nvPr/>
        </p:nvCxnSpPr>
        <p:spPr>
          <a:xfrm flipH="1" flipV="1">
            <a:off x="4550424" y="4230641"/>
            <a:ext cx="414802" cy="655936"/>
          </a:xfrm>
          <a:prstGeom prst="bentConnector4">
            <a:avLst>
              <a:gd name="adj1" fmla="val -28039"/>
              <a:gd name="adj2" fmla="val 53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B0285C89-7AE0-4C74-AD13-B5AC064BFB0E}"/>
              </a:ext>
            </a:extLst>
          </p:cNvPr>
          <p:cNvSpPr/>
          <p:nvPr/>
        </p:nvSpPr>
        <p:spPr>
          <a:xfrm>
            <a:off x="5803352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AB35DB1F-9C58-48C7-84D2-86A51CB9A3D3}"/>
              </a:ext>
            </a:extLst>
          </p:cNvPr>
          <p:cNvSpPr/>
          <p:nvPr/>
        </p:nvSpPr>
        <p:spPr>
          <a:xfrm>
            <a:off x="5812142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5EED3451-F91D-413F-B8FE-9725DEC882DD}"/>
              </a:ext>
            </a:extLst>
          </p:cNvPr>
          <p:cNvSpPr/>
          <p:nvPr/>
        </p:nvSpPr>
        <p:spPr>
          <a:xfrm>
            <a:off x="6018639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714E98DD-F9BA-486B-BF66-18950762E65A}"/>
              </a:ext>
            </a:extLst>
          </p:cNvPr>
          <p:cNvSpPr/>
          <p:nvPr/>
        </p:nvSpPr>
        <p:spPr>
          <a:xfrm>
            <a:off x="6019451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1C40EE6-4623-4737-96EF-2CFC6E2F1FFD}"/>
              </a:ext>
            </a:extLst>
          </p:cNvPr>
          <p:cNvCxnSpPr>
            <a:cxnSpLocks/>
          </p:cNvCxnSpPr>
          <p:nvPr/>
        </p:nvCxnSpPr>
        <p:spPr>
          <a:xfrm flipV="1">
            <a:off x="5721176" y="1471863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9FBF693-FACC-4F67-9454-0EB8B2D863BA}"/>
              </a:ext>
            </a:extLst>
          </p:cNvPr>
          <p:cNvCxnSpPr>
            <a:cxnSpLocks/>
            <a:stCxn id="86" idx="2"/>
            <a:endCxn id="89" idx="0"/>
          </p:cNvCxnSpPr>
          <p:nvPr/>
        </p:nvCxnSpPr>
        <p:spPr>
          <a:xfrm flipH="1">
            <a:off x="5714723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1A9DF6A-B82D-4A52-AD46-573B2C9E222C}"/>
              </a:ext>
            </a:extLst>
          </p:cNvPr>
          <p:cNvSpPr/>
          <p:nvPr/>
        </p:nvSpPr>
        <p:spPr>
          <a:xfrm>
            <a:off x="5321943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4165A-F2BA-4C26-9004-4936D679975A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>
          <a:xfrm>
            <a:off x="571472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C2D4A59C-64E4-43A0-8E97-9C599A30336E}"/>
              </a:ext>
            </a:extLst>
          </p:cNvPr>
          <p:cNvSpPr/>
          <p:nvPr/>
        </p:nvSpPr>
        <p:spPr>
          <a:xfrm>
            <a:off x="5321942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66645D6-749F-4812-85F4-678B0511D7B3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571472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B4173C5-4304-40CC-B716-4A708E634BC5}"/>
              </a:ext>
            </a:extLst>
          </p:cNvPr>
          <p:cNvCxnSpPr>
            <a:cxnSpLocks/>
            <a:stCxn id="202" idx="6"/>
            <a:endCxn id="210" idx="2"/>
          </p:cNvCxnSpPr>
          <p:nvPr/>
        </p:nvCxnSpPr>
        <p:spPr>
          <a:xfrm flipV="1">
            <a:off x="6103281" y="4695928"/>
            <a:ext cx="364567" cy="40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4EC5172-4AA6-4726-8E97-D2B04EC0030A}"/>
              </a:ext>
            </a:extLst>
          </p:cNvPr>
          <p:cNvCxnSpPr>
            <a:cxnSpLocks/>
            <a:stCxn id="201" idx="6"/>
            <a:endCxn id="209" idx="2"/>
          </p:cNvCxnSpPr>
          <p:nvPr/>
        </p:nvCxnSpPr>
        <p:spPr>
          <a:xfrm flipV="1">
            <a:off x="6102469" y="4877708"/>
            <a:ext cx="364567" cy="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15473F60-94CD-4EB6-87D8-B7014B596F2D}"/>
              </a:ext>
            </a:extLst>
          </p:cNvPr>
          <p:cNvCxnSpPr>
            <a:cxnSpLocks/>
            <a:stCxn id="201" idx="6"/>
            <a:endCxn id="160" idx="1"/>
          </p:cNvCxnSpPr>
          <p:nvPr/>
        </p:nvCxnSpPr>
        <p:spPr>
          <a:xfrm flipH="1" flipV="1">
            <a:off x="5693754" y="4230641"/>
            <a:ext cx="408715" cy="647074"/>
          </a:xfrm>
          <a:prstGeom prst="bentConnector4">
            <a:avLst>
              <a:gd name="adj1" fmla="val -26493"/>
              <a:gd name="adj2" fmla="val 5316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8B6AA8D2-ACBD-4133-813D-4FAF2FC1A696}"/>
              </a:ext>
            </a:extLst>
          </p:cNvPr>
          <p:cNvSpPr/>
          <p:nvPr/>
        </p:nvSpPr>
        <p:spPr>
          <a:xfrm>
            <a:off x="5493512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3948114-CE15-4275-9B5D-D27FFACB8646}"/>
              </a:ext>
            </a:extLst>
          </p:cNvPr>
          <p:cNvSpPr/>
          <p:nvPr/>
        </p:nvSpPr>
        <p:spPr>
          <a:xfrm>
            <a:off x="5494322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E1B503B0-1D01-403C-8535-461EE2F8870F}"/>
              </a:ext>
            </a:extLst>
          </p:cNvPr>
          <p:cNvSpPr/>
          <p:nvPr/>
        </p:nvSpPr>
        <p:spPr>
          <a:xfrm>
            <a:off x="6951304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D57B3334-C032-4410-B2DC-B53A6FB8926C}"/>
              </a:ext>
            </a:extLst>
          </p:cNvPr>
          <p:cNvSpPr/>
          <p:nvPr/>
        </p:nvSpPr>
        <p:spPr>
          <a:xfrm>
            <a:off x="6960094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8D54505D-9102-4323-924B-800B680ECFF8}"/>
              </a:ext>
            </a:extLst>
          </p:cNvPr>
          <p:cNvSpPr/>
          <p:nvPr/>
        </p:nvSpPr>
        <p:spPr>
          <a:xfrm>
            <a:off x="7439306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C6D355A-964F-4120-A080-137F3228BD11}"/>
              </a:ext>
            </a:extLst>
          </p:cNvPr>
          <p:cNvSpPr/>
          <p:nvPr/>
        </p:nvSpPr>
        <p:spPr>
          <a:xfrm>
            <a:off x="7440118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0699C33-BDF7-4010-B6A5-758132BB6560}"/>
              </a:ext>
            </a:extLst>
          </p:cNvPr>
          <p:cNvCxnSpPr>
            <a:cxnSpLocks/>
          </p:cNvCxnSpPr>
          <p:nvPr/>
        </p:nvCxnSpPr>
        <p:spPr>
          <a:xfrm flipV="1">
            <a:off x="6869128" y="1471863"/>
            <a:ext cx="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211CCA9-BB63-4A7F-8EA2-3F3C50B14457}"/>
              </a:ext>
            </a:extLst>
          </p:cNvPr>
          <p:cNvCxnSpPr>
            <a:cxnSpLocks/>
            <a:stCxn id="104" idx="2"/>
            <a:endCxn id="107" idx="0"/>
          </p:cNvCxnSpPr>
          <p:nvPr/>
        </p:nvCxnSpPr>
        <p:spPr>
          <a:xfrm flipH="1">
            <a:off x="6862675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3F22DDCD-91B4-49C0-90A1-6B35C1CA3FCC}"/>
              </a:ext>
            </a:extLst>
          </p:cNvPr>
          <p:cNvSpPr/>
          <p:nvPr/>
        </p:nvSpPr>
        <p:spPr>
          <a:xfrm>
            <a:off x="6469895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03939D4-8721-4EFD-A2FF-6A840A3F2F84}"/>
              </a:ext>
            </a:extLst>
          </p:cNvPr>
          <p:cNvCxnSpPr>
            <a:cxnSpLocks/>
            <a:stCxn id="108" idx="2"/>
            <a:endCxn id="110" idx="0"/>
          </p:cNvCxnSpPr>
          <p:nvPr/>
        </p:nvCxnSpPr>
        <p:spPr>
          <a:xfrm>
            <a:off x="6862674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2BDB6061-CD43-4508-BF6F-ABEA7F9BC797}"/>
              </a:ext>
            </a:extLst>
          </p:cNvPr>
          <p:cNvSpPr/>
          <p:nvPr/>
        </p:nvSpPr>
        <p:spPr>
          <a:xfrm>
            <a:off x="6469894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5371D90-5B99-4D33-9147-FFAFAE7926B4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6862674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9786EC0-6E70-4882-B333-55D0C6A06790}"/>
              </a:ext>
            </a:extLst>
          </p:cNvPr>
          <p:cNvCxnSpPr>
            <a:cxnSpLocks/>
            <a:stCxn id="103" idx="6"/>
          </p:cNvCxnSpPr>
          <p:nvPr/>
        </p:nvCxnSpPr>
        <p:spPr>
          <a:xfrm>
            <a:off x="7261908" y="4704798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CFC7105-7913-444A-8F65-9AA63D960F01}"/>
              </a:ext>
            </a:extLst>
          </p:cNvPr>
          <p:cNvCxnSpPr>
            <a:cxnSpLocks/>
            <a:stCxn id="199" idx="6"/>
            <a:endCxn id="213" idx="2"/>
          </p:cNvCxnSpPr>
          <p:nvPr/>
        </p:nvCxnSpPr>
        <p:spPr>
          <a:xfrm>
            <a:off x="7248752" y="4876149"/>
            <a:ext cx="361811" cy="155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D24EBDFA-62E8-47E0-AE83-6A2B9C5D6D37}"/>
              </a:ext>
            </a:extLst>
          </p:cNvPr>
          <p:cNvCxnSpPr>
            <a:cxnSpLocks/>
            <a:stCxn id="199" idx="6"/>
            <a:endCxn id="164" idx="1"/>
          </p:cNvCxnSpPr>
          <p:nvPr/>
        </p:nvCxnSpPr>
        <p:spPr>
          <a:xfrm flipH="1" flipV="1">
            <a:off x="6830219" y="4230641"/>
            <a:ext cx="418533" cy="645508"/>
          </a:xfrm>
          <a:prstGeom prst="bentConnector4">
            <a:avLst>
              <a:gd name="adj1" fmla="val -28747"/>
              <a:gd name="adj2" fmla="val 5317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373EFAAE-B102-49AB-899C-9F93551C1485}"/>
              </a:ext>
            </a:extLst>
          </p:cNvPr>
          <p:cNvSpPr/>
          <p:nvPr/>
        </p:nvSpPr>
        <p:spPr>
          <a:xfrm>
            <a:off x="6641464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4C79A38-8821-4FFA-AC0B-FEE9EB7BFF29}"/>
              </a:ext>
            </a:extLst>
          </p:cNvPr>
          <p:cNvSpPr/>
          <p:nvPr/>
        </p:nvSpPr>
        <p:spPr>
          <a:xfrm>
            <a:off x="6642274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E9C0454D-219C-4046-82E0-D2F5255B6854}"/>
              </a:ext>
            </a:extLst>
          </p:cNvPr>
          <p:cNvSpPr/>
          <p:nvPr/>
        </p:nvSpPr>
        <p:spPr>
          <a:xfrm>
            <a:off x="8099256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077E73E4-AE68-4484-8222-1BEA2C31EC49}"/>
              </a:ext>
            </a:extLst>
          </p:cNvPr>
          <p:cNvSpPr/>
          <p:nvPr/>
        </p:nvSpPr>
        <p:spPr>
          <a:xfrm>
            <a:off x="8108046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2568B3D-DA3D-46FB-A819-8A1B0A703600}"/>
              </a:ext>
            </a:extLst>
          </p:cNvPr>
          <p:cNvSpPr/>
          <p:nvPr/>
        </p:nvSpPr>
        <p:spPr>
          <a:xfrm>
            <a:off x="831053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CD8EE46-EED9-44DA-9D40-154187AF5FF5}"/>
              </a:ext>
            </a:extLst>
          </p:cNvPr>
          <p:cNvSpPr/>
          <p:nvPr/>
        </p:nvSpPr>
        <p:spPr>
          <a:xfrm>
            <a:off x="8311343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B5CD3226-F0A9-4065-A822-AE3366CCB87E}"/>
              </a:ext>
            </a:extLst>
          </p:cNvPr>
          <p:cNvCxnSpPr>
            <a:cxnSpLocks/>
          </p:cNvCxnSpPr>
          <p:nvPr/>
        </p:nvCxnSpPr>
        <p:spPr>
          <a:xfrm flipH="1" flipV="1">
            <a:off x="7055713" y="1471863"/>
            <a:ext cx="961367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A98B1D5F-36F7-4CA6-9A78-E837D00D4463}"/>
              </a:ext>
            </a:extLst>
          </p:cNvPr>
          <p:cNvCxnSpPr>
            <a:cxnSpLocks/>
            <a:stCxn id="122" idx="2"/>
            <a:endCxn id="125" idx="0"/>
          </p:cNvCxnSpPr>
          <p:nvPr/>
        </p:nvCxnSpPr>
        <p:spPr>
          <a:xfrm flipH="1">
            <a:off x="8010627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59682103-669B-487E-8B2F-9DDC683F9FA7}"/>
              </a:ext>
            </a:extLst>
          </p:cNvPr>
          <p:cNvSpPr/>
          <p:nvPr/>
        </p:nvSpPr>
        <p:spPr>
          <a:xfrm>
            <a:off x="7617847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628CD1ED-0F21-4736-AA7F-5CFDDE3795E4}"/>
              </a:ext>
            </a:extLst>
          </p:cNvPr>
          <p:cNvCxnSpPr>
            <a:cxnSpLocks/>
            <a:stCxn id="126" idx="2"/>
            <a:endCxn id="128" idx="0"/>
          </p:cNvCxnSpPr>
          <p:nvPr/>
        </p:nvCxnSpPr>
        <p:spPr>
          <a:xfrm>
            <a:off x="8010626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11AD4DAA-07BD-4D77-B3FA-32731DC9B207}"/>
              </a:ext>
            </a:extLst>
          </p:cNvPr>
          <p:cNvSpPr/>
          <p:nvPr/>
        </p:nvSpPr>
        <p:spPr>
          <a:xfrm>
            <a:off x="7617846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31F20D08-4226-4168-9429-190378FFFDFC}"/>
              </a:ext>
            </a:extLst>
          </p:cNvPr>
          <p:cNvCxnSpPr>
            <a:cxnSpLocks/>
            <a:stCxn id="128" idx="2"/>
          </p:cNvCxnSpPr>
          <p:nvPr/>
        </p:nvCxnSpPr>
        <p:spPr>
          <a:xfrm>
            <a:off x="8010626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E07910E-EE28-441C-A892-9E68EBEA0CB1}"/>
              </a:ext>
            </a:extLst>
          </p:cNvPr>
          <p:cNvCxnSpPr>
            <a:cxnSpLocks/>
            <a:stCxn id="121" idx="6"/>
            <a:endCxn id="198" idx="2"/>
          </p:cNvCxnSpPr>
          <p:nvPr/>
        </p:nvCxnSpPr>
        <p:spPr>
          <a:xfrm flipV="1">
            <a:off x="8396328" y="470479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62EFEC4-0ADD-4194-AE91-7252F954686B}"/>
              </a:ext>
            </a:extLst>
          </p:cNvPr>
          <p:cNvCxnSpPr>
            <a:cxnSpLocks/>
            <a:stCxn id="120" idx="6"/>
            <a:endCxn id="197" idx="2"/>
          </p:cNvCxnSpPr>
          <p:nvPr/>
        </p:nvCxnSpPr>
        <p:spPr>
          <a:xfrm flipV="1">
            <a:off x="8395516" y="488657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A8581AEC-11CF-44F2-951D-233A57A1269A}"/>
              </a:ext>
            </a:extLst>
          </p:cNvPr>
          <p:cNvCxnSpPr>
            <a:cxnSpLocks/>
            <a:stCxn id="120" idx="6"/>
            <a:endCxn id="168" idx="1"/>
          </p:cNvCxnSpPr>
          <p:nvPr/>
        </p:nvCxnSpPr>
        <p:spPr>
          <a:xfrm flipH="1" flipV="1">
            <a:off x="7966684" y="4230641"/>
            <a:ext cx="428832" cy="655936"/>
          </a:xfrm>
          <a:prstGeom prst="bentConnector4">
            <a:avLst>
              <a:gd name="adj1" fmla="val -25251"/>
              <a:gd name="adj2" fmla="val 53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F4CBC6FE-E19F-4BF5-A91B-B776BC079638}"/>
              </a:ext>
            </a:extLst>
          </p:cNvPr>
          <p:cNvSpPr/>
          <p:nvPr/>
        </p:nvSpPr>
        <p:spPr>
          <a:xfrm>
            <a:off x="7789416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91F5255D-D950-489C-9FF2-CA93BABA7260}"/>
              </a:ext>
            </a:extLst>
          </p:cNvPr>
          <p:cNvSpPr/>
          <p:nvPr/>
        </p:nvSpPr>
        <p:spPr>
          <a:xfrm>
            <a:off x="7790226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A4B3014-79AC-4152-82AB-F6B2065FDA9B}"/>
              </a:ext>
            </a:extLst>
          </p:cNvPr>
          <p:cNvSpPr/>
          <p:nvPr/>
        </p:nvSpPr>
        <p:spPr>
          <a:xfrm>
            <a:off x="9247208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B892313-AA0A-45F7-BFB9-A4D6EB86A695}"/>
              </a:ext>
            </a:extLst>
          </p:cNvPr>
          <p:cNvSpPr/>
          <p:nvPr/>
        </p:nvSpPr>
        <p:spPr>
          <a:xfrm>
            <a:off x="92559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046F74D-A6BE-4479-BEB4-47FF4F764576}"/>
              </a:ext>
            </a:extLst>
          </p:cNvPr>
          <p:cNvCxnSpPr>
            <a:cxnSpLocks/>
          </p:cNvCxnSpPr>
          <p:nvPr/>
        </p:nvCxnSpPr>
        <p:spPr>
          <a:xfrm flipH="1" flipV="1">
            <a:off x="7248752" y="1471863"/>
            <a:ext cx="1916279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4DBD9C90-F3EF-4687-A395-E13AFADE6A25}"/>
              </a:ext>
            </a:extLst>
          </p:cNvPr>
          <p:cNvCxnSpPr>
            <a:cxnSpLocks/>
            <a:stCxn id="140" idx="2"/>
            <a:endCxn id="143" idx="0"/>
          </p:cNvCxnSpPr>
          <p:nvPr/>
        </p:nvCxnSpPr>
        <p:spPr>
          <a:xfrm flipH="1">
            <a:off x="9158580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4E566EEF-3297-4DA1-9DCB-F6B91EB14B64}"/>
              </a:ext>
            </a:extLst>
          </p:cNvPr>
          <p:cNvSpPr/>
          <p:nvPr/>
        </p:nvSpPr>
        <p:spPr>
          <a:xfrm>
            <a:off x="8765799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C8FF617-5E22-4BC0-B632-DAB17997986F}"/>
              </a:ext>
            </a:extLst>
          </p:cNvPr>
          <p:cNvCxnSpPr>
            <a:cxnSpLocks/>
            <a:stCxn id="144" idx="2"/>
            <a:endCxn id="146" idx="0"/>
          </p:cNvCxnSpPr>
          <p:nvPr/>
        </p:nvCxnSpPr>
        <p:spPr>
          <a:xfrm>
            <a:off x="9158579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10734B73-569A-4648-81A6-19A53881087C}"/>
              </a:ext>
            </a:extLst>
          </p:cNvPr>
          <p:cNvSpPr/>
          <p:nvPr/>
        </p:nvSpPr>
        <p:spPr>
          <a:xfrm>
            <a:off x="8765798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59EF604-07DA-4692-816C-0549BC3AADC0}"/>
              </a:ext>
            </a:extLst>
          </p:cNvPr>
          <p:cNvCxnSpPr>
            <a:cxnSpLocks/>
            <a:stCxn id="146" idx="2"/>
          </p:cNvCxnSpPr>
          <p:nvPr/>
        </p:nvCxnSpPr>
        <p:spPr>
          <a:xfrm>
            <a:off x="9158578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81305FD-9A8B-4272-8C3F-B740A833F99B}"/>
              </a:ext>
            </a:extLst>
          </p:cNvPr>
          <p:cNvCxnSpPr>
            <a:cxnSpLocks/>
            <a:stCxn id="194" idx="6"/>
            <a:endCxn id="171" idx="1"/>
          </p:cNvCxnSpPr>
          <p:nvPr/>
        </p:nvCxnSpPr>
        <p:spPr>
          <a:xfrm flipH="1" flipV="1">
            <a:off x="9103149" y="4230641"/>
            <a:ext cx="446244" cy="628046"/>
          </a:xfrm>
          <a:prstGeom prst="bentConnector4">
            <a:avLst>
              <a:gd name="adj1" fmla="val -19773"/>
              <a:gd name="adj2" fmla="val 5326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타원 148">
            <a:extLst>
              <a:ext uri="{FF2B5EF4-FFF2-40B4-BE49-F238E27FC236}">
                <a16:creationId xmlns:a16="http://schemas.microsoft.com/office/drawing/2014/main" id="{56AFAD5F-FE70-45CB-9833-E42D9C0E17E5}"/>
              </a:ext>
            </a:extLst>
          </p:cNvPr>
          <p:cNvSpPr/>
          <p:nvPr/>
        </p:nvSpPr>
        <p:spPr>
          <a:xfrm>
            <a:off x="8937367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CE0596A-D080-4D90-90F7-502C54D88F8A}"/>
              </a:ext>
            </a:extLst>
          </p:cNvPr>
          <p:cNvSpPr/>
          <p:nvPr/>
        </p:nvSpPr>
        <p:spPr>
          <a:xfrm>
            <a:off x="8938178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454681-2EED-4ADB-98C9-BE33C4C43AFA}"/>
              </a:ext>
            </a:extLst>
          </p:cNvPr>
          <p:cNvSpPr txBox="1"/>
          <p:nvPr/>
        </p:nvSpPr>
        <p:spPr>
          <a:xfrm>
            <a:off x="5070926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E33AFC-6ED3-4659-9CED-D55029292F59}"/>
              </a:ext>
            </a:extLst>
          </p:cNvPr>
          <p:cNvSpPr txBox="1"/>
          <p:nvPr/>
        </p:nvSpPr>
        <p:spPr>
          <a:xfrm>
            <a:off x="6168665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A2C468B-FCA5-46BA-99E7-8A9DB77BF049}"/>
              </a:ext>
            </a:extLst>
          </p:cNvPr>
          <p:cNvSpPr txBox="1"/>
          <p:nvPr/>
        </p:nvSpPr>
        <p:spPr>
          <a:xfrm>
            <a:off x="7347335" y="2756523"/>
            <a:ext cx="97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5602DA8-BC88-4CD2-8F28-700B214B4012}"/>
              </a:ext>
            </a:extLst>
          </p:cNvPr>
          <p:cNvSpPr txBox="1"/>
          <p:nvPr/>
        </p:nvSpPr>
        <p:spPr>
          <a:xfrm>
            <a:off x="8430447" y="2756523"/>
            <a:ext cx="2417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258165C-5DC0-4150-96CD-037550C3BCC7}"/>
              </a:ext>
            </a:extLst>
          </p:cNvPr>
          <p:cNvSpPr txBox="1"/>
          <p:nvPr/>
        </p:nvSpPr>
        <p:spPr>
          <a:xfrm>
            <a:off x="9497699" y="2756523"/>
            <a:ext cx="4160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7D0263C-E193-483F-8877-B497BD50F36D}"/>
              </a:ext>
            </a:extLst>
          </p:cNvPr>
          <p:cNvSpPr txBox="1"/>
          <p:nvPr/>
        </p:nvSpPr>
        <p:spPr>
          <a:xfrm>
            <a:off x="5682115" y="5800811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4FDACE5-9C65-419A-B647-AF9F880F5944}"/>
              </a:ext>
            </a:extLst>
          </p:cNvPr>
          <p:cNvSpPr txBox="1"/>
          <p:nvPr/>
        </p:nvSpPr>
        <p:spPr>
          <a:xfrm>
            <a:off x="6779854" y="5803186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8087602-C456-49AE-B999-5D752492FCD7}"/>
              </a:ext>
            </a:extLst>
          </p:cNvPr>
          <p:cNvSpPr txBox="1"/>
          <p:nvPr/>
        </p:nvSpPr>
        <p:spPr>
          <a:xfrm>
            <a:off x="7958524" y="5803186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304F9F0-E0FE-4FFB-BB47-0379ED0F0339}"/>
              </a:ext>
            </a:extLst>
          </p:cNvPr>
          <p:cNvSpPr txBox="1"/>
          <p:nvPr/>
        </p:nvSpPr>
        <p:spPr>
          <a:xfrm>
            <a:off x="9043698" y="5803186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FAE6527-E11A-40AF-9641-CBE764A502FD}"/>
              </a:ext>
            </a:extLst>
          </p:cNvPr>
          <p:cNvSpPr txBox="1"/>
          <p:nvPr/>
        </p:nvSpPr>
        <p:spPr>
          <a:xfrm>
            <a:off x="4363365" y="5804025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C261A535-6D07-4898-825C-1E46BABA6962}"/>
              </a:ext>
            </a:extLst>
          </p:cNvPr>
          <p:cNvCxnSpPr>
            <a:cxnSpLocks/>
            <a:stCxn id="153" idx="1"/>
            <a:endCxn id="139" idx="4"/>
          </p:cNvCxnSpPr>
          <p:nvPr/>
        </p:nvCxnSpPr>
        <p:spPr>
          <a:xfrm rot="10800000">
            <a:off x="9308591" y="2580311"/>
            <a:ext cx="189109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63549DC1-8034-42FC-8B34-2569EFA1ED9B}"/>
              </a:ext>
            </a:extLst>
          </p:cNvPr>
          <p:cNvCxnSpPr>
            <a:cxnSpLocks/>
            <a:stCxn id="152" idx="1"/>
            <a:endCxn id="119" idx="4"/>
          </p:cNvCxnSpPr>
          <p:nvPr/>
        </p:nvCxnSpPr>
        <p:spPr>
          <a:xfrm rot="10800000">
            <a:off x="8160639" y="2580311"/>
            <a:ext cx="26980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032C8829-9FB1-4ABD-B3F4-971F8EA72D90}"/>
              </a:ext>
            </a:extLst>
          </p:cNvPr>
          <p:cNvCxnSpPr>
            <a:cxnSpLocks/>
            <a:stCxn id="151" idx="1"/>
            <a:endCxn id="101" idx="4"/>
          </p:cNvCxnSpPr>
          <p:nvPr/>
        </p:nvCxnSpPr>
        <p:spPr>
          <a:xfrm rot="10800000">
            <a:off x="7012687" y="2580311"/>
            <a:ext cx="33464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4074F84E-E7A2-4430-9EC1-6F3E0A0E666B}"/>
              </a:ext>
            </a:extLst>
          </p:cNvPr>
          <p:cNvCxnSpPr>
            <a:cxnSpLocks/>
            <a:stCxn id="69" idx="1"/>
            <a:endCxn id="83" idx="4"/>
          </p:cNvCxnSpPr>
          <p:nvPr/>
        </p:nvCxnSpPr>
        <p:spPr>
          <a:xfrm rot="10800000">
            <a:off x="5864735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F2081659-206B-46E4-9D82-11EBC3DE61A6}"/>
              </a:ext>
            </a:extLst>
          </p:cNvPr>
          <p:cNvCxnSpPr>
            <a:cxnSpLocks/>
            <a:stCxn id="66" idx="1"/>
            <a:endCxn id="65" idx="4"/>
          </p:cNvCxnSpPr>
          <p:nvPr/>
        </p:nvCxnSpPr>
        <p:spPr>
          <a:xfrm rot="10800000">
            <a:off x="4742390" y="2580311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F5106330-C8EE-450F-B7CD-1288AA9535FC}"/>
              </a:ext>
            </a:extLst>
          </p:cNvPr>
          <p:cNvSpPr/>
          <p:nvPr/>
        </p:nvSpPr>
        <p:spPr>
          <a:xfrm>
            <a:off x="9464408" y="481576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49A67644-9A0D-44CF-B857-441FC7A35E87}"/>
              </a:ext>
            </a:extLst>
          </p:cNvPr>
          <p:cNvSpPr/>
          <p:nvPr/>
        </p:nvSpPr>
        <p:spPr>
          <a:xfrm>
            <a:off x="8767733" y="48436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A68A5FAA-3963-4CF7-89FB-CD7011B97491}"/>
              </a:ext>
            </a:extLst>
          </p:cNvPr>
          <p:cNvSpPr/>
          <p:nvPr/>
        </p:nvSpPr>
        <p:spPr>
          <a:xfrm>
            <a:off x="8768545" y="466187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AE4C8C9-4706-4BD3-B6D8-CBF2182C4CD4}"/>
              </a:ext>
            </a:extLst>
          </p:cNvPr>
          <p:cNvSpPr/>
          <p:nvPr/>
        </p:nvSpPr>
        <p:spPr>
          <a:xfrm>
            <a:off x="7163767" y="483323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943842B9-057A-44FA-8F2A-FFAF80DCB86B}"/>
              </a:ext>
            </a:extLst>
          </p:cNvPr>
          <p:cNvSpPr/>
          <p:nvPr/>
        </p:nvSpPr>
        <p:spPr>
          <a:xfrm>
            <a:off x="7164579" y="46514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51642AEB-3F28-47CC-BE72-C58FFE032DF1}"/>
              </a:ext>
            </a:extLst>
          </p:cNvPr>
          <p:cNvSpPr/>
          <p:nvPr/>
        </p:nvSpPr>
        <p:spPr>
          <a:xfrm>
            <a:off x="6017484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6CBCA2B5-AF42-4D2D-8455-D4DA59D47EDB}"/>
              </a:ext>
            </a:extLst>
          </p:cNvPr>
          <p:cNvSpPr/>
          <p:nvPr/>
        </p:nvSpPr>
        <p:spPr>
          <a:xfrm>
            <a:off x="6018296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C76A7FA4-4D54-41B2-8A72-35AF22A7F8A2}"/>
              </a:ext>
            </a:extLst>
          </p:cNvPr>
          <p:cNvSpPr/>
          <p:nvPr/>
        </p:nvSpPr>
        <p:spPr>
          <a:xfrm>
            <a:off x="5329339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EDB9AEB-AAC2-42BD-92F8-10B0666AD43F}"/>
              </a:ext>
            </a:extLst>
          </p:cNvPr>
          <p:cNvSpPr/>
          <p:nvPr/>
        </p:nvSpPr>
        <p:spPr>
          <a:xfrm>
            <a:off x="5330151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EC2B3BC5-AFBA-4C5F-AF5A-18E9BCDBA4C7}"/>
              </a:ext>
            </a:extLst>
          </p:cNvPr>
          <p:cNvSpPr/>
          <p:nvPr/>
        </p:nvSpPr>
        <p:spPr>
          <a:xfrm>
            <a:off x="5328184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C1DE182D-27CB-4877-82D7-8BED9D7146A2}"/>
              </a:ext>
            </a:extLst>
          </p:cNvPr>
          <p:cNvSpPr/>
          <p:nvPr/>
        </p:nvSpPr>
        <p:spPr>
          <a:xfrm>
            <a:off x="5328996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8F0097B-D552-4C6E-861A-0B98013508ED}"/>
              </a:ext>
            </a:extLst>
          </p:cNvPr>
          <p:cNvSpPr/>
          <p:nvPr/>
        </p:nvSpPr>
        <p:spPr>
          <a:xfrm>
            <a:off x="6468191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F46EF4B8-2477-49FC-B533-A9941F964197}"/>
              </a:ext>
            </a:extLst>
          </p:cNvPr>
          <p:cNvSpPr/>
          <p:nvPr/>
        </p:nvSpPr>
        <p:spPr>
          <a:xfrm>
            <a:off x="6469003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3E088C39-41B6-46A1-B626-DBB6719F57C0}"/>
              </a:ext>
            </a:extLst>
          </p:cNvPr>
          <p:cNvSpPr/>
          <p:nvPr/>
        </p:nvSpPr>
        <p:spPr>
          <a:xfrm>
            <a:off x="6467036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B4473F0-1469-452A-A778-CBEF2D28AD5A}"/>
              </a:ext>
            </a:extLst>
          </p:cNvPr>
          <p:cNvSpPr/>
          <p:nvPr/>
        </p:nvSpPr>
        <p:spPr>
          <a:xfrm>
            <a:off x="6467848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8B7AC084-0513-48BD-9E27-7F82429050CE}"/>
              </a:ext>
            </a:extLst>
          </p:cNvPr>
          <p:cNvSpPr/>
          <p:nvPr/>
        </p:nvSpPr>
        <p:spPr>
          <a:xfrm>
            <a:off x="7611718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038B96B4-DA6D-4815-AD2E-88F922C309E9}"/>
              </a:ext>
            </a:extLst>
          </p:cNvPr>
          <p:cNvSpPr/>
          <p:nvPr/>
        </p:nvSpPr>
        <p:spPr>
          <a:xfrm>
            <a:off x="7612530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CF15428C-E9F2-41D7-A304-CACBFFE6470E}"/>
              </a:ext>
            </a:extLst>
          </p:cNvPr>
          <p:cNvSpPr/>
          <p:nvPr/>
        </p:nvSpPr>
        <p:spPr>
          <a:xfrm>
            <a:off x="7610563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12C998A-A713-448B-8F8E-5980DF2EE0A4}"/>
              </a:ext>
            </a:extLst>
          </p:cNvPr>
          <p:cNvSpPr/>
          <p:nvPr/>
        </p:nvSpPr>
        <p:spPr>
          <a:xfrm>
            <a:off x="7611375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/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30FC009E-047E-4D17-AE3D-4651040161C0}"/>
              </a:ext>
            </a:extLst>
          </p:cNvPr>
          <p:cNvGrpSpPr/>
          <p:nvPr/>
        </p:nvGrpSpPr>
        <p:grpSpPr>
          <a:xfrm>
            <a:off x="4148712" y="3670971"/>
            <a:ext cx="858267" cy="561613"/>
            <a:chOff x="4148712" y="3533485"/>
            <a:chExt cx="858267" cy="561613"/>
          </a:xfrm>
        </p:grpSpPr>
        <p:sp>
          <p:nvSpPr>
            <p:cNvPr id="2" name="구름 1">
              <a:extLst>
                <a:ext uri="{FF2B5EF4-FFF2-40B4-BE49-F238E27FC236}">
                  <a16:creationId xmlns:a16="http://schemas.microsoft.com/office/drawing/2014/main" id="{CB144D43-A0AB-474E-BC8F-EAA062ED4BB6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AD9BE3E-E951-4ECB-B7BC-5ABF1D2731BD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7BD28207-F56E-4212-95EC-2A09946D1E96}"/>
              </a:ext>
            </a:extLst>
          </p:cNvPr>
          <p:cNvGrpSpPr/>
          <p:nvPr/>
        </p:nvGrpSpPr>
        <p:grpSpPr>
          <a:xfrm>
            <a:off x="5292042" y="3670971"/>
            <a:ext cx="858267" cy="561613"/>
            <a:chOff x="4148712" y="3533485"/>
            <a:chExt cx="858267" cy="561613"/>
          </a:xfrm>
        </p:grpSpPr>
        <p:sp>
          <p:nvSpPr>
            <p:cNvPr id="160" name="구름 159">
              <a:extLst>
                <a:ext uri="{FF2B5EF4-FFF2-40B4-BE49-F238E27FC236}">
                  <a16:creationId xmlns:a16="http://schemas.microsoft.com/office/drawing/2014/main" id="{D712CAA4-7BD3-45F5-AC0C-87D90EC0A82B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40C63ACC-01EE-4E4B-9609-B5418F799489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91E0CE63-B5E5-485D-8D84-1805B2718520}"/>
              </a:ext>
            </a:extLst>
          </p:cNvPr>
          <p:cNvGrpSpPr/>
          <p:nvPr/>
        </p:nvGrpSpPr>
        <p:grpSpPr>
          <a:xfrm>
            <a:off x="6428507" y="3670971"/>
            <a:ext cx="858267" cy="561613"/>
            <a:chOff x="4148712" y="3533485"/>
            <a:chExt cx="858267" cy="561613"/>
          </a:xfrm>
        </p:grpSpPr>
        <p:sp>
          <p:nvSpPr>
            <p:cNvPr id="164" name="구름 163">
              <a:extLst>
                <a:ext uri="{FF2B5EF4-FFF2-40B4-BE49-F238E27FC236}">
                  <a16:creationId xmlns:a16="http://schemas.microsoft.com/office/drawing/2014/main" id="{F3F2A323-AC37-4C72-B43E-5F0AAF820529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467A710-75EA-4ED8-A4D0-F5A214E24547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3CEBD130-1A12-47DB-B16C-2290DAE021EB}"/>
              </a:ext>
            </a:extLst>
          </p:cNvPr>
          <p:cNvGrpSpPr/>
          <p:nvPr/>
        </p:nvGrpSpPr>
        <p:grpSpPr>
          <a:xfrm>
            <a:off x="7564972" y="3670971"/>
            <a:ext cx="858267" cy="561613"/>
            <a:chOff x="4148712" y="3533485"/>
            <a:chExt cx="858267" cy="561613"/>
          </a:xfrm>
        </p:grpSpPr>
        <p:sp>
          <p:nvSpPr>
            <p:cNvPr id="168" name="구름 167">
              <a:extLst>
                <a:ext uri="{FF2B5EF4-FFF2-40B4-BE49-F238E27FC236}">
                  <a16:creationId xmlns:a16="http://schemas.microsoft.com/office/drawing/2014/main" id="{F9D807CD-3EFA-44B1-9B8A-E01A7A68DB5A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C54434C-5F97-4AE5-9D24-257B6196953A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893E8CAD-D567-4CBD-BA16-B29E0C7C1AD1}"/>
              </a:ext>
            </a:extLst>
          </p:cNvPr>
          <p:cNvGrpSpPr/>
          <p:nvPr/>
        </p:nvGrpSpPr>
        <p:grpSpPr>
          <a:xfrm>
            <a:off x="8701437" y="3670971"/>
            <a:ext cx="858267" cy="561613"/>
            <a:chOff x="4148712" y="3533485"/>
            <a:chExt cx="858267" cy="561613"/>
          </a:xfrm>
        </p:grpSpPr>
        <p:sp>
          <p:nvSpPr>
            <p:cNvPr id="171" name="구름 170">
              <a:extLst>
                <a:ext uri="{FF2B5EF4-FFF2-40B4-BE49-F238E27FC236}">
                  <a16:creationId xmlns:a16="http://schemas.microsoft.com/office/drawing/2014/main" id="{3540650A-5935-470F-A169-7725FAD69E5E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0F96AB0E-4329-44FC-A227-D03AD9A7BD1F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FAA35B7-7865-4A7C-B8C2-A7989F07D875}"/>
              </a:ext>
            </a:extLst>
          </p:cNvPr>
          <p:cNvCxnSpPr>
            <a:cxnSpLocks/>
          </p:cNvCxnSpPr>
          <p:nvPr/>
        </p:nvCxnSpPr>
        <p:spPr>
          <a:xfrm flipH="1">
            <a:off x="4570239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AA9C606A-D8FE-4D8A-9A76-C8789C74172D}"/>
              </a:ext>
            </a:extLst>
          </p:cNvPr>
          <p:cNvCxnSpPr>
            <a:cxnSpLocks/>
          </p:cNvCxnSpPr>
          <p:nvPr/>
        </p:nvCxnSpPr>
        <p:spPr>
          <a:xfrm flipH="1">
            <a:off x="5713568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15CB5D1-AE85-488C-8FFE-D72074EDE5FE}"/>
              </a:ext>
            </a:extLst>
          </p:cNvPr>
          <p:cNvCxnSpPr>
            <a:cxnSpLocks/>
          </p:cNvCxnSpPr>
          <p:nvPr/>
        </p:nvCxnSpPr>
        <p:spPr>
          <a:xfrm flipH="1">
            <a:off x="6856897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E2CCD78B-3453-4D6B-92BD-399397B98B35}"/>
              </a:ext>
            </a:extLst>
          </p:cNvPr>
          <p:cNvCxnSpPr>
            <a:cxnSpLocks/>
          </p:cNvCxnSpPr>
          <p:nvPr/>
        </p:nvCxnSpPr>
        <p:spPr>
          <a:xfrm flipH="1">
            <a:off x="8000226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13BC8F34-B09E-4351-BB64-B313AAE0CE2A}"/>
              </a:ext>
            </a:extLst>
          </p:cNvPr>
          <p:cNvCxnSpPr>
            <a:cxnSpLocks/>
          </p:cNvCxnSpPr>
          <p:nvPr/>
        </p:nvCxnSpPr>
        <p:spPr>
          <a:xfrm flipH="1">
            <a:off x="9143556" y="3229278"/>
            <a:ext cx="1" cy="39862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타원 214">
            <a:extLst>
              <a:ext uri="{FF2B5EF4-FFF2-40B4-BE49-F238E27FC236}">
                <a16:creationId xmlns:a16="http://schemas.microsoft.com/office/drawing/2014/main" id="{A748CB65-45F7-4696-9B0E-1BD65E697964}"/>
              </a:ext>
            </a:extLst>
          </p:cNvPr>
          <p:cNvSpPr/>
          <p:nvPr/>
        </p:nvSpPr>
        <p:spPr>
          <a:xfrm>
            <a:off x="5130444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C7AEE428-7C0C-4C56-BA81-80B9196F907F}"/>
              </a:ext>
            </a:extLst>
          </p:cNvPr>
          <p:cNvSpPr/>
          <p:nvPr/>
        </p:nvSpPr>
        <p:spPr>
          <a:xfrm>
            <a:off x="6242740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13F51815-4840-42FC-8F13-1E4CAEA64CA4}"/>
              </a:ext>
            </a:extLst>
          </p:cNvPr>
          <p:cNvSpPr/>
          <p:nvPr/>
        </p:nvSpPr>
        <p:spPr>
          <a:xfrm>
            <a:off x="7355036" y="3296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07DD99E7-A371-45EB-BB57-19DC6CDD323E}"/>
              </a:ext>
            </a:extLst>
          </p:cNvPr>
          <p:cNvSpPr/>
          <p:nvPr/>
        </p:nvSpPr>
        <p:spPr>
          <a:xfrm>
            <a:off x="8500650" y="32941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1982E247-68CD-488F-B8FD-1851D6DCB491}"/>
              </a:ext>
            </a:extLst>
          </p:cNvPr>
          <p:cNvCxnSpPr>
            <a:cxnSpLocks/>
            <a:stCxn id="215" idx="4"/>
            <a:endCxn id="160" idx="2"/>
          </p:cNvCxnSpPr>
          <p:nvPr/>
        </p:nvCxnSpPr>
        <p:spPr>
          <a:xfrm rot="16200000" flipH="1">
            <a:off x="4968302" y="3581593"/>
            <a:ext cx="533084" cy="12381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연결선: 꺾임 219">
            <a:extLst>
              <a:ext uri="{FF2B5EF4-FFF2-40B4-BE49-F238E27FC236}">
                <a16:creationId xmlns:a16="http://schemas.microsoft.com/office/drawing/2014/main" id="{4E8C80E4-4480-42FA-AAF1-65DD0BA578D4}"/>
              </a:ext>
            </a:extLst>
          </p:cNvPr>
          <p:cNvCxnSpPr>
            <a:cxnSpLocks/>
            <a:stCxn id="216" idx="4"/>
            <a:endCxn id="164" idx="2"/>
          </p:cNvCxnSpPr>
          <p:nvPr/>
        </p:nvCxnSpPr>
        <p:spPr>
          <a:xfrm rot="16200000" flipH="1">
            <a:off x="6093932" y="3570758"/>
            <a:ext cx="530584" cy="14798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연결선: 꺾임 220">
            <a:extLst>
              <a:ext uri="{FF2B5EF4-FFF2-40B4-BE49-F238E27FC236}">
                <a16:creationId xmlns:a16="http://schemas.microsoft.com/office/drawing/2014/main" id="{E422AB91-844A-4586-AD4F-E21A84452957}"/>
              </a:ext>
            </a:extLst>
          </p:cNvPr>
          <p:cNvCxnSpPr>
            <a:cxnSpLocks/>
            <a:stCxn id="217" idx="4"/>
            <a:endCxn id="168" idx="2"/>
          </p:cNvCxnSpPr>
          <p:nvPr/>
        </p:nvCxnSpPr>
        <p:spPr>
          <a:xfrm rot="16200000" flipH="1">
            <a:off x="7219563" y="3559924"/>
            <a:ext cx="528084" cy="17215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연결선: 꺾임 221">
            <a:extLst>
              <a:ext uri="{FF2B5EF4-FFF2-40B4-BE49-F238E27FC236}">
                <a16:creationId xmlns:a16="http://schemas.microsoft.com/office/drawing/2014/main" id="{D042657B-0B07-421E-ABED-592D9D1A49C3}"/>
              </a:ext>
            </a:extLst>
          </p:cNvPr>
          <p:cNvCxnSpPr>
            <a:cxnSpLocks/>
            <a:stCxn id="218" idx="4"/>
            <a:endCxn id="171" idx="2"/>
          </p:cNvCxnSpPr>
          <p:nvPr/>
        </p:nvCxnSpPr>
        <p:spPr>
          <a:xfrm rot="16200000" flipH="1">
            <a:off x="8359637" y="3563532"/>
            <a:ext cx="530015" cy="1630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ED7F19A1-F1AD-4CD2-B075-48D5ABA23730}"/>
                  </a:ext>
                </a:extLst>
              </p:cNvPr>
              <p:cNvSpPr txBox="1"/>
              <p:nvPr/>
            </p:nvSpPr>
            <p:spPr>
              <a:xfrm>
                <a:off x="2315555" y="4536276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ED7F19A1-F1AD-4CD2-B075-48D5ABA23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555" y="4536276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636B6BBB-1261-4B8B-B862-BBB634A570E2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636B6BBB-1261-4B8B-B862-BBB634A57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83157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6151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단어에 대해서 그것이 얼마나 중요한지를 나타내는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9A1037A-71A2-479D-A2A6-508218E5F24E}"/>
              </a:ext>
            </a:extLst>
          </p:cNvPr>
          <p:cNvGrpSpPr/>
          <p:nvPr/>
        </p:nvGrpSpPr>
        <p:grpSpPr>
          <a:xfrm>
            <a:off x="2213167" y="2376435"/>
            <a:ext cx="770662" cy="1124782"/>
            <a:chOff x="8224948" y="1659485"/>
            <a:chExt cx="741944" cy="1082868"/>
          </a:xfrm>
        </p:grpSpPr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6C358D0A-60DB-41EB-BDBB-2A3B2769DFF2}"/>
                </a:ext>
              </a:extLst>
            </p:cNvPr>
            <p:cNvSpPr/>
            <p:nvPr/>
          </p:nvSpPr>
          <p:spPr>
            <a:xfrm>
              <a:off x="8224948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50896B34-C31B-4FCA-8EC1-4C8E8039E301}"/>
                </a:ext>
              </a:extLst>
            </p:cNvPr>
            <p:cNvSpPr/>
            <p:nvPr/>
          </p:nvSpPr>
          <p:spPr>
            <a:xfrm>
              <a:off x="8429483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857501F9-6D58-4B01-82CF-FDE8BB4249B3}"/>
                </a:ext>
              </a:extLst>
            </p:cNvPr>
            <p:cNvSpPr/>
            <p:nvPr/>
          </p:nvSpPr>
          <p:spPr>
            <a:xfrm>
              <a:off x="8634018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E2887844-DB5F-492A-B85A-DA778D939C93}"/>
                </a:ext>
              </a:extLst>
            </p:cNvPr>
            <p:cNvSpPr/>
            <p:nvPr/>
          </p:nvSpPr>
          <p:spPr>
            <a:xfrm>
              <a:off x="883855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707F491C-22EF-4B72-9F7E-E48C63B695F1}"/>
                </a:ext>
              </a:extLst>
            </p:cNvPr>
            <p:cNvSpPr/>
            <p:nvPr/>
          </p:nvSpPr>
          <p:spPr>
            <a:xfrm>
              <a:off x="8224948" y="1898117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F90313BA-C964-4004-B03C-E781E9B8396D}"/>
                </a:ext>
              </a:extLst>
            </p:cNvPr>
            <p:cNvSpPr/>
            <p:nvPr/>
          </p:nvSpPr>
          <p:spPr>
            <a:xfrm>
              <a:off x="8429483" y="1898117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59BEBCE6-3CCF-4750-9432-C11E6B789F14}"/>
                </a:ext>
              </a:extLst>
            </p:cNvPr>
            <p:cNvSpPr/>
            <p:nvPr/>
          </p:nvSpPr>
          <p:spPr>
            <a:xfrm>
              <a:off x="8634018" y="1898117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BF142D3C-D095-4F21-9D8B-36EA889751FD}"/>
                </a:ext>
              </a:extLst>
            </p:cNvPr>
            <p:cNvSpPr/>
            <p:nvPr/>
          </p:nvSpPr>
          <p:spPr>
            <a:xfrm>
              <a:off x="8838554" y="1898117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DB75A532-80A3-4375-AE81-DCFC830E521A}"/>
                </a:ext>
              </a:extLst>
            </p:cNvPr>
            <p:cNvSpPr/>
            <p:nvPr/>
          </p:nvSpPr>
          <p:spPr>
            <a:xfrm>
              <a:off x="8224948" y="2136750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48135588-5DED-400A-9C73-3A8485D8258E}"/>
                </a:ext>
              </a:extLst>
            </p:cNvPr>
            <p:cNvSpPr/>
            <p:nvPr/>
          </p:nvSpPr>
          <p:spPr>
            <a:xfrm>
              <a:off x="8429483" y="2136750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CDA6590B-F0F4-4FBB-ACE5-42EB96A12009}"/>
                </a:ext>
              </a:extLst>
            </p:cNvPr>
            <p:cNvSpPr/>
            <p:nvPr/>
          </p:nvSpPr>
          <p:spPr>
            <a:xfrm>
              <a:off x="8634018" y="2136750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136B1034-2C72-47FC-BF83-EA7F75DF40CA}"/>
                </a:ext>
              </a:extLst>
            </p:cNvPr>
            <p:cNvSpPr/>
            <p:nvPr/>
          </p:nvSpPr>
          <p:spPr>
            <a:xfrm>
              <a:off x="8838554" y="2136750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58966B72-DAF4-48F8-AB26-6BD479C5B0E1}"/>
                </a:ext>
              </a:extLst>
            </p:cNvPr>
            <p:cNvSpPr/>
            <p:nvPr/>
          </p:nvSpPr>
          <p:spPr>
            <a:xfrm>
              <a:off x="8224948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CB07B9CB-6B6F-4E9E-8728-11F327886D47}"/>
                </a:ext>
              </a:extLst>
            </p:cNvPr>
            <p:cNvSpPr/>
            <p:nvPr/>
          </p:nvSpPr>
          <p:spPr>
            <a:xfrm>
              <a:off x="8429483" y="2375382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C54DBE95-E511-4897-97DB-904A8D76EA1B}"/>
                </a:ext>
              </a:extLst>
            </p:cNvPr>
            <p:cNvSpPr/>
            <p:nvPr/>
          </p:nvSpPr>
          <p:spPr>
            <a:xfrm>
              <a:off x="8634018" y="2375382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7324EF88-6015-4F42-B62A-4FFB115AD9E7}"/>
                </a:ext>
              </a:extLst>
            </p:cNvPr>
            <p:cNvSpPr/>
            <p:nvPr/>
          </p:nvSpPr>
          <p:spPr>
            <a:xfrm>
              <a:off x="8838554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D166CEC9-4DFA-4870-9DC2-03D14DAB4E52}"/>
                </a:ext>
              </a:extLst>
            </p:cNvPr>
            <p:cNvSpPr/>
            <p:nvPr/>
          </p:nvSpPr>
          <p:spPr>
            <a:xfrm>
              <a:off x="8224948" y="261401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246D9B91-9EED-4344-A74E-C3DA889857EE}"/>
                </a:ext>
              </a:extLst>
            </p:cNvPr>
            <p:cNvSpPr/>
            <p:nvPr/>
          </p:nvSpPr>
          <p:spPr>
            <a:xfrm>
              <a:off x="8429483" y="261401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5AB874AB-8FFE-4DA9-A235-7B7889979216}"/>
                </a:ext>
              </a:extLst>
            </p:cNvPr>
            <p:cNvSpPr/>
            <p:nvPr/>
          </p:nvSpPr>
          <p:spPr>
            <a:xfrm>
              <a:off x="8634018" y="261401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25693B6A-20C7-4ECE-B9D3-6A83808DE3E8}"/>
                </a:ext>
              </a:extLst>
            </p:cNvPr>
            <p:cNvSpPr/>
            <p:nvPr/>
          </p:nvSpPr>
          <p:spPr>
            <a:xfrm>
              <a:off x="8838554" y="261401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81EA74FC-56B3-4D0E-8A60-FA66B6D356CE}"/>
              </a:ext>
            </a:extLst>
          </p:cNvPr>
          <p:cNvGrpSpPr/>
          <p:nvPr/>
        </p:nvGrpSpPr>
        <p:grpSpPr>
          <a:xfrm>
            <a:off x="2093494" y="2281043"/>
            <a:ext cx="48127" cy="1319463"/>
            <a:chOff x="5482389" y="2109537"/>
            <a:chExt cx="48127" cy="1319463"/>
          </a:xfrm>
        </p:grpSpPr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50DD1E53-5F9E-4341-A98B-61FD9529855F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AE709DCD-53AE-4494-8D44-A82528DB52F0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D2B13D85-9E4E-4BCE-B045-E48392F6E9F4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3341606F-A30D-4125-9D61-205A0E68DE00}"/>
              </a:ext>
            </a:extLst>
          </p:cNvPr>
          <p:cNvGrpSpPr/>
          <p:nvPr/>
        </p:nvGrpSpPr>
        <p:grpSpPr>
          <a:xfrm flipH="1">
            <a:off x="3056026" y="2281043"/>
            <a:ext cx="48127" cy="1319463"/>
            <a:chOff x="5482389" y="2109537"/>
            <a:chExt cx="48127" cy="1319463"/>
          </a:xfrm>
        </p:grpSpPr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5806A76D-6927-4086-BEED-D5C3E8577CA4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0E23B28B-E7C5-4DFC-9CDB-3C617D06116C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511BE065-CE16-4060-8B03-30F490DCBE68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A2F9B10B-F007-4F2F-A973-23ADAB1A3ACE}"/>
              </a:ext>
            </a:extLst>
          </p:cNvPr>
          <p:cNvSpPr txBox="1"/>
          <p:nvPr/>
        </p:nvSpPr>
        <p:spPr>
          <a:xfrm>
            <a:off x="1334511" y="2304588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5534740-9FD5-44C0-96B6-39F0DBCE9288}"/>
              </a:ext>
            </a:extLst>
          </p:cNvPr>
          <p:cNvSpPr txBox="1"/>
          <p:nvPr/>
        </p:nvSpPr>
        <p:spPr>
          <a:xfrm>
            <a:off x="1334511" y="2553779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B65E84A-E070-4F58-86EC-024CE2EBA046}"/>
              </a:ext>
            </a:extLst>
          </p:cNvPr>
          <p:cNvSpPr txBox="1"/>
          <p:nvPr/>
        </p:nvSpPr>
        <p:spPr>
          <a:xfrm>
            <a:off x="1058795" y="2802970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78CF2560-736A-43E9-8CDB-C47358BD5E56}"/>
              </a:ext>
            </a:extLst>
          </p:cNvPr>
          <p:cNvSpPr txBox="1"/>
          <p:nvPr/>
        </p:nvSpPr>
        <p:spPr>
          <a:xfrm>
            <a:off x="1195051" y="3052161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AB5F4E9-9EB7-40EF-9089-C399D614AB6F}"/>
              </a:ext>
            </a:extLst>
          </p:cNvPr>
          <p:cNvSpPr txBox="1"/>
          <p:nvPr/>
        </p:nvSpPr>
        <p:spPr>
          <a:xfrm>
            <a:off x="1198257" y="3301353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0CA2AA7A-CFA4-4FEF-A721-B988FD9A3514}"/>
              </a:ext>
            </a:extLst>
          </p:cNvPr>
          <p:cNvCxnSpPr>
            <a:cxnSpLocks/>
            <a:stCxn id="177" idx="3"/>
            <a:endCxn id="233" idx="2"/>
          </p:cNvCxnSpPr>
          <p:nvPr/>
        </p:nvCxnSpPr>
        <p:spPr>
          <a:xfrm>
            <a:off x="1658639" y="2443088"/>
            <a:ext cx="5545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34FB40F1-9902-4DDC-9BFD-A776EF5750FF}"/>
              </a:ext>
            </a:extLst>
          </p:cNvPr>
          <p:cNvCxnSpPr>
            <a:cxnSpLocks/>
            <a:stCxn id="237" idx="2"/>
            <a:endCxn id="178" idx="3"/>
          </p:cNvCxnSpPr>
          <p:nvPr/>
        </p:nvCxnSpPr>
        <p:spPr>
          <a:xfrm flipH="1">
            <a:off x="1658639" y="2690957"/>
            <a:ext cx="554528" cy="13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7470AE61-5EDF-4127-8488-22C23BEEB86C}"/>
              </a:ext>
            </a:extLst>
          </p:cNvPr>
          <p:cNvCxnSpPr>
            <a:cxnSpLocks/>
            <a:stCxn id="241" idx="2"/>
            <a:endCxn id="181" idx="3"/>
          </p:cNvCxnSpPr>
          <p:nvPr/>
        </p:nvCxnSpPr>
        <p:spPr>
          <a:xfrm flipH="1">
            <a:off x="1658639" y="2938826"/>
            <a:ext cx="554528" cy="26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72D8D49F-C81D-43EA-ABDD-64F62E6FE920}"/>
              </a:ext>
            </a:extLst>
          </p:cNvPr>
          <p:cNvCxnSpPr>
            <a:cxnSpLocks/>
            <a:stCxn id="245" idx="2"/>
            <a:endCxn id="187" idx="3"/>
          </p:cNvCxnSpPr>
          <p:nvPr/>
        </p:nvCxnSpPr>
        <p:spPr>
          <a:xfrm flipH="1">
            <a:off x="1658639" y="3186695"/>
            <a:ext cx="554528" cy="39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AF861A18-9520-4A9A-87F8-825D941E11D1}"/>
              </a:ext>
            </a:extLst>
          </p:cNvPr>
          <p:cNvCxnSpPr>
            <a:cxnSpLocks/>
            <a:stCxn id="249" idx="2"/>
            <a:endCxn id="192" idx="3"/>
          </p:cNvCxnSpPr>
          <p:nvPr/>
        </p:nvCxnSpPr>
        <p:spPr>
          <a:xfrm flipH="1">
            <a:off x="1658639" y="3434564"/>
            <a:ext cx="554528" cy="528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FE441BCA-C051-4743-BC36-F3113FAD9264}"/>
                  </a:ext>
                </a:extLst>
              </p:cNvPr>
              <p:cNvSpPr txBox="1"/>
              <p:nvPr/>
            </p:nvSpPr>
            <p:spPr>
              <a:xfrm>
                <a:off x="2425619" y="1843998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FE441BCA-C051-4743-BC36-F3113FAD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19" y="1843998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5254" r="-152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CF56C7A-BA4E-44C2-ACB5-7E67C9FE8685}"/>
              </a:ext>
            </a:extLst>
          </p:cNvPr>
          <p:cNvCxnSpPr>
            <a:cxnSpLocks/>
          </p:cNvCxnSpPr>
          <p:nvPr/>
        </p:nvCxnSpPr>
        <p:spPr>
          <a:xfrm>
            <a:off x="3637746" y="2209800"/>
            <a:ext cx="0" cy="1486979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528665FE-EBD3-4330-9E34-561D7239C64D}"/>
              </a:ext>
            </a:extLst>
          </p:cNvPr>
          <p:cNvCxnSpPr>
            <a:cxnSpLocks/>
          </p:cNvCxnSpPr>
          <p:nvPr/>
        </p:nvCxnSpPr>
        <p:spPr>
          <a:xfrm>
            <a:off x="3637746" y="2209800"/>
            <a:ext cx="1098883" cy="0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84C41B4-61D6-462D-B833-CA9852A43573}"/>
              </a:ext>
            </a:extLst>
          </p:cNvPr>
          <p:cNvSpPr/>
          <p:nvPr/>
        </p:nvSpPr>
        <p:spPr>
          <a:xfrm>
            <a:off x="3637746" y="2376435"/>
            <a:ext cx="842203" cy="10200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0E4E0215-30CB-48A4-81D5-466F5550614A}"/>
              </a:ext>
            </a:extLst>
          </p:cNvPr>
          <p:cNvSpPr/>
          <p:nvPr/>
        </p:nvSpPr>
        <p:spPr>
          <a:xfrm>
            <a:off x="3637746" y="2633742"/>
            <a:ext cx="132151" cy="10199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C40FA15F-87B9-4AB4-B6AA-F923DBEE7F4F}"/>
              </a:ext>
            </a:extLst>
          </p:cNvPr>
          <p:cNvSpPr/>
          <p:nvPr/>
        </p:nvSpPr>
        <p:spPr>
          <a:xfrm>
            <a:off x="3637746" y="2886375"/>
            <a:ext cx="56166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6524F11-DCBF-45EE-AC91-BB94D54C296C}"/>
              </a:ext>
            </a:extLst>
          </p:cNvPr>
          <p:cNvSpPr/>
          <p:nvPr/>
        </p:nvSpPr>
        <p:spPr>
          <a:xfrm>
            <a:off x="3637746" y="3143672"/>
            <a:ext cx="87621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008F63DB-9F28-40C5-9D40-EA31030AF07A}"/>
              </a:ext>
            </a:extLst>
          </p:cNvPr>
          <p:cNvSpPr/>
          <p:nvPr/>
        </p:nvSpPr>
        <p:spPr>
          <a:xfrm>
            <a:off x="3637746" y="3392498"/>
            <a:ext cx="45719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CE3D8F5-3D94-4BC1-AD44-B893A3462637}"/>
                  </a:ext>
                </a:extLst>
              </p:cNvPr>
              <p:cNvSpPr txBox="1"/>
              <p:nvPr/>
            </p:nvSpPr>
            <p:spPr>
              <a:xfrm>
                <a:off x="3973685" y="1843998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CE3D8F5-3D94-4BC1-AD44-B893A3462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685" y="1843998"/>
                <a:ext cx="219611" cy="307777"/>
              </a:xfrm>
              <a:prstGeom prst="rect">
                <a:avLst/>
              </a:prstGeom>
              <a:blipFill>
                <a:blip r:embed="rId4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9DD146BE-4912-4CBA-B669-8C89EEE5FF6F}"/>
                  </a:ext>
                </a:extLst>
              </p:cNvPr>
              <p:cNvSpPr txBox="1"/>
              <p:nvPr/>
            </p:nvSpPr>
            <p:spPr>
              <a:xfrm>
                <a:off x="3298041" y="2334795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9DD146BE-4912-4CBA-B669-8C89EEE5F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2334795"/>
                <a:ext cx="158697" cy="184666"/>
              </a:xfrm>
              <a:prstGeom prst="rect">
                <a:avLst/>
              </a:prstGeom>
              <a:blipFill>
                <a:blip r:embed="rId5"/>
                <a:stretch>
                  <a:fillRect l="-11538" r="-15385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198DDEE3-4C9A-48B9-A2CD-A4DB0B57BD62}"/>
                  </a:ext>
                </a:extLst>
              </p:cNvPr>
              <p:cNvSpPr txBox="1"/>
              <p:nvPr/>
            </p:nvSpPr>
            <p:spPr>
              <a:xfrm>
                <a:off x="3298041" y="2584392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198DDEE3-4C9A-48B9-A2CD-A4DB0B57B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2584392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45EE0DE-287A-4A8B-B41E-835A5731D365}"/>
                  </a:ext>
                </a:extLst>
              </p:cNvPr>
              <p:cNvSpPr txBox="1"/>
              <p:nvPr/>
            </p:nvSpPr>
            <p:spPr>
              <a:xfrm>
                <a:off x="3298041" y="2833989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45EE0DE-287A-4A8B-B41E-835A5731D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2833989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F3CEEE3C-9476-43EC-8F1F-5B3A3EFAD1E2}"/>
                  </a:ext>
                </a:extLst>
              </p:cNvPr>
              <p:cNvSpPr txBox="1"/>
              <p:nvPr/>
            </p:nvSpPr>
            <p:spPr>
              <a:xfrm>
                <a:off x="3298041" y="3083586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F3CEEE3C-9476-43EC-8F1F-5B3A3EFAD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3083586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F3EF5788-4657-4D4D-A3CB-0B27BB7A2E96}"/>
                  </a:ext>
                </a:extLst>
              </p:cNvPr>
              <p:cNvSpPr txBox="1"/>
              <p:nvPr/>
            </p:nvSpPr>
            <p:spPr>
              <a:xfrm>
                <a:off x="3298041" y="3333183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F3EF5788-4657-4D4D-A3CB-0B27BB7A2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3333183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ACC9BB80-E9D6-416D-930F-744BCC49BDEF}"/>
                  </a:ext>
                </a:extLst>
              </p:cNvPr>
              <p:cNvSpPr txBox="1"/>
              <p:nvPr/>
            </p:nvSpPr>
            <p:spPr>
              <a:xfrm>
                <a:off x="4514005" y="2350184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ACC9BB80-E9D6-416D-930F-744BCC49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05" y="2350184"/>
                <a:ext cx="206787" cy="153888"/>
              </a:xfrm>
              <a:prstGeom prst="rect">
                <a:avLst/>
              </a:prstGeom>
              <a:blipFill>
                <a:blip r:embed="rId7"/>
                <a:stretch>
                  <a:fillRect l="-11765" r="-14706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0DE6B2C2-86B8-44AF-BA2D-F4E8B2DF8921}"/>
                  </a:ext>
                </a:extLst>
              </p:cNvPr>
              <p:cNvSpPr txBox="1"/>
              <p:nvPr/>
            </p:nvSpPr>
            <p:spPr>
              <a:xfrm>
                <a:off x="3793262" y="2606979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0DE6B2C2-86B8-44AF-BA2D-F4E8B2DF8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262" y="2606979"/>
                <a:ext cx="206787" cy="153888"/>
              </a:xfrm>
              <a:prstGeom prst="rect">
                <a:avLst/>
              </a:prstGeom>
              <a:blipFill>
                <a:blip r:embed="rId8"/>
                <a:stretch>
                  <a:fillRect l="-11765" r="-14706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ADCC36E6-A4D3-42F0-B805-90CC6B07B0B9}"/>
                  </a:ext>
                </a:extLst>
              </p:cNvPr>
              <p:cNvSpPr txBox="1"/>
              <p:nvPr/>
            </p:nvSpPr>
            <p:spPr>
              <a:xfrm>
                <a:off x="3703821" y="2855067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ADCC36E6-A4D3-42F0-B805-90CC6B07B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21" y="2855067"/>
                <a:ext cx="277320" cy="153888"/>
              </a:xfrm>
              <a:prstGeom prst="rect">
                <a:avLst/>
              </a:prstGeom>
              <a:blipFill>
                <a:blip r:embed="rId9"/>
                <a:stretch>
                  <a:fillRect l="-11111" r="-11111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FB7F119E-06E5-4866-9621-87B925295535}"/>
                  </a:ext>
                </a:extLst>
              </p:cNvPr>
              <p:cNvSpPr txBox="1"/>
              <p:nvPr/>
            </p:nvSpPr>
            <p:spPr>
              <a:xfrm>
                <a:off x="3740593" y="3112364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0.05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FB7F119E-06E5-4866-9621-87B925295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593" y="3112364"/>
                <a:ext cx="277320" cy="153888"/>
              </a:xfrm>
              <a:prstGeom prst="rect">
                <a:avLst/>
              </a:prstGeom>
              <a:blipFill>
                <a:blip r:embed="rId10"/>
                <a:stretch>
                  <a:fillRect l="-11111" t="-4000" r="-1333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C083DEBB-9CE8-4E19-9E8D-E1FA6EC971BC}"/>
                  </a:ext>
                </a:extLst>
              </p:cNvPr>
              <p:cNvSpPr txBox="1"/>
              <p:nvPr/>
            </p:nvSpPr>
            <p:spPr>
              <a:xfrm>
                <a:off x="3692898" y="3355213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C083DEBB-9CE8-4E19-9E8D-E1FA6EC97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898" y="3355213"/>
                <a:ext cx="277320" cy="153888"/>
              </a:xfrm>
              <a:prstGeom prst="rect">
                <a:avLst/>
              </a:prstGeom>
              <a:blipFill>
                <a:blip r:embed="rId11"/>
                <a:stretch>
                  <a:fillRect l="-11111" r="-11111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TextBox 271">
            <a:extLst>
              <a:ext uri="{FF2B5EF4-FFF2-40B4-BE49-F238E27FC236}">
                <a16:creationId xmlns:a16="http://schemas.microsoft.com/office/drawing/2014/main" id="{1D820DDE-0781-4980-87AE-AEC5B7FDDF64}"/>
              </a:ext>
            </a:extLst>
          </p:cNvPr>
          <p:cNvSpPr txBox="1"/>
          <p:nvPr/>
        </p:nvSpPr>
        <p:spPr>
          <a:xfrm>
            <a:off x="511335" y="4011151"/>
            <a:ext cx="3562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가중합을 계산하여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0B355E24-974C-40D6-82CC-B1557BB0AB03}"/>
              </a:ext>
            </a:extLst>
          </p:cNvPr>
          <p:cNvGrpSpPr/>
          <p:nvPr/>
        </p:nvGrpSpPr>
        <p:grpSpPr>
          <a:xfrm>
            <a:off x="2213167" y="5173454"/>
            <a:ext cx="770662" cy="1124782"/>
            <a:chOff x="8224948" y="1659485"/>
            <a:chExt cx="741944" cy="1082868"/>
          </a:xfrm>
        </p:grpSpPr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2603B4D9-37D9-4761-951E-D517CAA22469}"/>
                </a:ext>
              </a:extLst>
            </p:cNvPr>
            <p:cNvSpPr/>
            <p:nvPr/>
          </p:nvSpPr>
          <p:spPr>
            <a:xfrm>
              <a:off x="8224948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0E86FB8A-5DBB-4248-8981-354D5A4A0B3B}"/>
                </a:ext>
              </a:extLst>
            </p:cNvPr>
            <p:cNvSpPr/>
            <p:nvPr/>
          </p:nvSpPr>
          <p:spPr>
            <a:xfrm>
              <a:off x="8429483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857B05A3-C454-491C-B081-3C0176A18A25}"/>
                </a:ext>
              </a:extLst>
            </p:cNvPr>
            <p:cNvSpPr/>
            <p:nvPr/>
          </p:nvSpPr>
          <p:spPr>
            <a:xfrm>
              <a:off x="8634018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4CDCA918-7835-4AA5-8228-9F0DDA8515F6}"/>
                </a:ext>
              </a:extLst>
            </p:cNvPr>
            <p:cNvSpPr/>
            <p:nvPr/>
          </p:nvSpPr>
          <p:spPr>
            <a:xfrm>
              <a:off x="883855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5DCC4288-52E9-41E8-BBE5-AFE4282C290F}"/>
                </a:ext>
              </a:extLst>
            </p:cNvPr>
            <p:cNvSpPr/>
            <p:nvPr/>
          </p:nvSpPr>
          <p:spPr>
            <a:xfrm>
              <a:off x="8224948" y="1898117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911CE312-7C95-409A-A03A-DD2048947F87}"/>
                </a:ext>
              </a:extLst>
            </p:cNvPr>
            <p:cNvSpPr/>
            <p:nvPr/>
          </p:nvSpPr>
          <p:spPr>
            <a:xfrm>
              <a:off x="8429483" y="1898117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타원 279">
              <a:extLst>
                <a:ext uri="{FF2B5EF4-FFF2-40B4-BE49-F238E27FC236}">
                  <a16:creationId xmlns:a16="http://schemas.microsoft.com/office/drawing/2014/main" id="{EA6C0F2F-7713-43A5-8BB7-A34991EB2779}"/>
                </a:ext>
              </a:extLst>
            </p:cNvPr>
            <p:cNvSpPr/>
            <p:nvPr/>
          </p:nvSpPr>
          <p:spPr>
            <a:xfrm>
              <a:off x="8634018" y="1898117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타원 280">
              <a:extLst>
                <a:ext uri="{FF2B5EF4-FFF2-40B4-BE49-F238E27FC236}">
                  <a16:creationId xmlns:a16="http://schemas.microsoft.com/office/drawing/2014/main" id="{A0302CCB-AE8D-4446-B762-E48AD60EA54A}"/>
                </a:ext>
              </a:extLst>
            </p:cNvPr>
            <p:cNvSpPr/>
            <p:nvPr/>
          </p:nvSpPr>
          <p:spPr>
            <a:xfrm>
              <a:off x="8838554" y="1898117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2" name="타원 281">
              <a:extLst>
                <a:ext uri="{FF2B5EF4-FFF2-40B4-BE49-F238E27FC236}">
                  <a16:creationId xmlns:a16="http://schemas.microsoft.com/office/drawing/2014/main" id="{65086A6A-3228-4D0A-A360-6419FD46A0B3}"/>
                </a:ext>
              </a:extLst>
            </p:cNvPr>
            <p:cNvSpPr/>
            <p:nvPr/>
          </p:nvSpPr>
          <p:spPr>
            <a:xfrm>
              <a:off x="8224948" y="2136750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72A38260-39B3-4988-B8F7-DA8E9A19BD01}"/>
                </a:ext>
              </a:extLst>
            </p:cNvPr>
            <p:cNvSpPr/>
            <p:nvPr/>
          </p:nvSpPr>
          <p:spPr>
            <a:xfrm>
              <a:off x="8429483" y="2136750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4" name="타원 283">
              <a:extLst>
                <a:ext uri="{FF2B5EF4-FFF2-40B4-BE49-F238E27FC236}">
                  <a16:creationId xmlns:a16="http://schemas.microsoft.com/office/drawing/2014/main" id="{741A930C-A71C-4FA5-9339-21C50A1F79D8}"/>
                </a:ext>
              </a:extLst>
            </p:cNvPr>
            <p:cNvSpPr/>
            <p:nvPr/>
          </p:nvSpPr>
          <p:spPr>
            <a:xfrm>
              <a:off x="8634018" y="2136750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5" name="타원 284">
              <a:extLst>
                <a:ext uri="{FF2B5EF4-FFF2-40B4-BE49-F238E27FC236}">
                  <a16:creationId xmlns:a16="http://schemas.microsoft.com/office/drawing/2014/main" id="{328A748C-1A05-4FFD-A321-2DD3D5A8B941}"/>
                </a:ext>
              </a:extLst>
            </p:cNvPr>
            <p:cNvSpPr/>
            <p:nvPr/>
          </p:nvSpPr>
          <p:spPr>
            <a:xfrm>
              <a:off x="8838554" y="2136750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4F4D9EB9-C1A5-44BC-8166-D7EB123F5AFD}"/>
                </a:ext>
              </a:extLst>
            </p:cNvPr>
            <p:cNvSpPr/>
            <p:nvPr/>
          </p:nvSpPr>
          <p:spPr>
            <a:xfrm>
              <a:off x="8224948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C2159DF3-883E-4538-AFE6-E478919031F6}"/>
                </a:ext>
              </a:extLst>
            </p:cNvPr>
            <p:cNvSpPr/>
            <p:nvPr/>
          </p:nvSpPr>
          <p:spPr>
            <a:xfrm>
              <a:off x="8429483" y="2375382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타원 287">
              <a:extLst>
                <a:ext uri="{FF2B5EF4-FFF2-40B4-BE49-F238E27FC236}">
                  <a16:creationId xmlns:a16="http://schemas.microsoft.com/office/drawing/2014/main" id="{35DD557A-78E6-4C32-A153-AB014A980776}"/>
                </a:ext>
              </a:extLst>
            </p:cNvPr>
            <p:cNvSpPr/>
            <p:nvPr/>
          </p:nvSpPr>
          <p:spPr>
            <a:xfrm>
              <a:off x="8634018" y="2375382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타원 288">
              <a:extLst>
                <a:ext uri="{FF2B5EF4-FFF2-40B4-BE49-F238E27FC236}">
                  <a16:creationId xmlns:a16="http://schemas.microsoft.com/office/drawing/2014/main" id="{A81E3E02-193D-4C50-8FEB-DD73BD35EF7C}"/>
                </a:ext>
              </a:extLst>
            </p:cNvPr>
            <p:cNvSpPr/>
            <p:nvPr/>
          </p:nvSpPr>
          <p:spPr>
            <a:xfrm>
              <a:off x="8838554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D60B0B28-B901-4EDA-B8B6-A9F9DCF2204D}"/>
                </a:ext>
              </a:extLst>
            </p:cNvPr>
            <p:cNvSpPr/>
            <p:nvPr/>
          </p:nvSpPr>
          <p:spPr>
            <a:xfrm>
              <a:off x="8224948" y="261401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EDFAA51C-3B2C-4186-8BC9-875E39AC407B}"/>
                </a:ext>
              </a:extLst>
            </p:cNvPr>
            <p:cNvSpPr/>
            <p:nvPr/>
          </p:nvSpPr>
          <p:spPr>
            <a:xfrm>
              <a:off x="8429483" y="261401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2" name="타원 291">
              <a:extLst>
                <a:ext uri="{FF2B5EF4-FFF2-40B4-BE49-F238E27FC236}">
                  <a16:creationId xmlns:a16="http://schemas.microsoft.com/office/drawing/2014/main" id="{D71B9739-24D5-4D43-AF57-79EF4FA6D3FF}"/>
                </a:ext>
              </a:extLst>
            </p:cNvPr>
            <p:cNvSpPr/>
            <p:nvPr/>
          </p:nvSpPr>
          <p:spPr>
            <a:xfrm>
              <a:off x="8634018" y="261401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ABACBFCE-039B-487C-A7F6-C7FAC28544BA}"/>
                </a:ext>
              </a:extLst>
            </p:cNvPr>
            <p:cNvSpPr/>
            <p:nvPr/>
          </p:nvSpPr>
          <p:spPr>
            <a:xfrm>
              <a:off x="8838554" y="261401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F8EEA340-3DAB-439B-A1B0-7E789C392957}"/>
              </a:ext>
            </a:extLst>
          </p:cNvPr>
          <p:cNvGrpSpPr/>
          <p:nvPr/>
        </p:nvGrpSpPr>
        <p:grpSpPr>
          <a:xfrm>
            <a:off x="2093494" y="5078062"/>
            <a:ext cx="48127" cy="1319463"/>
            <a:chOff x="5482389" y="2109537"/>
            <a:chExt cx="48127" cy="1319463"/>
          </a:xfrm>
        </p:grpSpPr>
        <p:cxnSp>
          <p:nvCxnSpPr>
            <p:cNvPr id="295" name="직선 연결선 294">
              <a:extLst>
                <a:ext uri="{FF2B5EF4-FFF2-40B4-BE49-F238E27FC236}">
                  <a16:creationId xmlns:a16="http://schemas.microsoft.com/office/drawing/2014/main" id="{56B50EB7-5FF0-4E14-9D68-48A84A3E7005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직선 연결선 295">
              <a:extLst>
                <a:ext uri="{FF2B5EF4-FFF2-40B4-BE49-F238E27FC236}">
                  <a16:creationId xmlns:a16="http://schemas.microsoft.com/office/drawing/2014/main" id="{EFBC399C-8B39-4A20-8655-C2828967E942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직선 연결선 296">
              <a:extLst>
                <a:ext uri="{FF2B5EF4-FFF2-40B4-BE49-F238E27FC236}">
                  <a16:creationId xmlns:a16="http://schemas.microsoft.com/office/drawing/2014/main" id="{2DC1F65A-ED82-49FB-9A97-5070A4BDA564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8" name="그룹 297">
            <a:extLst>
              <a:ext uri="{FF2B5EF4-FFF2-40B4-BE49-F238E27FC236}">
                <a16:creationId xmlns:a16="http://schemas.microsoft.com/office/drawing/2014/main" id="{EB0C7EEC-C836-4C7A-994A-605F2E4C71F5}"/>
              </a:ext>
            </a:extLst>
          </p:cNvPr>
          <p:cNvGrpSpPr/>
          <p:nvPr/>
        </p:nvGrpSpPr>
        <p:grpSpPr>
          <a:xfrm flipH="1">
            <a:off x="3056026" y="5078062"/>
            <a:ext cx="48127" cy="1319463"/>
            <a:chOff x="5482389" y="2109537"/>
            <a:chExt cx="48127" cy="1319463"/>
          </a:xfrm>
        </p:grpSpPr>
        <p:cxnSp>
          <p:nvCxnSpPr>
            <p:cNvPr id="299" name="직선 연결선 298">
              <a:extLst>
                <a:ext uri="{FF2B5EF4-FFF2-40B4-BE49-F238E27FC236}">
                  <a16:creationId xmlns:a16="http://schemas.microsoft.com/office/drawing/2014/main" id="{A469DB97-831D-4BF2-BE4B-74FAA8B6E2A9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직선 연결선 299">
              <a:extLst>
                <a:ext uri="{FF2B5EF4-FFF2-40B4-BE49-F238E27FC236}">
                  <a16:creationId xmlns:a16="http://schemas.microsoft.com/office/drawing/2014/main" id="{1E8B80D7-8891-4D04-87A3-057CBAB3CAE9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직선 연결선 300">
              <a:extLst>
                <a:ext uri="{FF2B5EF4-FFF2-40B4-BE49-F238E27FC236}">
                  <a16:creationId xmlns:a16="http://schemas.microsoft.com/office/drawing/2014/main" id="{ABC25D0D-9F02-4587-A3DB-61CDB793C0F4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id="{7BF48294-2BCC-433F-BD77-6B9F12684747}"/>
              </a:ext>
            </a:extLst>
          </p:cNvPr>
          <p:cNvSpPr txBox="1"/>
          <p:nvPr/>
        </p:nvSpPr>
        <p:spPr>
          <a:xfrm>
            <a:off x="1334511" y="5101607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DEFB0D3E-8D2F-44E4-900A-5CEE07AC9292}"/>
              </a:ext>
            </a:extLst>
          </p:cNvPr>
          <p:cNvSpPr txBox="1"/>
          <p:nvPr/>
        </p:nvSpPr>
        <p:spPr>
          <a:xfrm>
            <a:off x="1334511" y="5350798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FF41221F-78C6-468F-8213-43C62B9F470F}"/>
              </a:ext>
            </a:extLst>
          </p:cNvPr>
          <p:cNvSpPr txBox="1"/>
          <p:nvPr/>
        </p:nvSpPr>
        <p:spPr>
          <a:xfrm>
            <a:off x="1058795" y="5599989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468515F-0D01-49E6-8509-56A78470BA67}"/>
              </a:ext>
            </a:extLst>
          </p:cNvPr>
          <p:cNvSpPr txBox="1"/>
          <p:nvPr/>
        </p:nvSpPr>
        <p:spPr>
          <a:xfrm>
            <a:off x="1195051" y="584918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D0F5D324-2D8F-4412-84DF-331D27A637FA}"/>
              </a:ext>
            </a:extLst>
          </p:cNvPr>
          <p:cNvSpPr txBox="1"/>
          <p:nvPr/>
        </p:nvSpPr>
        <p:spPr>
          <a:xfrm>
            <a:off x="1198257" y="6098372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7" name="직선 연결선 306">
            <a:extLst>
              <a:ext uri="{FF2B5EF4-FFF2-40B4-BE49-F238E27FC236}">
                <a16:creationId xmlns:a16="http://schemas.microsoft.com/office/drawing/2014/main" id="{4E586D29-9D2F-4A15-8C1D-84E5DCAA1F90}"/>
              </a:ext>
            </a:extLst>
          </p:cNvPr>
          <p:cNvCxnSpPr>
            <a:cxnSpLocks/>
            <a:stCxn id="302" idx="3"/>
            <a:endCxn id="274" idx="2"/>
          </p:cNvCxnSpPr>
          <p:nvPr/>
        </p:nvCxnSpPr>
        <p:spPr>
          <a:xfrm>
            <a:off x="1658639" y="5240107"/>
            <a:ext cx="5545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>
            <a:extLst>
              <a:ext uri="{FF2B5EF4-FFF2-40B4-BE49-F238E27FC236}">
                <a16:creationId xmlns:a16="http://schemas.microsoft.com/office/drawing/2014/main" id="{DA07F8D8-4695-44A4-BAEB-55B70EEB2093}"/>
              </a:ext>
            </a:extLst>
          </p:cNvPr>
          <p:cNvCxnSpPr>
            <a:cxnSpLocks/>
            <a:stCxn id="278" idx="2"/>
            <a:endCxn id="303" idx="3"/>
          </p:cNvCxnSpPr>
          <p:nvPr/>
        </p:nvCxnSpPr>
        <p:spPr>
          <a:xfrm flipH="1">
            <a:off x="1658639" y="5487976"/>
            <a:ext cx="554528" cy="13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연결선 308">
            <a:extLst>
              <a:ext uri="{FF2B5EF4-FFF2-40B4-BE49-F238E27FC236}">
                <a16:creationId xmlns:a16="http://schemas.microsoft.com/office/drawing/2014/main" id="{93F7A739-BDB3-4EFB-819D-009AF05256B6}"/>
              </a:ext>
            </a:extLst>
          </p:cNvPr>
          <p:cNvCxnSpPr>
            <a:cxnSpLocks/>
            <a:stCxn id="282" idx="2"/>
            <a:endCxn id="304" idx="3"/>
          </p:cNvCxnSpPr>
          <p:nvPr/>
        </p:nvCxnSpPr>
        <p:spPr>
          <a:xfrm flipH="1">
            <a:off x="1658639" y="5735845"/>
            <a:ext cx="554528" cy="26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연결선 309">
            <a:extLst>
              <a:ext uri="{FF2B5EF4-FFF2-40B4-BE49-F238E27FC236}">
                <a16:creationId xmlns:a16="http://schemas.microsoft.com/office/drawing/2014/main" id="{7E6B2949-CBD2-4E49-957A-1DC0D77C4867}"/>
              </a:ext>
            </a:extLst>
          </p:cNvPr>
          <p:cNvCxnSpPr>
            <a:cxnSpLocks/>
            <a:stCxn id="286" idx="2"/>
            <a:endCxn id="305" idx="3"/>
          </p:cNvCxnSpPr>
          <p:nvPr/>
        </p:nvCxnSpPr>
        <p:spPr>
          <a:xfrm flipH="1">
            <a:off x="1658639" y="5983714"/>
            <a:ext cx="554528" cy="39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>
            <a:extLst>
              <a:ext uri="{FF2B5EF4-FFF2-40B4-BE49-F238E27FC236}">
                <a16:creationId xmlns:a16="http://schemas.microsoft.com/office/drawing/2014/main" id="{A10414BB-97A1-4EBD-8E34-6AD1922222C9}"/>
              </a:ext>
            </a:extLst>
          </p:cNvPr>
          <p:cNvCxnSpPr>
            <a:cxnSpLocks/>
            <a:stCxn id="290" idx="2"/>
            <a:endCxn id="306" idx="3"/>
          </p:cNvCxnSpPr>
          <p:nvPr/>
        </p:nvCxnSpPr>
        <p:spPr>
          <a:xfrm flipH="1">
            <a:off x="1658639" y="6231583"/>
            <a:ext cx="554528" cy="528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B1B4FF3-E983-46C2-A5A6-A3B88A4EF26E}"/>
                  </a:ext>
                </a:extLst>
              </p:cNvPr>
              <p:cNvSpPr txBox="1"/>
              <p:nvPr/>
            </p:nvSpPr>
            <p:spPr>
              <a:xfrm>
                <a:off x="2425619" y="4641017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B1B4FF3-E983-46C2-A5A6-A3B88A4E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19" y="4641017"/>
                <a:ext cx="357470" cy="307777"/>
              </a:xfrm>
              <a:prstGeom prst="rect">
                <a:avLst/>
              </a:prstGeom>
              <a:blipFill>
                <a:blip r:embed="rId12"/>
                <a:stretch>
                  <a:fillRect l="-15254" r="-152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직선 화살표 연결선 312">
            <a:extLst>
              <a:ext uri="{FF2B5EF4-FFF2-40B4-BE49-F238E27FC236}">
                <a16:creationId xmlns:a16="http://schemas.microsoft.com/office/drawing/2014/main" id="{5A42C309-18A1-4F60-B0D1-64C8648AB537}"/>
              </a:ext>
            </a:extLst>
          </p:cNvPr>
          <p:cNvCxnSpPr>
            <a:cxnSpLocks/>
          </p:cNvCxnSpPr>
          <p:nvPr/>
        </p:nvCxnSpPr>
        <p:spPr>
          <a:xfrm>
            <a:off x="3637746" y="5006819"/>
            <a:ext cx="0" cy="1486979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D1A06D9A-605C-432A-8C0C-DD7FE9524C62}"/>
              </a:ext>
            </a:extLst>
          </p:cNvPr>
          <p:cNvCxnSpPr>
            <a:cxnSpLocks/>
          </p:cNvCxnSpPr>
          <p:nvPr/>
        </p:nvCxnSpPr>
        <p:spPr>
          <a:xfrm>
            <a:off x="3637746" y="5006819"/>
            <a:ext cx="1098883" cy="0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10999767-81D2-4F3A-81BA-ECCFE1A67660}"/>
              </a:ext>
            </a:extLst>
          </p:cNvPr>
          <p:cNvSpPr/>
          <p:nvPr/>
        </p:nvSpPr>
        <p:spPr>
          <a:xfrm>
            <a:off x="3637746" y="5173454"/>
            <a:ext cx="842203" cy="10200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D101FA16-32CD-4DF3-A554-98B74CAEC34A}"/>
              </a:ext>
            </a:extLst>
          </p:cNvPr>
          <p:cNvSpPr/>
          <p:nvPr/>
        </p:nvSpPr>
        <p:spPr>
          <a:xfrm>
            <a:off x="3637746" y="5430761"/>
            <a:ext cx="132151" cy="10199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3CFCE2D-E3D0-421C-A8E3-686C3F0120F0}"/>
              </a:ext>
            </a:extLst>
          </p:cNvPr>
          <p:cNvSpPr/>
          <p:nvPr/>
        </p:nvSpPr>
        <p:spPr>
          <a:xfrm>
            <a:off x="3637746" y="5683394"/>
            <a:ext cx="56166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4D5B7BE-3D71-4451-A967-9574005CE4BE}"/>
              </a:ext>
            </a:extLst>
          </p:cNvPr>
          <p:cNvSpPr/>
          <p:nvPr/>
        </p:nvSpPr>
        <p:spPr>
          <a:xfrm>
            <a:off x="3637746" y="5940691"/>
            <a:ext cx="87621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3423F7DC-00A3-4315-9150-1DDB1F0497BF}"/>
              </a:ext>
            </a:extLst>
          </p:cNvPr>
          <p:cNvSpPr/>
          <p:nvPr/>
        </p:nvSpPr>
        <p:spPr>
          <a:xfrm>
            <a:off x="3637746" y="6189517"/>
            <a:ext cx="45719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15660967-EAA9-444E-B8C5-D5231A18F462}"/>
                  </a:ext>
                </a:extLst>
              </p:cNvPr>
              <p:cNvSpPr txBox="1"/>
              <p:nvPr/>
            </p:nvSpPr>
            <p:spPr>
              <a:xfrm>
                <a:off x="3973685" y="4641017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15660967-EAA9-444E-B8C5-D5231A18F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685" y="4641017"/>
                <a:ext cx="219611" cy="307777"/>
              </a:xfrm>
              <a:prstGeom prst="rect">
                <a:avLst/>
              </a:prstGeom>
              <a:blipFill>
                <a:blip r:embed="rId1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331A135F-E7C0-466F-92A0-C695744E2DF5}"/>
                  </a:ext>
                </a:extLst>
              </p:cNvPr>
              <p:cNvSpPr txBox="1"/>
              <p:nvPr/>
            </p:nvSpPr>
            <p:spPr>
              <a:xfrm>
                <a:off x="3298041" y="5131814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331A135F-E7C0-466F-92A0-C695744E2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131814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15156FB1-5CC7-4521-A115-E920F36279EC}"/>
                  </a:ext>
                </a:extLst>
              </p:cNvPr>
              <p:cNvSpPr txBox="1"/>
              <p:nvPr/>
            </p:nvSpPr>
            <p:spPr>
              <a:xfrm>
                <a:off x="3298041" y="5381411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15156FB1-5CC7-4521-A115-E920F362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381411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5B96F05-206E-4B95-8764-406B5F37D368}"/>
                  </a:ext>
                </a:extLst>
              </p:cNvPr>
              <p:cNvSpPr txBox="1"/>
              <p:nvPr/>
            </p:nvSpPr>
            <p:spPr>
              <a:xfrm>
                <a:off x="3298041" y="5631008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5B96F05-206E-4B95-8764-406B5F37D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631008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A2B3CC53-C61C-4A8C-B594-EBEB837C0C53}"/>
                  </a:ext>
                </a:extLst>
              </p:cNvPr>
              <p:cNvSpPr txBox="1"/>
              <p:nvPr/>
            </p:nvSpPr>
            <p:spPr>
              <a:xfrm>
                <a:off x="3298041" y="5880605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A2B3CC53-C61C-4A8C-B594-EBEB837C0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880605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980550F7-82F6-45B4-9F9C-A127AD9C1DE9}"/>
                  </a:ext>
                </a:extLst>
              </p:cNvPr>
              <p:cNvSpPr txBox="1"/>
              <p:nvPr/>
            </p:nvSpPr>
            <p:spPr>
              <a:xfrm>
                <a:off x="3298041" y="6130202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980550F7-82F6-45B4-9F9C-A127AD9C1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6130202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BA31D74E-B449-4E09-8E78-B2CE1A9BA75C}"/>
                  </a:ext>
                </a:extLst>
              </p:cNvPr>
              <p:cNvSpPr txBox="1"/>
              <p:nvPr/>
            </p:nvSpPr>
            <p:spPr>
              <a:xfrm>
                <a:off x="4514005" y="5147203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BA31D74E-B449-4E09-8E78-B2CE1A9BA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05" y="5147203"/>
                <a:ext cx="206787" cy="153888"/>
              </a:xfrm>
              <a:prstGeom prst="rect">
                <a:avLst/>
              </a:prstGeom>
              <a:blipFill>
                <a:blip r:embed="rId14"/>
                <a:stretch>
                  <a:fillRect l="-11765" r="-14706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6946A3A-9109-4AE2-87B4-FCDC8E93B69F}"/>
                  </a:ext>
                </a:extLst>
              </p:cNvPr>
              <p:cNvSpPr txBox="1"/>
              <p:nvPr/>
            </p:nvSpPr>
            <p:spPr>
              <a:xfrm>
                <a:off x="3793262" y="5403998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6946A3A-9109-4AE2-87B4-FCDC8E93B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262" y="5403998"/>
                <a:ext cx="206787" cy="153888"/>
              </a:xfrm>
              <a:prstGeom prst="rect">
                <a:avLst/>
              </a:prstGeom>
              <a:blipFill>
                <a:blip r:embed="rId15"/>
                <a:stretch>
                  <a:fillRect l="-11765" r="-14706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15BFCED0-B477-472A-AC15-A51B52CB166B}"/>
                  </a:ext>
                </a:extLst>
              </p:cNvPr>
              <p:cNvSpPr txBox="1"/>
              <p:nvPr/>
            </p:nvSpPr>
            <p:spPr>
              <a:xfrm>
                <a:off x="3703821" y="5652086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15BFCED0-B477-472A-AC15-A51B52CB1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21" y="5652086"/>
                <a:ext cx="277320" cy="153888"/>
              </a:xfrm>
              <a:prstGeom prst="rect">
                <a:avLst/>
              </a:prstGeom>
              <a:blipFill>
                <a:blip r:embed="rId9"/>
                <a:stretch>
                  <a:fillRect l="-11111" r="-11111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AAC66268-30DB-4A01-8005-8298E89631C8}"/>
                  </a:ext>
                </a:extLst>
              </p:cNvPr>
              <p:cNvSpPr txBox="1"/>
              <p:nvPr/>
            </p:nvSpPr>
            <p:spPr>
              <a:xfrm>
                <a:off x="3740593" y="5909383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0.05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AAC66268-30DB-4A01-8005-8298E8963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593" y="5909383"/>
                <a:ext cx="277320" cy="153888"/>
              </a:xfrm>
              <a:prstGeom prst="rect">
                <a:avLst/>
              </a:prstGeom>
              <a:blipFill>
                <a:blip r:embed="rId16"/>
                <a:stretch>
                  <a:fillRect l="-11111" r="-1333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2A5CF90E-E02F-4C4E-A4D9-37F83284BDF7}"/>
                  </a:ext>
                </a:extLst>
              </p:cNvPr>
              <p:cNvSpPr txBox="1"/>
              <p:nvPr/>
            </p:nvSpPr>
            <p:spPr>
              <a:xfrm>
                <a:off x="3692898" y="6152232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2A5CF90E-E02F-4C4E-A4D9-37F83284B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898" y="6152232"/>
                <a:ext cx="277320" cy="153888"/>
              </a:xfrm>
              <a:prstGeom prst="rect">
                <a:avLst/>
              </a:prstGeom>
              <a:blipFill>
                <a:blip r:embed="rId11"/>
                <a:stretch>
                  <a:fillRect l="-11111" r="-11111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그룹 40">
            <a:extLst>
              <a:ext uri="{FF2B5EF4-FFF2-40B4-BE49-F238E27FC236}">
                <a16:creationId xmlns:a16="http://schemas.microsoft.com/office/drawing/2014/main" id="{8DC6EB74-4F33-4754-87EE-4FE5B62F6FA9}"/>
              </a:ext>
            </a:extLst>
          </p:cNvPr>
          <p:cNvGrpSpPr/>
          <p:nvPr/>
        </p:nvGrpSpPr>
        <p:grpSpPr>
          <a:xfrm>
            <a:off x="5508450" y="4517906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2" name="TextBox 331">
                  <a:extLst>
                    <a:ext uri="{FF2B5EF4-FFF2-40B4-BE49-F238E27FC236}">
                      <a16:creationId xmlns:a16="http://schemas.microsoft.com/office/drawing/2014/main" id="{5E81D2E1-466B-40A7-80E1-13531C41CCB3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32" name="TextBox 331">
                  <a:extLst>
                    <a:ext uri="{FF2B5EF4-FFF2-40B4-BE49-F238E27FC236}">
                      <a16:creationId xmlns:a16="http://schemas.microsoft.com/office/drawing/2014/main" id="{5E81D2E1-466B-40A7-80E1-13531C41C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3" name="타원 332">
              <a:extLst>
                <a:ext uri="{FF2B5EF4-FFF2-40B4-BE49-F238E27FC236}">
                  <a16:creationId xmlns:a16="http://schemas.microsoft.com/office/drawing/2014/main" id="{C9D6E713-31DD-4099-9491-9A46510F5377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4" name="타원 333">
              <a:extLst>
                <a:ext uri="{FF2B5EF4-FFF2-40B4-BE49-F238E27FC236}">
                  <a16:creationId xmlns:a16="http://schemas.microsoft.com/office/drawing/2014/main" id="{592B88E4-4169-4CC3-A7D6-C14C68E46112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5" name="타원 334">
              <a:extLst>
                <a:ext uri="{FF2B5EF4-FFF2-40B4-BE49-F238E27FC236}">
                  <a16:creationId xmlns:a16="http://schemas.microsoft.com/office/drawing/2014/main" id="{3C4BB316-D6F4-4866-A24D-29B6D169A015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6" name="타원 335">
              <a:extLst>
                <a:ext uri="{FF2B5EF4-FFF2-40B4-BE49-F238E27FC236}">
                  <a16:creationId xmlns:a16="http://schemas.microsoft.com/office/drawing/2014/main" id="{B47F5F02-2301-4EBA-B640-4FBC971FB588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53CE5994-EBBE-4B95-A6BC-A2D3AA26EF5F}"/>
                  </a:ext>
                </a:extLst>
              </p:cNvPr>
              <p:cNvSpPr txBox="1"/>
              <p:nvPr/>
            </p:nvSpPr>
            <p:spPr>
              <a:xfrm>
                <a:off x="5508450" y="4977254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53CE5994-EBBE-4B95-A6BC-A2D3AA26E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50" y="4977254"/>
                <a:ext cx="1309815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타원 338">
            <a:extLst>
              <a:ext uri="{FF2B5EF4-FFF2-40B4-BE49-F238E27FC236}">
                <a16:creationId xmlns:a16="http://schemas.microsoft.com/office/drawing/2014/main" id="{F3D1F85F-981F-42B7-A101-97C685A00AE3}"/>
              </a:ext>
            </a:extLst>
          </p:cNvPr>
          <p:cNvSpPr/>
          <p:nvPr/>
        </p:nvSpPr>
        <p:spPr>
          <a:xfrm>
            <a:off x="5740531" y="5043362"/>
            <a:ext cx="144782" cy="14478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0" name="타원 339">
            <a:extLst>
              <a:ext uri="{FF2B5EF4-FFF2-40B4-BE49-F238E27FC236}">
                <a16:creationId xmlns:a16="http://schemas.microsoft.com/office/drawing/2014/main" id="{9A465FF0-EF64-4FB6-912E-305E03AAA576}"/>
              </a:ext>
            </a:extLst>
          </p:cNvPr>
          <p:cNvSpPr/>
          <p:nvPr/>
        </p:nvSpPr>
        <p:spPr>
          <a:xfrm>
            <a:off x="5971274" y="5043362"/>
            <a:ext cx="144782" cy="14478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7DE5D404-3F81-479A-BDA8-0A41CC6DAC31}"/>
              </a:ext>
            </a:extLst>
          </p:cNvPr>
          <p:cNvSpPr/>
          <p:nvPr/>
        </p:nvSpPr>
        <p:spPr>
          <a:xfrm>
            <a:off x="6202016" y="5043362"/>
            <a:ext cx="144782" cy="14478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F110C3EF-6881-4D53-99EB-32788B51B79D}"/>
              </a:ext>
            </a:extLst>
          </p:cNvPr>
          <p:cNvSpPr/>
          <p:nvPr/>
        </p:nvSpPr>
        <p:spPr>
          <a:xfrm>
            <a:off x="6432760" y="5043362"/>
            <a:ext cx="144782" cy="14478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39C2FC4D-D1AA-4F9E-BF38-77CBE1A9F3FB}"/>
                  </a:ext>
                </a:extLst>
              </p:cNvPr>
              <p:cNvSpPr txBox="1"/>
              <p:nvPr/>
            </p:nvSpPr>
            <p:spPr>
              <a:xfrm>
                <a:off x="5508450" y="5436602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39C2FC4D-D1AA-4F9E-BF38-77CBE1A9F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50" y="5436602"/>
                <a:ext cx="1309815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5" name="타원 344">
            <a:extLst>
              <a:ext uri="{FF2B5EF4-FFF2-40B4-BE49-F238E27FC236}">
                <a16:creationId xmlns:a16="http://schemas.microsoft.com/office/drawing/2014/main" id="{A8DB2B08-CE96-416F-8E91-981B4978F25D}"/>
              </a:ext>
            </a:extLst>
          </p:cNvPr>
          <p:cNvSpPr/>
          <p:nvPr/>
        </p:nvSpPr>
        <p:spPr>
          <a:xfrm>
            <a:off x="5740531" y="5502710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6" name="타원 345">
            <a:extLst>
              <a:ext uri="{FF2B5EF4-FFF2-40B4-BE49-F238E27FC236}">
                <a16:creationId xmlns:a16="http://schemas.microsoft.com/office/drawing/2014/main" id="{D4CE101E-1254-4A9C-BC93-E83CF0DCFD80}"/>
              </a:ext>
            </a:extLst>
          </p:cNvPr>
          <p:cNvSpPr/>
          <p:nvPr/>
        </p:nvSpPr>
        <p:spPr>
          <a:xfrm>
            <a:off x="5971274" y="5502710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7" name="타원 346">
            <a:extLst>
              <a:ext uri="{FF2B5EF4-FFF2-40B4-BE49-F238E27FC236}">
                <a16:creationId xmlns:a16="http://schemas.microsoft.com/office/drawing/2014/main" id="{5D80D574-E989-42B7-9594-FDDC6850230A}"/>
              </a:ext>
            </a:extLst>
          </p:cNvPr>
          <p:cNvSpPr/>
          <p:nvPr/>
        </p:nvSpPr>
        <p:spPr>
          <a:xfrm>
            <a:off x="6202016" y="5502710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8" name="타원 347">
            <a:extLst>
              <a:ext uri="{FF2B5EF4-FFF2-40B4-BE49-F238E27FC236}">
                <a16:creationId xmlns:a16="http://schemas.microsoft.com/office/drawing/2014/main" id="{76448502-F32A-4520-BA72-5EE37A0A7119}"/>
              </a:ext>
            </a:extLst>
          </p:cNvPr>
          <p:cNvSpPr/>
          <p:nvPr/>
        </p:nvSpPr>
        <p:spPr>
          <a:xfrm>
            <a:off x="6432760" y="5502710"/>
            <a:ext cx="144782" cy="144782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F42A43CA-ACC6-48FE-BEC0-43A2F2341A19}"/>
                  </a:ext>
                </a:extLst>
              </p:cNvPr>
              <p:cNvSpPr txBox="1"/>
              <p:nvPr/>
            </p:nvSpPr>
            <p:spPr>
              <a:xfrm>
                <a:off x="5508450" y="5895950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F42A43CA-ACC6-48FE-BEC0-43A2F2341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50" y="5895950"/>
                <a:ext cx="1309815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1" name="타원 350">
            <a:extLst>
              <a:ext uri="{FF2B5EF4-FFF2-40B4-BE49-F238E27FC236}">
                <a16:creationId xmlns:a16="http://schemas.microsoft.com/office/drawing/2014/main" id="{0B3AA694-D230-4011-BB5B-6DE9D64DA3CD}"/>
              </a:ext>
            </a:extLst>
          </p:cNvPr>
          <p:cNvSpPr/>
          <p:nvPr/>
        </p:nvSpPr>
        <p:spPr>
          <a:xfrm>
            <a:off x="5740531" y="5962058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2" name="타원 351">
            <a:extLst>
              <a:ext uri="{FF2B5EF4-FFF2-40B4-BE49-F238E27FC236}">
                <a16:creationId xmlns:a16="http://schemas.microsoft.com/office/drawing/2014/main" id="{410F9935-F072-4AF0-B32B-03ECB111AFCC}"/>
              </a:ext>
            </a:extLst>
          </p:cNvPr>
          <p:cNvSpPr/>
          <p:nvPr/>
        </p:nvSpPr>
        <p:spPr>
          <a:xfrm>
            <a:off x="5971274" y="5962058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5D83F702-76D8-4D60-984B-0EC012EFEC75}"/>
              </a:ext>
            </a:extLst>
          </p:cNvPr>
          <p:cNvSpPr/>
          <p:nvPr/>
        </p:nvSpPr>
        <p:spPr>
          <a:xfrm>
            <a:off x="6202016" y="5962058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95984BA6-1492-4BE2-B12E-5A572BD54D6F}"/>
              </a:ext>
            </a:extLst>
          </p:cNvPr>
          <p:cNvSpPr/>
          <p:nvPr/>
        </p:nvSpPr>
        <p:spPr>
          <a:xfrm>
            <a:off x="6432760" y="5962058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A218D1C9-FB99-4971-8172-FB7A469EDBAE}"/>
                  </a:ext>
                </a:extLst>
              </p:cNvPr>
              <p:cNvSpPr txBox="1"/>
              <p:nvPr/>
            </p:nvSpPr>
            <p:spPr>
              <a:xfrm>
                <a:off x="5508449" y="6355298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A218D1C9-FB99-4971-8172-FB7A469ED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49" y="6355298"/>
                <a:ext cx="1309815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7" name="타원 356">
            <a:extLst>
              <a:ext uri="{FF2B5EF4-FFF2-40B4-BE49-F238E27FC236}">
                <a16:creationId xmlns:a16="http://schemas.microsoft.com/office/drawing/2014/main" id="{2E49676D-C443-440B-8D82-68AED4444777}"/>
              </a:ext>
            </a:extLst>
          </p:cNvPr>
          <p:cNvSpPr/>
          <p:nvPr/>
        </p:nvSpPr>
        <p:spPr>
          <a:xfrm>
            <a:off x="5740530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타원 357">
            <a:extLst>
              <a:ext uri="{FF2B5EF4-FFF2-40B4-BE49-F238E27FC236}">
                <a16:creationId xmlns:a16="http://schemas.microsoft.com/office/drawing/2014/main" id="{2005469D-6FEC-4B5B-B44B-CCFF1E9234C2}"/>
              </a:ext>
            </a:extLst>
          </p:cNvPr>
          <p:cNvSpPr/>
          <p:nvPr/>
        </p:nvSpPr>
        <p:spPr>
          <a:xfrm>
            <a:off x="5971273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9" name="타원 358">
            <a:extLst>
              <a:ext uri="{FF2B5EF4-FFF2-40B4-BE49-F238E27FC236}">
                <a16:creationId xmlns:a16="http://schemas.microsoft.com/office/drawing/2014/main" id="{593592C3-D097-499A-AEF6-4E174A6DB122}"/>
              </a:ext>
            </a:extLst>
          </p:cNvPr>
          <p:cNvSpPr/>
          <p:nvPr/>
        </p:nvSpPr>
        <p:spPr>
          <a:xfrm>
            <a:off x="6202015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5200DC2C-D26F-4B43-B6FA-5874F69AD90B}"/>
              </a:ext>
            </a:extLst>
          </p:cNvPr>
          <p:cNvSpPr/>
          <p:nvPr/>
        </p:nvSpPr>
        <p:spPr>
          <a:xfrm>
            <a:off x="6432759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4FF4F8FE-F868-4B86-A7D0-74DE0CA9AAF2}"/>
              </a:ext>
            </a:extLst>
          </p:cNvPr>
          <p:cNvCxnSpPr>
            <a:stCxn id="326" idx="3"/>
            <a:endCxn id="332" idx="1"/>
          </p:cNvCxnSpPr>
          <p:nvPr/>
        </p:nvCxnSpPr>
        <p:spPr>
          <a:xfrm flipV="1">
            <a:off x="4720792" y="4656406"/>
            <a:ext cx="787658" cy="567741"/>
          </a:xfrm>
          <a:prstGeom prst="bentConnector3">
            <a:avLst>
              <a:gd name="adj1" fmla="val 1945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연결선: 꺾임 360">
            <a:extLst>
              <a:ext uri="{FF2B5EF4-FFF2-40B4-BE49-F238E27FC236}">
                <a16:creationId xmlns:a16="http://schemas.microsoft.com/office/drawing/2014/main" id="{071A33A7-38B9-40D4-814A-59A3F40903E1}"/>
              </a:ext>
            </a:extLst>
          </p:cNvPr>
          <p:cNvCxnSpPr>
            <a:cxnSpLocks/>
            <a:stCxn id="327" idx="3"/>
            <a:endCxn id="338" idx="1"/>
          </p:cNvCxnSpPr>
          <p:nvPr/>
        </p:nvCxnSpPr>
        <p:spPr>
          <a:xfrm flipV="1">
            <a:off x="4000049" y="5115754"/>
            <a:ext cx="1508401" cy="365188"/>
          </a:xfrm>
          <a:prstGeom prst="bentConnector3">
            <a:avLst>
              <a:gd name="adj1" fmla="val 6409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연결선: 꺾임 361">
            <a:extLst>
              <a:ext uri="{FF2B5EF4-FFF2-40B4-BE49-F238E27FC236}">
                <a16:creationId xmlns:a16="http://schemas.microsoft.com/office/drawing/2014/main" id="{EC5CC348-A6F5-4153-93E2-DC44EC4A0296}"/>
              </a:ext>
            </a:extLst>
          </p:cNvPr>
          <p:cNvCxnSpPr>
            <a:cxnSpLocks/>
            <a:stCxn id="328" idx="3"/>
            <a:endCxn id="344" idx="1"/>
          </p:cNvCxnSpPr>
          <p:nvPr/>
        </p:nvCxnSpPr>
        <p:spPr>
          <a:xfrm flipV="1">
            <a:off x="3981141" y="5575102"/>
            <a:ext cx="1527309" cy="153928"/>
          </a:xfrm>
          <a:prstGeom prst="bentConnector3">
            <a:avLst>
              <a:gd name="adj1" fmla="val 7179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연결선: 꺾임 362">
            <a:extLst>
              <a:ext uri="{FF2B5EF4-FFF2-40B4-BE49-F238E27FC236}">
                <a16:creationId xmlns:a16="http://schemas.microsoft.com/office/drawing/2014/main" id="{3F05E813-284F-4E58-8105-EA549755A74E}"/>
              </a:ext>
            </a:extLst>
          </p:cNvPr>
          <p:cNvCxnSpPr>
            <a:cxnSpLocks/>
            <a:stCxn id="329" idx="3"/>
            <a:endCxn id="350" idx="1"/>
          </p:cNvCxnSpPr>
          <p:nvPr/>
        </p:nvCxnSpPr>
        <p:spPr>
          <a:xfrm>
            <a:off x="4017913" y="5986327"/>
            <a:ext cx="1490537" cy="48123"/>
          </a:xfrm>
          <a:prstGeom prst="bentConnector3">
            <a:avLst>
              <a:gd name="adj1" fmla="val 6426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연결선: 꺾임 363">
            <a:extLst>
              <a:ext uri="{FF2B5EF4-FFF2-40B4-BE49-F238E27FC236}">
                <a16:creationId xmlns:a16="http://schemas.microsoft.com/office/drawing/2014/main" id="{B7D747AC-D418-4412-82CD-1C3DE26FF5C4}"/>
              </a:ext>
            </a:extLst>
          </p:cNvPr>
          <p:cNvCxnSpPr>
            <a:cxnSpLocks/>
            <a:stCxn id="330" idx="3"/>
            <a:endCxn id="356" idx="1"/>
          </p:cNvCxnSpPr>
          <p:nvPr/>
        </p:nvCxnSpPr>
        <p:spPr>
          <a:xfrm>
            <a:off x="3970218" y="6229176"/>
            <a:ext cx="1538231" cy="264622"/>
          </a:xfrm>
          <a:prstGeom prst="bentConnector3">
            <a:avLst>
              <a:gd name="adj1" fmla="val 5808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6EEF0D0-90F4-4830-B9DF-8B447BB7745B}"/>
                  </a:ext>
                </a:extLst>
              </p:cNvPr>
              <p:cNvSpPr txBox="1"/>
              <p:nvPr/>
            </p:nvSpPr>
            <p:spPr>
              <a:xfrm>
                <a:off x="7050346" y="5446342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6EEF0D0-90F4-4830-B9DF-8B447BB77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346" y="5446342"/>
                <a:ext cx="243656" cy="276999"/>
              </a:xfrm>
              <a:prstGeom prst="rect">
                <a:avLst/>
              </a:prstGeom>
              <a:blipFill>
                <a:blip r:embed="rId22"/>
                <a:stretch>
                  <a:fillRect l="-7500" r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5F91F393-AD4F-4AF5-BC6D-1137A60143CE}"/>
                  </a:ext>
                </a:extLst>
              </p:cNvPr>
              <p:cNvSpPr txBox="1"/>
              <p:nvPr/>
            </p:nvSpPr>
            <p:spPr>
              <a:xfrm>
                <a:off x="6084007" y="4795635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5F91F393-AD4F-4AF5-BC6D-1137A6014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007" y="4795635"/>
                <a:ext cx="163506" cy="184666"/>
              </a:xfrm>
              <a:prstGeom prst="rect">
                <a:avLst/>
              </a:prstGeom>
              <a:blipFill>
                <a:blip r:embed="rId23"/>
                <a:stretch>
                  <a:fillRect l="-14815" r="-1851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C1628287-0A42-4A1C-87D9-77A5D11687C4}"/>
                  </a:ext>
                </a:extLst>
              </p:cNvPr>
              <p:cNvSpPr txBox="1"/>
              <p:nvPr/>
            </p:nvSpPr>
            <p:spPr>
              <a:xfrm>
                <a:off x="6083895" y="5264894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C1628287-0A42-4A1C-87D9-77A5D1168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895" y="5264894"/>
                <a:ext cx="163506" cy="184666"/>
              </a:xfrm>
              <a:prstGeom prst="rect">
                <a:avLst/>
              </a:prstGeom>
              <a:blipFill>
                <a:blip r:embed="rId23"/>
                <a:stretch>
                  <a:fillRect l="-14815" r="-1851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67345324-A7C3-42F4-914A-960207BC8356}"/>
                  </a:ext>
                </a:extLst>
              </p:cNvPr>
              <p:cNvSpPr txBox="1"/>
              <p:nvPr/>
            </p:nvSpPr>
            <p:spPr>
              <a:xfrm>
                <a:off x="6083895" y="5717421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67345324-A7C3-42F4-914A-960207BC8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895" y="5717421"/>
                <a:ext cx="163506" cy="184666"/>
              </a:xfrm>
              <a:prstGeom prst="rect">
                <a:avLst/>
              </a:prstGeom>
              <a:blipFill>
                <a:blip r:embed="rId23"/>
                <a:stretch>
                  <a:fillRect l="-14815" r="-1851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42E73843-E1F3-4D78-BC3F-12B41D348A8F}"/>
                  </a:ext>
                </a:extLst>
              </p:cNvPr>
              <p:cNvSpPr txBox="1"/>
              <p:nvPr/>
            </p:nvSpPr>
            <p:spPr>
              <a:xfrm>
                <a:off x="6083895" y="6169948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42E73843-E1F3-4D78-BC3F-12B41D348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895" y="6169948"/>
                <a:ext cx="163506" cy="184666"/>
              </a:xfrm>
              <a:prstGeom prst="rect">
                <a:avLst/>
              </a:prstGeom>
              <a:blipFill>
                <a:blip r:embed="rId24"/>
                <a:stretch>
                  <a:fillRect l="-14815" r="-18519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0" name="그룹 369">
            <a:extLst>
              <a:ext uri="{FF2B5EF4-FFF2-40B4-BE49-F238E27FC236}">
                <a16:creationId xmlns:a16="http://schemas.microsoft.com/office/drawing/2014/main" id="{0A2788D0-C4AF-43E3-9C4C-E20EF14C55BD}"/>
              </a:ext>
            </a:extLst>
          </p:cNvPr>
          <p:cNvGrpSpPr/>
          <p:nvPr/>
        </p:nvGrpSpPr>
        <p:grpSpPr>
          <a:xfrm>
            <a:off x="7572913" y="5431511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87CD9F6A-AB1E-43AB-9F58-27C2BB97FB46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87CD9F6A-AB1E-43AB-9F58-27C2BB97F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2" name="타원 371">
              <a:extLst>
                <a:ext uri="{FF2B5EF4-FFF2-40B4-BE49-F238E27FC236}">
                  <a16:creationId xmlns:a16="http://schemas.microsoft.com/office/drawing/2014/main" id="{F4D4E7E8-C380-4AB1-ADDC-706A6674F4DD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3" name="타원 372">
              <a:extLst>
                <a:ext uri="{FF2B5EF4-FFF2-40B4-BE49-F238E27FC236}">
                  <a16:creationId xmlns:a16="http://schemas.microsoft.com/office/drawing/2014/main" id="{D7F01A85-547B-4A47-B18E-3F1C0F56BA65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4" name="타원 373">
              <a:extLst>
                <a:ext uri="{FF2B5EF4-FFF2-40B4-BE49-F238E27FC236}">
                  <a16:creationId xmlns:a16="http://schemas.microsoft.com/office/drawing/2014/main" id="{311AB25F-B29B-4A53-A707-6FCA14CD3CE0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5" name="타원 374">
              <a:extLst>
                <a:ext uri="{FF2B5EF4-FFF2-40B4-BE49-F238E27FC236}">
                  <a16:creationId xmlns:a16="http://schemas.microsoft.com/office/drawing/2014/main" id="{A5080234-C2AD-4A05-B57B-3882FE870EFA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4458670F-8EA5-44DD-A50E-E5B3242CA734}"/>
                  </a:ext>
                </a:extLst>
              </p:cNvPr>
              <p:cNvSpPr txBox="1"/>
              <p:nvPr/>
            </p:nvSpPr>
            <p:spPr>
              <a:xfrm>
                <a:off x="8124382" y="5096221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4458670F-8EA5-44DD-A50E-E5B3242CA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382" y="5096221"/>
                <a:ext cx="201978" cy="307777"/>
              </a:xfrm>
              <a:prstGeom prst="rect">
                <a:avLst/>
              </a:prstGeom>
              <a:blipFill>
                <a:blip r:embed="rId26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498248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538E3B4-3B4C-4E7E-B61A-2692DA25BCE8}"/>
              </a:ext>
            </a:extLst>
          </p:cNvPr>
          <p:cNvSpPr txBox="1"/>
          <p:nvPr/>
        </p:nvSpPr>
        <p:spPr>
          <a:xfrm>
            <a:off x="716587" y="1561920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648238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순전파와 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650727" y="3001204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727" y="3001204"/>
                <a:ext cx="37176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262237" y="2483027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1108735" y="3885373"/>
            <a:ext cx="1248077" cy="979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</p:cNvCxnSpPr>
          <p:nvPr/>
        </p:nvCxnSpPr>
        <p:spPr>
          <a:xfrm>
            <a:off x="2914304" y="362961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/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37F988-AE08-4F0E-AC56-FBE5BFA4D214}"/>
              </a:ext>
            </a:extLst>
          </p:cNvPr>
          <p:cNvCxnSpPr>
            <a:cxnSpLocks/>
          </p:cNvCxnSpPr>
          <p:nvPr/>
        </p:nvCxnSpPr>
        <p:spPr>
          <a:xfrm flipH="1">
            <a:off x="7742479" y="3501995"/>
            <a:ext cx="159472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C2B164B-81B4-49F8-BCD6-68C05C977505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6059947" y="2419283"/>
            <a:ext cx="1125040" cy="8260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F6DAF50-CF6C-4872-9405-8E050CD0950F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6090413" y="3707172"/>
            <a:ext cx="1094574" cy="9931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/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/>
              <p:nvPr/>
            </p:nvSpPr>
            <p:spPr>
              <a:xfrm>
                <a:off x="5968450" y="2865223"/>
                <a:ext cx="718851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50" y="2865223"/>
                <a:ext cx="718851" cy="6776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/>
              <p:nvPr/>
            </p:nvSpPr>
            <p:spPr>
              <a:xfrm>
                <a:off x="6406755" y="4344400"/>
                <a:ext cx="711733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755" y="4344400"/>
                <a:ext cx="711733" cy="6775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2482850" y="507460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7455209" y="507439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468608-1847-4A5F-A072-412C7C3A8179}"/>
                  </a:ext>
                </a:extLst>
              </p:cNvPr>
              <p:cNvSpPr txBox="1"/>
              <p:nvPr/>
            </p:nvSpPr>
            <p:spPr>
              <a:xfrm>
                <a:off x="7394578" y="1601108"/>
                <a:ext cx="19261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∗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468608-1847-4A5F-A072-412C7C3A8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578" y="1601108"/>
                <a:ext cx="1926105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430006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538E3B4-3B4C-4E7E-B61A-2692DA25BCE8}"/>
              </a:ext>
            </a:extLst>
          </p:cNvPr>
          <p:cNvSpPr txBox="1"/>
          <p:nvPr/>
        </p:nvSpPr>
        <p:spPr>
          <a:xfrm>
            <a:off x="630332" y="1249099"/>
            <a:ext cx="7383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reshape()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메서드를 거쳐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생성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변수명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오른쪽에 형상을 표기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6041BC-5F31-4F85-8101-656DFAC15C0A}"/>
              </a:ext>
            </a:extLst>
          </p:cNvPr>
          <p:cNvSpPr/>
          <p:nvPr/>
        </p:nvSpPr>
        <p:spPr>
          <a:xfrm>
            <a:off x="1287380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1DC56C-3963-439F-9355-18E22F331B59}"/>
              </a:ext>
            </a:extLst>
          </p:cNvPr>
          <p:cNvSpPr/>
          <p:nvPr/>
        </p:nvSpPr>
        <p:spPr>
          <a:xfrm>
            <a:off x="1750195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0B480B-8995-4953-BADB-9356129B24BE}"/>
              </a:ext>
            </a:extLst>
          </p:cNvPr>
          <p:cNvSpPr/>
          <p:nvPr/>
        </p:nvSpPr>
        <p:spPr>
          <a:xfrm>
            <a:off x="2213009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050E78-D914-49AA-9EC9-46DCC481040A}"/>
              </a:ext>
            </a:extLst>
          </p:cNvPr>
          <p:cNvSpPr/>
          <p:nvPr/>
        </p:nvSpPr>
        <p:spPr>
          <a:xfrm>
            <a:off x="2675824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28E0AD-2940-4894-8D09-594B785FB92F}"/>
              </a:ext>
            </a:extLst>
          </p:cNvPr>
          <p:cNvSpPr/>
          <p:nvPr/>
        </p:nvSpPr>
        <p:spPr>
          <a:xfrm>
            <a:off x="3138638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9DA651-E0F9-4D64-9906-EECCBAEC5EA0}"/>
                  </a:ext>
                </a:extLst>
              </p:cNvPr>
              <p:cNvSpPr txBox="1"/>
              <p:nvPr/>
            </p:nvSpPr>
            <p:spPr>
              <a:xfrm>
                <a:off x="2250874" y="2140779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9DA651-E0F9-4D64-9906-EECCBAEC5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874" y="2140779"/>
                <a:ext cx="219611" cy="307777"/>
              </a:xfrm>
              <a:prstGeom prst="rect">
                <a:avLst/>
              </a:prstGeom>
              <a:blipFill>
                <a:blip r:embed="rId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5C3D8C4-A132-4441-8CFC-36405AFDAC9D}"/>
              </a:ext>
            </a:extLst>
          </p:cNvPr>
          <p:cNvSpPr txBox="1"/>
          <p:nvPr/>
        </p:nvSpPr>
        <p:spPr>
          <a:xfrm>
            <a:off x="2482517" y="2186946"/>
            <a:ext cx="394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943E8D-E7C9-4796-B4E0-B37FF663DAE9}"/>
              </a:ext>
            </a:extLst>
          </p:cNvPr>
          <p:cNvSpPr/>
          <p:nvPr/>
        </p:nvSpPr>
        <p:spPr>
          <a:xfrm>
            <a:off x="4977064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6CA68D-23B6-467E-9AD4-18571FF9A2FC}"/>
              </a:ext>
            </a:extLst>
          </p:cNvPr>
          <p:cNvSpPr/>
          <p:nvPr/>
        </p:nvSpPr>
        <p:spPr>
          <a:xfrm>
            <a:off x="4977063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AA4038-D5B7-4B4D-B980-BCFD877714FC}"/>
              </a:ext>
            </a:extLst>
          </p:cNvPr>
          <p:cNvSpPr/>
          <p:nvPr/>
        </p:nvSpPr>
        <p:spPr>
          <a:xfrm>
            <a:off x="4977062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55FAB4-F3D9-4847-9D50-EAE9F83F46C8}"/>
              </a:ext>
            </a:extLst>
          </p:cNvPr>
          <p:cNvSpPr/>
          <p:nvPr/>
        </p:nvSpPr>
        <p:spPr>
          <a:xfrm>
            <a:off x="4977061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3A2497-84FB-4645-9A58-A2CF499B197A}"/>
              </a:ext>
            </a:extLst>
          </p:cNvPr>
          <p:cNvSpPr/>
          <p:nvPr/>
        </p:nvSpPr>
        <p:spPr>
          <a:xfrm>
            <a:off x="4977060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7E5F50-AA19-409E-9F10-0623EDFD36F1}"/>
              </a:ext>
            </a:extLst>
          </p:cNvPr>
          <p:cNvSpPr/>
          <p:nvPr/>
        </p:nvSpPr>
        <p:spPr>
          <a:xfrm>
            <a:off x="6815486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36CCF0-370F-42E0-8312-5387D3474F09}"/>
              </a:ext>
            </a:extLst>
          </p:cNvPr>
          <p:cNvSpPr/>
          <p:nvPr/>
        </p:nvSpPr>
        <p:spPr>
          <a:xfrm>
            <a:off x="6815485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C29DEBF-EEB9-456B-8619-594C932CDC78}"/>
              </a:ext>
            </a:extLst>
          </p:cNvPr>
          <p:cNvSpPr/>
          <p:nvPr/>
        </p:nvSpPr>
        <p:spPr>
          <a:xfrm>
            <a:off x="6815484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9D844E4-7F01-47BA-82A7-24BE5AA2BB4C}"/>
              </a:ext>
            </a:extLst>
          </p:cNvPr>
          <p:cNvSpPr/>
          <p:nvPr/>
        </p:nvSpPr>
        <p:spPr>
          <a:xfrm>
            <a:off x="6815483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74124EE-3AD8-4CFC-9104-DCDF4213C1D2}"/>
              </a:ext>
            </a:extLst>
          </p:cNvPr>
          <p:cNvSpPr/>
          <p:nvPr/>
        </p:nvSpPr>
        <p:spPr>
          <a:xfrm>
            <a:off x="6815482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ED2B24-5525-463A-8184-E8A2AC8F570F}"/>
              </a:ext>
            </a:extLst>
          </p:cNvPr>
          <p:cNvSpPr/>
          <p:nvPr/>
        </p:nvSpPr>
        <p:spPr>
          <a:xfrm>
            <a:off x="7278298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395E8E-5AC3-4F65-A7FF-7DBC150541A8}"/>
              </a:ext>
            </a:extLst>
          </p:cNvPr>
          <p:cNvSpPr/>
          <p:nvPr/>
        </p:nvSpPr>
        <p:spPr>
          <a:xfrm>
            <a:off x="7278297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14CC2AD-5A75-46F6-887E-B140EB88E85A}"/>
              </a:ext>
            </a:extLst>
          </p:cNvPr>
          <p:cNvSpPr/>
          <p:nvPr/>
        </p:nvSpPr>
        <p:spPr>
          <a:xfrm>
            <a:off x="7278296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2C83FC-226E-40F9-8403-84E6D4412E3E}"/>
              </a:ext>
            </a:extLst>
          </p:cNvPr>
          <p:cNvSpPr/>
          <p:nvPr/>
        </p:nvSpPr>
        <p:spPr>
          <a:xfrm>
            <a:off x="7278295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3838435-243A-440D-AFC2-1686D112DC01}"/>
              </a:ext>
            </a:extLst>
          </p:cNvPr>
          <p:cNvSpPr/>
          <p:nvPr/>
        </p:nvSpPr>
        <p:spPr>
          <a:xfrm>
            <a:off x="7278294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791CB5-0CBF-45AB-8418-75F8CB2A8607}"/>
              </a:ext>
            </a:extLst>
          </p:cNvPr>
          <p:cNvSpPr/>
          <p:nvPr/>
        </p:nvSpPr>
        <p:spPr>
          <a:xfrm>
            <a:off x="7741110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20A5E2-E229-4F1E-AF97-379326ADF6FD}"/>
              </a:ext>
            </a:extLst>
          </p:cNvPr>
          <p:cNvSpPr/>
          <p:nvPr/>
        </p:nvSpPr>
        <p:spPr>
          <a:xfrm>
            <a:off x="7741109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B9EB28-BE80-4694-9DF6-B5894403E64F}"/>
              </a:ext>
            </a:extLst>
          </p:cNvPr>
          <p:cNvSpPr/>
          <p:nvPr/>
        </p:nvSpPr>
        <p:spPr>
          <a:xfrm>
            <a:off x="7741108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BD778E-4E19-447C-8C7E-D8EDA36D43E7}"/>
              </a:ext>
            </a:extLst>
          </p:cNvPr>
          <p:cNvSpPr/>
          <p:nvPr/>
        </p:nvSpPr>
        <p:spPr>
          <a:xfrm>
            <a:off x="7741107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572338-ECDE-442A-A0EF-0A394FC4B35D}"/>
              </a:ext>
            </a:extLst>
          </p:cNvPr>
          <p:cNvSpPr/>
          <p:nvPr/>
        </p:nvSpPr>
        <p:spPr>
          <a:xfrm>
            <a:off x="7741106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6F932DA-3E02-4E7E-9DB9-02FB52BCAA33}"/>
              </a:ext>
            </a:extLst>
          </p:cNvPr>
          <p:cNvSpPr/>
          <p:nvPr/>
        </p:nvSpPr>
        <p:spPr>
          <a:xfrm>
            <a:off x="8203922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82A914-79E5-44E6-B5EF-87DE7F9EAD06}"/>
              </a:ext>
            </a:extLst>
          </p:cNvPr>
          <p:cNvSpPr/>
          <p:nvPr/>
        </p:nvSpPr>
        <p:spPr>
          <a:xfrm>
            <a:off x="8203921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152F0E7-B0C5-4855-8B87-CF6879E8AE28}"/>
              </a:ext>
            </a:extLst>
          </p:cNvPr>
          <p:cNvSpPr/>
          <p:nvPr/>
        </p:nvSpPr>
        <p:spPr>
          <a:xfrm>
            <a:off x="8203920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6F8CBAA-AF5C-486D-9FFD-DA330EA2F6EC}"/>
              </a:ext>
            </a:extLst>
          </p:cNvPr>
          <p:cNvSpPr/>
          <p:nvPr/>
        </p:nvSpPr>
        <p:spPr>
          <a:xfrm>
            <a:off x="8203919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AA37EB-0049-4FCE-B4F7-14253EF46991}"/>
              </a:ext>
            </a:extLst>
          </p:cNvPr>
          <p:cNvSpPr/>
          <p:nvPr/>
        </p:nvSpPr>
        <p:spPr>
          <a:xfrm>
            <a:off x="8203918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BBFB48F-B533-4C8A-B9CC-195290FCC4ED}"/>
                  </a:ext>
                </a:extLst>
              </p:cNvPr>
              <p:cNvSpPr txBox="1"/>
              <p:nvPr/>
            </p:nvSpPr>
            <p:spPr>
              <a:xfrm>
                <a:off x="4937927" y="1664426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BBFB48F-B533-4C8A-B9CC-195290FCC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927" y="1664426"/>
                <a:ext cx="341440" cy="307777"/>
              </a:xfrm>
              <a:prstGeom prst="rect">
                <a:avLst/>
              </a:prstGeom>
              <a:blipFill>
                <a:blip r:embed="rId4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EE37713C-6503-4A74-A16D-76099AF42F58}"/>
              </a:ext>
            </a:extLst>
          </p:cNvPr>
          <p:cNvSpPr txBox="1"/>
          <p:nvPr/>
        </p:nvSpPr>
        <p:spPr>
          <a:xfrm>
            <a:off x="5221709" y="1710593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(5, 1)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F8B222-BD31-40AE-93E4-24318F8CC47A}"/>
                  </a:ext>
                </a:extLst>
              </p:cNvPr>
              <p:cNvSpPr txBox="1"/>
              <p:nvPr/>
            </p:nvSpPr>
            <p:spPr>
              <a:xfrm>
                <a:off x="7440495" y="1659439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F8B222-BD31-40AE-93E4-24318F8CC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95" y="1659439"/>
                <a:ext cx="341440" cy="307777"/>
              </a:xfrm>
              <a:prstGeom prst="rect">
                <a:avLst/>
              </a:prstGeom>
              <a:blipFill>
                <a:blip r:embed="rId5"/>
                <a:stretch>
                  <a:fillRect l="-8929" r="-89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020CBB9-81BE-4D2F-9AB5-ED1875A266F8}"/>
              </a:ext>
            </a:extLst>
          </p:cNvPr>
          <p:cNvSpPr txBox="1"/>
          <p:nvPr/>
        </p:nvSpPr>
        <p:spPr>
          <a:xfrm>
            <a:off x="7724277" y="1705606"/>
            <a:ext cx="5180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(5, 4)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153BD2F-5194-4834-81ED-FAB976382736}"/>
              </a:ext>
            </a:extLst>
          </p:cNvPr>
          <p:cNvCxnSpPr>
            <a:cxnSpLocks/>
          </p:cNvCxnSpPr>
          <p:nvPr/>
        </p:nvCxnSpPr>
        <p:spPr>
          <a:xfrm>
            <a:off x="3966410" y="2672223"/>
            <a:ext cx="60075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7D7C38A-F70B-45D8-80E3-1BCC67C37FF7}"/>
              </a:ext>
            </a:extLst>
          </p:cNvPr>
          <p:cNvCxnSpPr>
            <a:cxnSpLocks/>
          </p:cNvCxnSpPr>
          <p:nvPr/>
        </p:nvCxnSpPr>
        <p:spPr>
          <a:xfrm>
            <a:off x="5851108" y="2684254"/>
            <a:ext cx="60075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596515F-C246-4D02-9B2B-A05E47D09E65}"/>
              </a:ext>
            </a:extLst>
          </p:cNvPr>
          <p:cNvSpPr txBox="1"/>
          <p:nvPr/>
        </p:nvSpPr>
        <p:spPr>
          <a:xfrm>
            <a:off x="3846091" y="2242266"/>
            <a:ext cx="849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reshape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1B71BA-EA89-44C4-911F-B88E9C1F17F9}"/>
              </a:ext>
            </a:extLst>
          </p:cNvPr>
          <p:cNvSpPr txBox="1"/>
          <p:nvPr/>
        </p:nvSpPr>
        <p:spPr>
          <a:xfrm>
            <a:off x="5747030" y="2230888"/>
            <a:ext cx="849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reshape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F848EC2-B5FA-497A-A7C1-3E99974A9F2D}"/>
              </a:ext>
            </a:extLst>
          </p:cNvPr>
          <p:cNvSpPr txBox="1"/>
          <p:nvPr/>
        </p:nvSpPr>
        <p:spPr>
          <a:xfrm>
            <a:off x="630332" y="3861976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7368DA9-FA41-4027-82D8-0219FB3F3387}"/>
              </a:ext>
            </a:extLst>
          </p:cNvPr>
          <p:cNvSpPr/>
          <p:nvPr/>
        </p:nvSpPr>
        <p:spPr>
          <a:xfrm>
            <a:off x="3222910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046A018-11E4-4C3D-BDF1-8530B4CCD87B}"/>
              </a:ext>
            </a:extLst>
          </p:cNvPr>
          <p:cNvSpPr/>
          <p:nvPr/>
        </p:nvSpPr>
        <p:spPr>
          <a:xfrm>
            <a:off x="3222909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FBAED04-8DBC-4C79-BB0D-A8DAC5587AD8}"/>
              </a:ext>
            </a:extLst>
          </p:cNvPr>
          <p:cNvSpPr/>
          <p:nvPr/>
        </p:nvSpPr>
        <p:spPr>
          <a:xfrm>
            <a:off x="3222908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423958B-1330-4B0A-BBCE-1F5729EAC422}"/>
              </a:ext>
            </a:extLst>
          </p:cNvPr>
          <p:cNvSpPr/>
          <p:nvPr/>
        </p:nvSpPr>
        <p:spPr>
          <a:xfrm>
            <a:off x="3222907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4CDAFAB-7EAF-44FD-88AE-21B5E562C1A5}"/>
              </a:ext>
            </a:extLst>
          </p:cNvPr>
          <p:cNvSpPr/>
          <p:nvPr/>
        </p:nvSpPr>
        <p:spPr>
          <a:xfrm>
            <a:off x="3222906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DA936B-EE31-4FE2-8D0F-720137B58652}"/>
                  </a:ext>
                </a:extLst>
              </p:cNvPr>
              <p:cNvSpPr txBox="1"/>
              <p:nvPr/>
            </p:nvSpPr>
            <p:spPr>
              <a:xfrm>
                <a:off x="3300078" y="4238643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DA936B-EE31-4FE2-8D0F-720137B58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078" y="4238643"/>
                <a:ext cx="341440" cy="307777"/>
              </a:xfrm>
              <a:prstGeom prst="rect">
                <a:avLst/>
              </a:prstGeom>
              <a:blipFill>
                <a:blip r:embed="rId6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직사각형 61">
            <a:extLst>
              <a:ext uri="{FF2B5EF4-FFF2-40B4-BE49-F238E27FC236}">
                <a16:creationId xmlns:a16="http://schemas.microsoft.com/office/drawing/2014/main" id="{1254359E-964A-409E-BB2D-14C29F296542}"/>
              </a:ext>
            </a:extLst>
          </p:cNvPr>
          <p:cNvSpPr/>
          <p:nvPr/>
        </p:nvSpPr>
        <p:spPr>
          <a:xfrm>
            <a:off x="811730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9FC325-F075-4ED3-8F58-EEB952517EE6}"/>
              </a:ext>
            </a:extLst>
          </p:cNvPr>
          <p:cNvSpPr/>
          <p:nvPr/>
        </p:nvSpPr>
        <p:spPr>
          <a:xfrm>
            <a:off x="811729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AD5F7FE-A074-4860-A7B8-B87C4459AC31}"/>
              </a:ext>
            </a:extLst>
          </p:cNvPr>
          <p:cNvSpPr/>
          <p:nvPr/>
        </p:nvSpPr>
        <p:spPr>
          <a:xfrm>
            <a:off x="811728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465D1D2-9698-43A7-8683-74BC603DEC06}"/>
              </a:ext>
            </a:extLst>
          </p:cNvPr>
          <p:cNvSpPr/>
          <p:nvPr/>
        </p:nvSpPr>
        <p:spPr>
          <a:xfrm>
            <a:off x="811727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A198082-0F68-4BFB-8A0E-46488B44FCB9}"/>
              </a:ext>
            </a:extLst>
          </p:cNvPr>
          <p:cNvSpPr/>
          <p:nvPr/>
        </p:nvSpPr>
        <p:spPr>
          <a:xfrm>
            <a:off x="811726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0.6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BC8C11D-7E57-4E96-B997-5422F7E85150}"/>
              </a:ext>
            </a:extLst>
          </p:cNvPr>
          <p:cNvSpPr/>
          <p:nvPr/>
        </p:nvSpPr>
        <p:spPr>
          <a:xfrm>
            <a:off x="1274542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8080C0B-0628-4CAF-BF82-3F8565340E8F}"/>
              </a:ext>
            </a:extLst>
          </p:cNvPr>
          <p:cNvSpPr/>
          <p:nvPr/>
        </p:nvSpPr>
        <p:spPr>
          <a:xfrm>
            <a:off x="1274541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5FDCB81-754B-4585-912A-8AA54CA19794}"/>
              </a:ext>
            </a:extLst>
          </p:cNvPr>
          <p:cNvSpPr/>
          <p:nvPr/>
        </p:nvSpPr>
        <p:spPr>
          <a:xfrm>
            <a:off x="1274540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824B906-FF55-4475-9BFF-AD205D4501E5}"/>
              </a:ext>
            </a:extLst>
          </p:cNvPr>
          <p:cNvSpPr/>
          <p:nvPr/>
        </p:nvSpPr>
        <p:spPr>
          <a:xfrm>
            <a:off x="1274539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30861BB-E7AA-4EBD-80EF-5D85F3E8C81D}"/>
              </a:ext>
            </a:extLst>
          </p:cNvPr>
          <p:cNvSpPr/>
          <p:nvPr/>
        </p:nvSpPr>
        <p:spPr>
          <a:xfrm>
            <a:off x="1274538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34363BF-144F-4295-A52F-98EC194E338D}"/>
              </a:ext>
            </a:extLst>
          </p:cNvPr>
          <p:cNvSpPr/>
          <p:nvPr/>
        </p:nvSpPr>
        <p:spPr>
          <a:xfrm>
            <a:off x="1737354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36268FD-05AC-4C55-ACFE-0B777BDE9B6D}"/>
              </a:ext>
            </a:extLst>
          </p:cNvPr>
          <p:cNvSpPr/>
          <p:nvPr/>
        </p:nvSpPr>
        <p:spPr>
          <a:xfrm>
            <a:off x="1737353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D3ECA47-2983-4F60-82CD-3273F97E18B6}"/>
              </a:ext>
            </a:extLst>
          </p:cNvPr>
          <p:cNvSpPr/>
          <p:nvPr/>
        </p:nvSpPr>
        <p:spPr>
          <a:xfrm>
            <a:off x="1737352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2DAD854-E9BB-449F-B378-4840088269C4}"/>
              </a:ext>
            </a:extLst>
          </p:cNvPr>
          <p:cNvSpPr/>
          <p:nvPr/>
        </p:nvSpPr>
        <p:spPr>
          <a:xfrm>
            <a:off x="1737351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6E35558-CE2D-4F40-8199-26879FC89618}"/>
              </a:ext>
            </a:extLst>
          </p:cNvPr>
          <p:cNvSpPr/>
          <p:nvPr/>
        </p:nvSpPr>
        <p:spPr>
          <a:xfrm>
            <a:off x="1737350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BA687BC-11FB-4EEE-9FF1-23424E807FFB}"/>
              </a:ext>
            </a:extLst>
          </p:cNvPr>
          <p:cNvSpPr/>
          <p:nvPr/>
        </p:nvSpPr>
        <p:spPr>
          <a:xfrm>
            <a:off x="2200166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82D690B-2521-49A7-BD0E-E41FB6C25F29}"/>
              </a:ext>
            </a:extLst>
          </p:cNvPr>
          <p:cNvSpPr/>
          <p:nvPr/>
        </p:nvSpPr>
        <p:spPr>
          <a:xfrm>
            <a:off x="2200165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376174E-FEF6-4E45-A662-8982D91A2DDB}"/>
              </a:ext>
            </a:extLst>
          </p:cNvPr>
          <p:cNvSpPr/>
          <p:nvPr/>
        </p:nvSpPr>
        <p:spPr>
          <a:xfrm>
            <a:off x="2200164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B72AF81-F1FC-4D04-A16A-3FDEB5732AB5}"/>
              </a:ext>
            </a:extLst>
          </p:cNvPr>
          <p:cNvSpPr/>
          <p:nvPr/>
        </p:nvSpPr>
        <p:spPr>
          <a:xfrm>
            <a:off x="2200163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15FE203-973F-45F6-BE8D-B57EEADDF4E6}"/>
              </a:ext>
            </a:extLst>
          </p:cNvPr>
          <p:cNvSpPr/>
          <p:nvPr/>
        </p:nvSpPr>
        <p:spPr>
          <a:xfrm>
            <a:off x="2200162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E88E76D-85F5-44CA-BAF2-B8D21A72343F}"/>
                  </a:ext>
                </a:extLst>
              </p:cNvPr>
              <p:cNvSpPr txBox="1"/>
              <p:nvPr/>
            </p:nvSpPr>
            <p:spPr>
              <a:xfrm>
                <a:off x="1579475" y="4238643"/>
                <a:ext cx="3686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E88E76D-85F5-44CA-BAF2-B8D21A723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75" y="4238643"/>
                <a:ext cx="368691" cy="307777"/>
              </a:xfrm>
              <a:prstGeom prst="rect">
                <a:avLst/>
              </a:prstGeom>
              <a:blipFill>
                <a:blip r:embed="rId7"/>
                <a:stretch>
                  <a:fillRect l="-11475" r="-147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A3A162-22C8-4612-9520-A104ED41DB52}"/>
                  </a:ext>
                </a:extLst>
              </p:cNvPr>
              <p:cNvSpPr txBox="1"/>
              <p:nvPr/>
            </p:nvSpPr>
            <p:spPr>
              <a:xfrm>
                <a:off x="2841953" y="5104579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A3A162-22C8-4612-9520-A104ED41D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953" y="5104579"/>
                <a:ext cx="201978" cy="307777"/>
              </a:xfrm>
              <a:prstGeom prst="rect">
                <a:avLst/>
              </a:prstGeom>
              <a:blipFill>
                <a:blip r:embed="rId8"/>
                <a:stretch>
                  <a:fillRect l="-909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직사각형 83">
            <a:extLst>
              <a:ext uri="{FF2B5EF4-FFF2-40B4-BE49-F238E27FC236}">
                <a16:creationId xmlns:a16="http://schemas.microsoft.com/office/drawing/2014/main" id="{EAADED83-C1BC-48DE-945D-C4A0918A203E}"/>
              </a:ext>
            </a:extLst>
          </p:cNvPr>
          <p:cNvSpPr/>
          <p:nvPr/>
        </p:nvSpPr>
        <p:spPr>
          <a:xfrm>
            <a:off x="701179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7F25B49-903D-4F49-8B46-75447AD72EDB}"/>
              </a:ext>
            </a:extLst>
          </p:cNvPr>
          <p:cNvSpPr/>
          <p:nvPr/>
        </p:nvSpPr>
        <p:spPr>
          <a:xfrm>
            <a:off x="701179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6B0E91-1028-47FD-93B8-C84C9B3144E9}"/>
              </a:ext>
            </a:extLst>
          </p:cNvPr>
          <p:cNvSpPr/>
          <p:nvPr/>
        </p:nvSpPr>
        <p:spPr>
          <a:xfrm>
            <a:off x="701179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919A70C-6E6F-4619-A510-99016EF7B655}"/>
              </a:ext>
            </a:extLst>
          </p:cNvPr>
          <p:cNvSpPr/>
          <p:nvPr/>
        </p:nvSpPr>
        <p:spPr>
          <a:xfrm>
            <a:off x="701179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01FE425-5A1F-42FF-8995-2458B390A6FB}"/>
              </a:ext>
            </a:extLst>
          </p:cNvPr>
          <p:cNvSpPr/>
          <p:nvPr/>
        </p:nvSpPr>
        <p:spPr>
          <a:xfrm>
            <a:off x="701178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4BA51C7-EB76-413C-9FDB-4526F4A6A8CA}"/>
                  </a:ext>
                </a:extLst>
              </p:cNvPr>
              <p:cNvSpPr txBox="1"/>
              <p:nvPr/>
            </p:nvSpPr>
            <p:spPr>
              <a:xfrm>
                <a:off x="7766689" y="4232806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4BA51C7-EB76-413C-9FDB-4526F4A6A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689" y="4232806"/>
                <a:ext cx="341440" cy="307777"/>
              </a:xfrm>
              <a:prstGeom prst="rect">
                <a:avLst/>
              </a:prstGeom>
              <a:blipFill>
                <a:blip r:embed="rId9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30A1FE8D-0268-496A-B725-AE187BA68598}"/>
              </a:ext>
            </a:extLst>
          </p:cNvPr>
          <p:cNvSpPr/>
          <p:nvPr/>
        </p:nvSpPr>
        <p:spPr>
          <a:xfrm>
            <a:off x="4600613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0C7F555-E13A-4F83-B7F5-D97873D141D8}"/>
              </a:ext>
            </a:extLst>
          </p:cNvPr>
          <p:cNvSpPr/>
          <p:nvPr/>
        </p:nvSpPr>
        <p:spPr>
          <a:xfrm>
            <a:off x="4600612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251325C-B921-4D5B-9C62-50CEAE549D72}"/>
              </a:ext>
            </a:extLst>
          </p:cNvPr>
          <p:cNvSpPr/>
          <p:nvPr/>
        </p:nvSpPr>
        <p:spPr>
          <a:xfrm>
            <a:off x="4600611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4484508-8B2F-4945-A068-21ECB2C35E8B}"/>
              </a:ext>
            </a:extLst>
          </p:cNvPr>
          <p:cNvSpPr/>
          <p:nvPr/>
        </p:nvSpPr>
        <p:spPr>
          <a:xfrm>
            <a:off x="4600610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92421C5-4E9E-4F74-832D-1A1C70783EDB}"/>
              </a:ext>
            </a:extLst>
          </p:cNvPr>
          <p:cNvSpPr/>
          <p:nvPr/>
        </p:nvSpPr>
        <p:spPr>
          <a:xfrm>
            <a:off x="4600609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0.6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6815B28-940B-4A38-9829-2754D39D4ABF}"/>
              </a:ext>
            </a:extLst>
          </p:cNvPr>
          <p:cNvSpPr/>
          <p:nvPr/>
        </p:nvSpPr>
        <p:spPr>
          <a:xfrm>
            <a:off x="5063425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DE7F4ED-ED06-4801-8DAE-836308A752E6}"/>
              </a:ext>
            </a:extLst>
          </p:cNvPr>
          <p:cNvSpPr/>
          <p:nvPr/>
        </p:nvSpPr>
        <p:spPr>
          <a:xfrm>
            <a:off x="5063424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98F3B1D-5736-4456-8B86-702246847E52}"/>
              </a:ext>
            </a:extLst>
          </p:cNvPr>
          <p:cNvSpPr/>
          <p:nvPr/>
        </p:nvSpPr>
        <p:spPr>
          <a:xfrm>
            <a:off x="5063423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B6A231C-FC59-4094-9E70-EB450524B0A0}"/>
              </a:ext>
            </a:extLst>
          </p:cNvPr>
          <p:cNvSpPr/>
          <p:nvPr/>
        </p:nvSpPr>
        <p:spPr>
          <a:xfrm>
            <a:off x="5063422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42C4204-071A-4EFC-875D-2A33631C1127}"/>
              </a:ext>
            </a:extLst>
          </p:cNvPr>
          <p:cNvSpPr/>
          <p:nvPr/>
        </p:nvSpPr>
        <p:spPr>
          <a:xfrm>
            <a:off x="5063421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CC1018B-2271-400F-A2F0-E791C2C4DAC6}"/>
              </a:ext>
            </a:extLst>
          </p:cNvPr>
          <p:cNvSpPr/>
          <p:nvPr/>
        </p:nvSpPr>
        <p:spPr>
          <a:xfrm>
            <a:off x="5526237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953D2BD-1208-4312-BC6D-A84CDCDA2DBA}"/>
              </a:ext>
            </a:extLst>
          </p:cNvPr>
          <p:cNvSpPr/>
          <p:nvPr/>
        </p:nvSpPr>
        <p:spPr>
          <a:xfrm>
            <a:off x="5526236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9314CC5-E3D7-4A89-B36C-03A66D2A0C33}"/>
              </a:ext>
            </a:extLst>
          </p:cNvPr>
          <p:cNvSpPr/>
          <p:nvPr/>
        </p:nvSpPr>
        <p:spPr>
          <a:xfrm>
            <a:off x="5526235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305DCEF-1B90-4680-9620-1AC20783D04E}"/>
              </a:ext>
            </a:extLst>
          </p:cNvPr>
          <p:cNvSpPr/>
          <p:nvPr/>
        </p:nvSpPr>
        <p:spPr>
          <a:xfrm>
            <a:off x="5526234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01013F9-2426-4B46-8F84-B169E7DC07E1}"/>
              </a:ext>
            </a:extLst>
          </p:cNvPr>
          <p:cNvSpPr/>
          <p:nvPr/>
        </p:nvSpPr>
        <p:spPr>
          <a:xfrm>
            <a:off x="5526233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B3EEFC0-F048-44E2-9222-D05D34A2CD7B}"/>
              </a:ext>
            </a:extLst>
          </p:cNvPr>
          <p:cNvSpPr/>
          <p:nvPr/>
        </p:nvSpPr>
        <p:spPr>
          <a:xfrm>
            <a:off x="5989049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57F35BF-39F8-4D09-8B84-A5A8A7096B21}"/>
              </a:ext>
            </a:extLst>
          </p:cNvPr>
          <p:cNvSpPr/>
          <p:nvPr/>
        </p:nvSpPr>
        <p:spPr>
          <a:xfrm>
            <a:off x="5989048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A72BADA-D945-4572-A249-8619C862A767}"/>
              </a:ext>
            </a:extLst>
          </p:cNvPr>
          <p:cNvSpPr/>
          <p:nvPr/>
        </p:nvSpPr>
        <p:spPr>
          <a:xfrm>
            <a:off x="5989047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1419B32-A108-43E7-A56A-ED591D4B5EFF}"/>
              </a:ext>
            </a:extLst>
          </p:cNvPr>
          <p:cNvSpPr/>
          <p:nvPr/>
        </p:nvSpPr>
        <p:spPr>
          <a:xfrm>
            <a:off x="5989046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CC4FD26-F742-4492-BD10-97E7B6268707}"/>
              </a:ext>
            </a:extLst>
          </p:cNvPr>
          <p:cNvSpPr/>
          <p:nvPr/>
        </p:nvSpPr>
        <p:spPr>
          <a:xfrm>
            <a:off x="5989045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18E351-CF6E-4BB1-9489-D05F89772C8B}"/>
                  </a:ext>
                </a:extLst>
              </p:cNvPr>
              <p:cNvSpPr txBox="1"/>
              <p:nvPr/>
            </p:nvSpPr>
            <p:spPr>
              <a:xfrm>
                <a:off x="5368358" y="4232807"/>
                <a:ext cx="3686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18E351-CF6E-4BB1-9489-D05F89772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358" y="4232807"/>
                <a:ext cx="368691" cy="307777"/>
              </a:xfrm>
              <a:prstGeom prst="rect">
                <a:avLst/>
              </a:prstGeom>
              <a:blipFill>
                <a:blip r:embed="rId10"/>
                <a:stretch>
                  <a:fillRect l="-13333" r="-15000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F51E707-3973-43C2-A12B-00F4F0B7F1EC}"/>
                  </a:ext>
                </a:extLst>
              </p:cNvPr>
              <p:cNvSpPr txBox="1"/>
              <p:nvPr/>
            </p:nvSpPr>
            <p:spPr>
              <a:xfrm>
                <a:off x="6630836" y="5098743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F51E707-3973-43C2-A12B-00F4F0B7F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836" y="5098743"/>
                <a:ext cx="201978" cy="307777"/>
              </a:xfrm>
              <a:prstGeom prst="rect">
                <a:avLst/>
              </a:prstGeom>
              <a:blipFill>
                <a:blip r:embed="rId11"/>
                <a:stretch>
                  <a:fillRect l="-12121" r="-12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BA193F0-0B84-4B3D-80F5-730E4FD321AA}"/>
                  </a:ext>
                </a:extLst>
              </p:cNvPr>
              <p:cNvSpPr txBox="1"/>
              <p:nvPr/>
            </p:nvSpPr>
            <p:spPr>
              <a:xfrm>
                <a:off x="4040681" y="5103970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BA193F0-0B84-4B3D-80F5-730E4FD32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681" y="5103970"/>
                <a:ext cx="243656" cy="276999"/>
              </a:xfrm>
              <a:prstGeom prst="rect">
                <a:avLst/>
              </a:prstGeom>
              <a:blipFill>
                <a:blip r:embed="rId12"/>
                <a:stretch>
                  <a:fillRect l="-7500" r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929F762-192D-4171-AD6D-D01CF4F4901D}"/>
              </a:ext>
            </a:extLst>
          </p:cNvPr>
          <p:cNvSpPr/>
          <p:nvPr/>
        </p:nvSpPr>
        <p:spPr>
          <a:xfrm>
            <a:off x="747460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FED4E10-EFDE-4E77-BD10-1511297B9538}"/>
              </a:ext>
            </a:extLst>
          </p:cNvPr>
          <p:cNvSpPr/>
          <p:nvPr/>
        </p:nvSpPr>
        <p:spPr>
          <a:xfrm>
            <a:off x="747460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B8EB452-48E6-4247-9965-7AFA877F36E3}"/>
              </a:ext>
            </a:extLst>
          </p:cNvPr>
          <p:cNvSpPr/>
          <p:nvPr/>
        </p:nvSpPr>
        <p:spPr>
          <a:xfrm>
            <a:off x="747460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BAF0D02-E383-4A66-ABD3-E513B3DE24BF}"/>
              </a:ext>
            </a:extLst>
          </p:cNvPr>
          <p:cNvSpPr/>
          <p:nvPr/>
        </p:nvSpPr>
        <p:spPr>
          <a:xfrm>
            <a:off x="747460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B17CE58-7CD2-423B-90D9-8933FD4892C8}"/>
              </a:ext>
            </a:extLst>
          </p:cNvPr>
          <p:cNvSpPr/>
          <p:nvPr/>
        </p:nvSpPr>
        <p:spPr>
          <a:xfrm>
            <a:off x="747459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B8C6F69-FB54-49E9-9578-9C4CF6895FAE}"/>
              </a:ext>
            </a:extLst>
          </p:cNvPr>
          <p:cNvSpPr/>
          <p:nvPr/>
        </p:nvSpPr>
        <p:spPr>
          <a:xfrm>
            <a:off x="793741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1119581-B357-4EAD-A01D-C67E5EC8BDBB}"/>
              </a:ext>
            </a:extLst>
          </p:cNvPr>
          <p:cNvSpPr/>
          <p:nvPr/>
        </p:nvSpPr>
        <p:spPr>
          <a:xfrm>
            <a:off x="793741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AB0AF38-1593-4AF4-91E4-89A8855EFF37}"/>
              </a:ext>
            </a:extLst>
          </p:cNvPr>
          <p:cNvSpPr/>
          <p:nvPr/>
        </p:nvSpPr>
        <p:spPr>
          <a:xfrm>
            <a:off x="793741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69D9A08-5665-43E0-A27D-D5BEDB7E186C}"/>
              </a:ext>
            </a:extLst>
          </p:cNvPr>
          <p:cNvSpPr/>
          <p:nvPr/>
        </p:nvSpPr>
        <p:spPr>
          <a:xfrm>
            <a:off x="793741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407FB56-E08E-45FB-BBE7-455882C7B34A}"/>
              </a:ext>
            </a:extLst>
          </p:cNvPr>
          <p:cNvSpPr/>
          <p:nvPr/>
        </p:nvSpPr>
        <p:spPr>
          <a:xfrm>
            <a:off x="793740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2123AEA-D755-4618-B866-97B6CD431C35}"/>
              </a:ext>
            </a:extLst>
          </p:cNvPr>
          <p:cNvSpPr/>
          <p:nvPr/>
        </p:nvSpPr>
        <p:spPr>
          <a:xfrm>
            <a:off x="840022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4D88B09-84B3-41D9-9C49-3687B177DF32}"/>
              </a:ext>
            </a:extLst>
          </p:cNvPr>
          <p:cNvSpPr/>
          <p:nvPr/>
        </p:nvSpPr>
        <p:spPr>
          <a:xfrm>
            <a:off x="840022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8115C5D-A2A7-4032-B221-9A6ABCF1169E}"/>
              </a:ext>
            </a:extLst>
          </p:cNvPr>
          <p:cNvSpPr/>
          <p:nvPr/>
        </p:nvSpPr>
        <p:spPr>
          <a:xfrm>
            <a:off x="840022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7EBAA58-C4D1-4434-A81D-F66E55B108CD}"/>
              </a:ext>
            </a:extLst>
          </p:cNvPr>
          <p:cNvSpPr/>
          <p:nvPr/>
        </p:nvSpPr>
        <p:spPr>
          <a:xfrm>
            <a:off x="840022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2586478-97DC-40BC-BFA7-50C3C4D97AEE}"/>
              </a:ext>
            </a:extLst>
          </p:cNvPr>
          <p:cNvSpPr/>
          <p:nvPr/>
        </p:nvSpPr>
        <p:spPr>
          <a:xfrm>
            <a:off x="840021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891779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FFB07761-1E2D-4EDE-B55D-70F638103F8B}"/>
              </a:ext>
            </a:extLst>
          </p:cNvPr>
          <p:cNvSpPr/>
          <p:nvPr/>
        </p:nvSpPr>
        <p:spPr>
          <a:xfrm>
            <a:off x="2932508" y="4448543"/>
            <a:ext cx="445408" cy="445408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65A161D-4B3D-44AD-A336-08DED3AAD70A}"/>
              </a:ext>
            </a:extLst>
          </p:cNvPr>
          <p:cNvSpPr txBox="1"/>
          <p:nvPr/>
        </p:nvSpPr>
        <p:spPr>
          <a:xfrm>
            <a:off x="2870519" y="4555831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ED496F8-5167-4E79-8BD3-EF1BDE13128F}"/>
              </a:ext>
            </a:extLst>
          </p:cNvPr>
          <p:cNvSpPr/>
          <p:nvPr/>
        </p:nvSpPr>
        <p:spPr>
          <a:xfrm>
            <a:off x="2932508" y="3546391"/>
            <a:ext cx="445408" cy="445408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A6315D4-35F9-42B4-9266-CA12A1601DAE}"/>
                  </a:ext>
                </a:extLst>
              </p:cNvPr>
              <p:cNvSpPr txBox="1"/>
              <p:nvPr/>
            </p:nvSpPr>
            <p:spPr>
              <a:xfrm>
                <a:off x="2958684" y="3599818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A6315D4-35F9-42B4-9266-CA12A1601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684" y="3599818"/>
                <a:ext cx="39305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FA8E2F14-E835-466E-904A-E335C0D06B85}"/>
              </a:ext>
            </a:extLst>
          </p:cNvPr>
          <p:cNvSpPr/>
          <p:nvPr/>
        </p:nvSpPr>
        <p:spPr>
          <a:xfrm>
            <a:off x="2932508" y="2643805"/>
            <a:ext cx="445408" cy="445408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A1527D3-78EB-424D-BAC1-B42C910FF4F6}"/>
              </a:ext>
            </a:extLst>
          </p:cNvPr>
          <p:cNvSpPr txBox="1"/>
          <p:nvPr/>
        </p:nvSpPr>
        <p:spPr>
          <a:xfrm>
            <a:off x="2949867" y="2751093"/>
            <a:ext cx="4106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866FBC4-09E1-4AB2-A641-678C04B40F5A}"/>
              </a:ext>
            </a:extLst>
          </p:cNvPr>
          <p:cNvCxnSpPr>
            <a:cxnSpLocks/>
            <a:endCxn id="130" idx="4"/>
          </p:cNvCxnSpPr>
          <p:nvPr/>
        </p:nvCxnSpPr>
        <p:spPr>
          <a:xfrm flipV="1">
            <a:off x="3155212" y="4893951"/>
            <a:ext cx="0" cy="58123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69C0CE57-B365-4AA4-9D7C-FA718794A066}"/>
              </a:ext>
            </a:extLst>
          </p:cNvPr>
          <p:cNvCxnSpPr>
            <a:cxnSpLocks/>
            <a:stCxn id="130" idx="0"/>
            <a:endCxn id="132" idx="4"/>
          </p:cNvCxnSpPr>
          <p:nvPr/>
        </p:nvCxnSpPr>
        <p:spPr>
          <a:xfrm flipV="1">
            <a:off x="3155212" y="3991799"/>
            <a:ext cx="0" cy="45674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D3D2A86-BEB8-4C4C-939C-BA9FA0A10656}"/>
              </a:ext>
            </a:extLst>
          </p:cNvPr>
          <p:cNvCxnSpPr>
            <a:cxnSpLocks/>
            <a:stCxn id="132" idx="0"/>
            <a:endCxn id="134" idx="4"/>
          </p:cNvCxnSpPr>
          <p:nvPr/>
        </p:nvCxnSpPr>
        <p:spPr>
          <a:xfrm flipV="1">
            <a:off x="3155212" y="3089213"/>
            <a:ext cx="0" cy="45717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6D77A311-36FF-433C-B791-AE677F5661A2}"/>
              </a:ext>
            </a:extLst>
          </p:cNvPr>
          <p:cNvCxnSpPr>
            <a:cxnSpLocks/>
          </p:cNvCxnSpPr>
          <p:nvPr/>
        </p:nvCxnSpPr>
        <p:spPr>
          <a:xfrm flipV="1">
            <a:off x="3155212" y="2186627"/>
            <a:ext cx="0" cy="45717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5660930-3786-4E8D-B4F0-0714E356C636}"/>
              </a:ext>
            </a:extLst>
          </p:cNvPr>
          <p:cNvCxnSpPr>
            <a:cxnSpLocks/>
          </p:cNvCxnSpPr>
          <p:nvPr/>
        </p:nvCxnSpPr>
        <p:spPr>
          <a:xfrm>
            <a:off x="1628273" y="3778783"/>
            <a:ext cx="130423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B340837-A09F-4140-9AC2-51192539D691}"/>
                  </a:ext>
                </a:extLst>
              </p:cNvPr>
              <p:cNvSpPr txBox="1"/>
              <p:nvPr/>
            </p:nvSpPr>
            <p:spPr>
              <a:xfrm>
                <a:off x="1592206" y="3445929"/>
                <a:ext cx="3686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B340837-A09F-4140-9AC2-51192539D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06" y="3445929"/>
                <a:ext cx="368691" cy="307777"/>
              </a:xfrm>
              <a:prstGeom prst="rect">
                <a:avLst/>
              </a:prstGeom>
              <a:blipFill>
                <a:blip r:embed="rId4"/>
                <a:stretch>
                  <a:fillRect l="-11475" r="-147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DD7A6AA9-DB41-4837-94FF-E2CCEFD9F3C8}"/>
              </a:ext>
            </a:extLst>
          </p:cNvPr>
          <p:cNvSpPr txBox="1"/>
          <p:nvPr/>
        </p:nvSpPr>
        <p:spPr>
          <a:xfrm>
            <a:off x="2017296" y="3492096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EE4B825-A735-4740-BCE0-82C444C8C2E9}"/>
                  </a:ext>
                </a:extLst>
              </p:cNvPr>
              <p:cNvSpPr txBox="1"/>
              <p:nvPr/>
            </p:nvSpPr>
            <p:spPr>
              <a:xfrm>
                <a:off x="3384605" y="2186627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EE4B825-A735-4740-BCE0-82C444C8C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2186627"/>
                <a:ext cx="201978" cy="307777"/>
              </a:xfrm>
              <a:prstGeom prst="rect">
                <a:avLst/>
              </a:prstGeom>
              <a:blipFill>
                <a:blip r:embed="rId5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TextBox 142">
            <a:extLst>
              <a:ext uri="{FF2B5EF4-FFF2-40B4-BE49-F238E27FC236}">
                <a16:creationId xmlns:a16="http://schemas.microsoft.com/office/drawing/2014/main" id="{850BEF7D-BE74-43CA-8E45-497E399DAF6D}"/>
              </a:ext>
            </a:extLst>
          </p:cNvPr>
          <p:cNvSpPr txBox="1"/>
          <p:nvPr/>
        </p:nvSpPr>
        <p:spPr>
          <a:xfrm>
            <a:off x="3689378" y="2232794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3F2DB97-C3A9-48D8-A8BC-0208A4B320F4}"/>
                  </a:ext>
                </a:extLst>
              </p:cNvPr>
              <p:cNvSpPr txBox="1"/>
              <p:nvPr/>
            </p:nvSpPr>
            <p:spPr>
              <a:xfrm>
                <a:off x="3384605" y="3194257"/>
                <a:ext cx="1763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3F2DB97-C3A9-48D8-A8BC-0208A4B32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3194257"/>
                <a:ext cx="176330" cy="307777"/>
              </a:xfrm>
              <a:prstGeom prst="rect">
                <a:avLst/>
              </a:prstGeom>
              <a:blipFill>
                <a:blip r:embed="rId6"/>
                <a:stretch>
                  <a:fillRect l="-20690" r="-27586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TextBox 144">
            <a:extLst>
              <a:ext uri="{FF2B5EF4-FFF2-40B4-BE49-F238E27FC236}">
                <a16:creationId xmlns:a16="http://schemas.microsoft.com/office/drawing/2014/main" id="{29B30F9B-AE70-4F21-BE46-D2A81115EA75}"/>
              </a:ext>
            </a:extLst>
          </p:cNvPr>
          <p:cNvSpPr txBox="1"/>
          <p:nvPr/>
        </p:nvSpPr>
        <p:spPr>
          <a:xfrm>
            <a:off x="3689378" y="3240424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CABBCEE-C4CE-443B-AB2F-A51E2D9B30C7}"/>
                  </a:ext>
                </a:extLst>
              </p:cNvPr>
              <p:cNvSpPr txBox="1"/>
              <p:nvPr/>
            </p:nvSpPr>
            <p:spPr>
              <a:xfrm>
                <a:off x="3384605" y="4119927"/>
                <a:ext cx="3414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CABBCEE-C4CE-443B-AB2F-A51E2D9B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4119927"/>
                <a:ext cx="341439" cy="307777"/>
              </a:xfrm>
              <a:prstGeom prst="rect">
                <a:avLst/>
              </a:prstGeom>
              <a:blipFill>
                <a:blip r:embed="rId7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TextBox 146">
            <a:extLst>
              <a:ext uri="{FF2B5EF4-FFF2-40B4-BE49-F238E27FC236}">
                <a16:creationId xmlns:a16="http://schemas.microsoft.com/office/drawing/2014/main" id="{1F6EE098-29C5-4A4E-A842-22F30F1F789C}"/>
              </a:ext>
            </a:extLst>
          </p:cNvPr>
          <p:cNvSpPr txBox="1"/>
          <p:nvPr/>
        </p:nvSpPr>
        <p:spPr>
          <a:xfrm>
            <a:off x="3689378" y="4166094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5FA9DDA-F811-4E07-83BB-10885CEAFD1E}"/>
                  </a:ext>
                </a:extLst>
              </p:cNvPr>
              <p:cNvSpPr txBox="1"/>
              <p:nvPr/>
            </p:nvSpPr>
            <p:spPr>
              <a:xfrm>
                <a:off x="3384605" y="5045597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5FA9DDA-F811-4E07-83BB-10885CEAF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5045597"/>
                <a:ext cx="219611" cy="307777"/>
              </a:xfrm>
              <a:prstGeom prst="rect">
                <a:avLst/>
              </a:prstGeom>
              <a:blipFill>
                <a:blip r:embed="rId8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309F7C31-BB52-45D6-83D6-A539743C15BF}"/>
              </a:ext>
            </a:extLst>
          </p:cNvPr>
          <p:cNvSpPr txBox="1"/>
          <p:nvPr/>
        </p:nvSpPr>
        <p:spPr>
          <a:xfrm>
            <a:off x="3689378" y="5091764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81ABF59-60A7-489D-8A1F-8F4DA95B3F85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21D0186-68D7-458F-97A5-2A116469AA87}"/>
              </a:ext>
            </a:extLst>
          </p:cNvPr>
          <p:cNvSpPr txBox="1"/>
          <p:nvPr/>
        </p:nvSpPr>
        <p:spPr>
          <a:xfrm>
            <a:off x="720597" y="1848073"/>
            <a:ext cx="1976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가중합의 계산 그래프</a:t>
            </a:r>
          </a:p>
        </p:txBody>
      </p:sp>
    </p:spTree>
    <p:extLst>
      <p:ext uri="{BB962C8B-B14F-4D97-AF65-F5344CB8AC3E}">
        <p14:creationId xmlns:p14="http://schemas.microsoft.com/office/powerpoint/2010/main" val="1867067289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4353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첫 번째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 벡터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05097C4-7F00-4B2A-BD40-2A26739BAA4D}"/>
              </a:ext>
            </a:extLst>
          </p:cNvPr>
          <p:cNvGrpSpPr/>
          <p:nvPr/>
        </p:nvGrpSpPr>
        <p:grpSpPr>
          <a:xfrm>
            <a:off x="2405856" y="2264140"/>
            <a:ext cx="770662" cy="1124782"/>
            <a:chOff x="8224948" y="1659485"/>
            <a:chExt cx="741944" cy="1082868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9BAD71-E956-48C5-8E43-FEEE7ECD1BFF}"/>
                </a:ext>
              </a:extLst>
            </p:cNvPr>
            <p:cNvSpPr/>
            <p:nvPr/>
          </p:nvSpPr>
          <p:spPr>
            <a:xfrm>
              <a:off x="8224948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81A2F91-6D99-478A-A1EE-027964F55535}"/>
                </a:ext>
              </a:extLst>
            </p:cNvPr>
            <p:cNvSpPr/>
            <p:nvPr/>
          </p:nvSpPr>
          <p:spPr>
            <a:xfrm>
              <a:off x="8429483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3F46E43-B950-4DA6-8BB9-A24E38AFBF77}"/>
                </a:ext>
              </a:extLst>
            </p:cNvPr>
            <p:cNvSpPr/>
            <p:nvPr/>
          </p:nvSpPr>
          <p:spPr>
            <a:xfrm>
              <a:off x="8634018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DEA7DE4-F392-4DB8-928C-79A3FF4BD228}"/>
                </a:ext>
              </a:extLst>
            </p:cNvPr>
            <p:cNvSpPr/>
            <p:nvPr/>
          </p:nvSpPr>
          <p:spPr>
            <a:xfrm>
              <a:off x="883855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153928B-9FD8-431B-A540-769CA3ED377F}"/>
                </a:ext>
              </a:extLst>
            </p:cNvPr>
            <p:cNvSpPr/>
            <p:nvPr/>
          </p:nvSpPr>
          <p:spPr>
            <a:xfrm>
              <a:off x="8224948" y="1898117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6B2D69F-B885-4D68-8403-9EFA433B2DDA}"/>
                </a:ext>
              </a:extLst>
            </p:cNvPr>
            <p:cNvSpPr/>
            <p:nvPr/>
          </p:nvSpPr>
          <p:spPr>
            <a:xfrm>
              <a:off x="8429483" y="1898117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06BA2A4-8795-4D0D-854E-85A3E051C283}"/>
                </a:ext>
              </a:extLst>
            </p:cNvPr>
            <p:cNvSpPr/>
            <p:nvPr/>
          </p:nvSpPr>
          <p:spPr>
            <a:xfrm>
              <a:off x="8634018" y="1898117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C0EA11A-BF8A-4B23-846C-BCCB98550D47}"/>
                </a:ext>
              </a:extLst>
            </p:cNvPr>
            <p:cNvSpPr/>
            <p:nvPr/>
          </p:nvSpPr>
          <p:spPr>
            <a:xfrm>
              <a:off x="8838554" y="1898117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B1F08E4-C3BA-4EC5-A1B7-8C82EFF89A0E}"/>
                </a:ext>
              </a:extLst>
            </p:cNvPr>
            <p:cNvSpPr/>
            <p:nvPr/>
          </p:nvSpPr>
          <p:spPr>
            <a:xfrm>
              <a:off x="8224948" y="2136750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814D1A1-B5DF-44C1-830C-ADAC22D6B4FD}"/>
                </a:ext>
              </a:extLst>
            </p:cNvPr>
            <p:cNvSpPr/>
            <p:nvPr/>
          </p:nvSpPr>
          <p:spPr>
            <a:xfrm>
              <a:off x="8429483" y="2136750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160E535-10B6-484D-80AD-8A8E0C07778E}"/>
                </a:ext>
              </a:extLst>
            </p:cNvPr>
            <p:cNvSpPr/>
            <p:nvPr/>
          </p:nvSpPr>
          <p:spPr>
            <a:xfrm>
              <a:off x="8634018" y="2136750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C2128E6-D993-4F4F-BE28-A9A92DCC78C1}"/>
                </a:ext>
              </a:extLst>
            </p:cNvPr>
            <p:cNvSpPr/>
            <p:nvPr/>
          </p:nvSpPr>
          <p:spPr>
            <a:xfrm>
              <a:off x="8838554" y="2136750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F5C96E-41F2-49E5-89A8-F91E690E76AC}"/>
                </a:ext>
              </a:extLst>
            </p:cNvPr>
            <p:cNvSpPr/>
            <p:nvPr/>
          </p:nvSpPr>
          <p:spPr>
            <a:xfrm>
              <a:off x="8224948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C42D248-B06C-4DDA-B892-CA4C55CF5680}"/>
                </a:ext>
              </a:extLst>
            </p:cNvPr>
            <p:cNvSpPr/>
            <p:nvPr/>
          </p:nvSpPr>
          <p:spPr>
            <a:xfrm>
              <a:off x="8429483" y="2375382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F8D9185-F86A-4027-93B2-69B19F027D65}"/>
                </a:ext>
              </a:extLst>
            </p:cNvPr>
            <p:cNvSpPr/>
            <p:nvPr/>
          </p:nvSpPr>
          <p:spPr>
            <a:xfrm>
              <a:off x="8634018" y="2375382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665AA96-2428-4BAD-95D8-97827D5A912F}"/>
                </a:ext>
              </a:extLst>
            </p:cNvPr>
            <p:cNvSpPr/>
            <p:nvPr/>
          </p:nvSpPr>
          <p:spPr>
            <a:xfrm>
              <a:off x="8838554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8589E8F-5BC4-439F-B402-51481B271DB2}"/>
                </a:ext>
              </a:extLst>
            </p:cNvPr>
            <p:cNvSpPr/>
            <p:nvPr/>
          </p:nvSpPr>
          <p:spPr>
            <a:xfrm>
              <a:off x="8224948" y="261401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05C70BF-556F-496D-BBCA-0D98F9F6F878}"/>
                </a:ext>
              </a:extLst>
            </p:cNvPr>
            <p:cNvSpPr/>
            <p:nvPr/>
          </p:nvSpPr>
          <p:spPr>
            <a:xfrm>
              <a:off x="8429483" y="261401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2D9A9B3-3169-433B-98FF-41EE24125CF3}"/>
                </a:ext>
              </a:extLst>
            </p:cNvPr>
            <p:cNvSpPr/>
            <p:nvPr/>
          </p:nvSpPr>
          <p:spPr>
            <a:xfrm>
              <a:off x="8634018" y="261401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3DAB778-8041-4AE5-8CF1-FE69E214BD93}"/>
                </a:ext>
              </a:extLst>
            </p:cNvPr>
            <p:cNvSpPr/>
            <p:nvPr/>
          </p:nvSpPr>
          <p:spPr>
            <a:xfrm>
              <a:off x="8838554" y="261401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EAD2B7E-4D2B-43CF-9FC3-019EF5CE797D}"/>
              </a:ext>
            </a:extLst>
          </p:cNvPr>
          <p:cNvGrpSpPr/>
          <p:nvPr/>
        </p:nvGrpSpPr>
        <p:grpSpPr>
          <a:xfrm>
            <a:off x="2286183" y="2168748"/>
            <a:ext cx="48127" cy="1319463"/>
            <a:chOff x="5482389" y="2109537"/>
            <a:chExt cx="48127" cy="1319463"/>
          </a:xfrm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EF4A3773-7FF1-4329-9A0D-951F46E0082E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354BE218-B489-4690-B5F2-D42488C6F1E9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08180C6A-1992-4E7E-8F42-6AADFCC9FED3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7BE3512-966C-4E29-AB46-36D97A35A33D}"/>
              </a:ext>
            </a:extLst>
          </p:cNvPr>
          <p:cNvGrpSpPr/>
          <p:nvPr/>
        </p:nvGrpSpPr>
        <p:grpSpPr>
          <a:xfrm flipH="1">
            <a:off x="3248715" y="2168748"/>
            <a:ext cx="48127" cy="1319463"/>
            <a:chOff x="5482389" y="2109537"/>
            <a:chExt cx="48127" cy="1319463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023F992-5CC6-4DFE-8A60-6AE0FF428521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6251D853-0366-40DE-8184-5D4CBDAE2EEB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3A52566-160A-431E-B4AB-D4C8D0BB5922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6832A1A-A04D-433C-B067-7EC0506C33F7}"/>
              </a:ext>
            </a:extLst>
          </p:cNvPr>
          <p:cNvSpPr txBox="1"/>
          <p:nvPr/>
        </p:nvSpPr>
        <p:spPr>
          <a:xfrm>
            <a:off x="1527200" y="2192293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3F09C6-2550-4A28-9FA9-BCD73DAFD56A}"/>
              </a:ext>
            </a:extLst>
          </p:cNvPr>
          <p:cNvSpPr txBox="1"/>
          <p:nvPr/>
        </p:nvSpPr>
        <p:spPr>
          <a:xfrm>
            <a:off x="1527200" y="2441484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FBEA408-8F80-4435-9435-85D8402B5360}"/>
              </a:ext>
            </a:extLst>
          </p:cNvPr>
          <p:cNvSpPr txBox="1"/>
          <p:nvPr/>
        </p:nvSpPr>
        <p:spPr>
          <a:xfrm>
            <a:off x="1251484" y="2690675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78F7D7-9C5D-43E3-B9BE-D893050F9CFC}"/>
              </a:ext>
            </a:extLst>
          </p:cNvPr>
          <p:cNvSpPr txBox="1"/>
          <p:nvPr/>
        </p:nvSpPr>
        <p:spPr>
          <a:xfrm>
            <a:off x="1387740" y="2939866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612B20-9326-428D-B330-ADC185EC5B42}"/>
              </a:ext>
            </a:extLst>
          </p:cNvPr>
          <p:cNvSpPr txBox="1"/>
          <p:nvPr/>
        </p:nvSpPr>
        <p:spPr>
          <a:xfrm>
            <a:off x="1390946" y="3189058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69A0DC5-95AF-4BBF-A413-CE60F1E5588E}"/>
              </a:ext>
            </a:extLst>
          </p:cNvPr>
          <p:cNvCxnSpPr>
            <a:cxnSpLocks/>
            <a:stCxn id="59" idx="3"/>
            <a:endCxn id="30" idx="2"/>
          </p:cNvCxnSpPr>
          <p:nvPr/>
        </p:nvCxnSpPr>
        <p:spPr>
          <a:xfrm>
            <a:off x="1851328" y="2330793"/>
            <a:ext cx="5545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48D4A4B-9AA4-4A08-AAB5-8EE91870AB30}"/>
              </a:ext>
            </a:extLst>
          </p:cNvPr>
          <p:cNvCxnSpPr>
            <a:cxnSpLocks/>
            <a:stCxn id="34" idx="2"/>
            <a:endCxn id="60" idx="3"/>
          </p:cNvCxnSpPr>
          <p:nvPr/>
        </p:nvCxnSpPr>
        <p:spPr>
          <a:xfrm flipH="1">
            <a:off x="1851328" y="2578662"/>
            <a:ext cx="554528" cy="13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0E0FD75-B8FC-4A9D-9093-34A9E970EBD6}"/>
              </a:ext>
            </a:extLst>
          </p:cNvPr>
          <p:cNvCxnSpPr>
            <a:cxnSpLocks/>
            <a:stCxn id="38" idx="2"/>
            <a:endCxn id="61" idx="3"/>
          </p:cNvCxnSpPr>
          <p:nvPr/>
        </p:nvCxnSpPr>
        <p:spPr>
          <a:xfrm flipH="1">
            <a:off x="1851328" y="2826531"/>
            <a:ext cx="554528" cy="26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0B3944D-1E3A-4147-86EE-B167469528F5}"/>
              </a:ext>
            </a:extLst>
          </p:cNvPr>
          <p:cNvCxnSpPr>
            <a:cxnSpLocks/>
            <a:stCxn id="42" idx="2"/>
            <a:endCxn id="62" idx="3"/>
          </p:cNvCxnSpPr>
          <p:nvPr/>
        </p:nvCxnSpPr>
        <p:spPr>
          <a:xfrm flipH="1">
            <a:off x="1851328" y="3074400"/>
            <a:ext cx="554528" cy="39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63FEC5C-DFEF-4322-A7A4-707E2689965C}"/>
              </a:ext>
            </a:extLst>
          </p:cNvPr>
          <p:cNvCxnSpPr>
            <a:cxnSpLocks/>
            <a:stCxn id="46" idx="2"/>
            <a:endCxn id="63" idx="3"/>
          </p:cNvCxnSpPr>
          <p:nvPr/>
        </p:nvCxnSpPr>
        <p:spPr>
          <a:xfrm flipH="1">
            <a:off x="1851328" y="3322269"/>
            <a:ext cx="554528" cy="528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76361D6-EDC1-4E29-93E5-A8EFB619769D}"/>
                  </a:ext>
                </a:extLst>
              </p:cNvPr>
              <p:cNvSpPr txBox="1"/>
              <p:nvPr/>
            </p:nvSpPr>
            <p:spPr>
              <a:xfrm>
                <a:off x="2618308" y="1731703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76361D6-EDC1-4E29-93E5-A8EFB6197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308" y="1731703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5517" r="-17241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그룹 69">
            <a:extLst>
              <a:ext uri="{FF2B5EF4-FFF2-40B4-BE49-F238E27FC236}">
                <a16:creationId xmlns:a16="http://schemas.microsoft.com/office/drawing/2014/main" id="{FCC00815-3209-4F30-A8F9-F8A4762A7E73}"/>
              </a:ext>
            </a:extLst>
          </p:cNvPr>
          <p:cNvGrpSpPr/>
          <p:nvPr/>
        </p:nvGrpSpPr>
        <p:grpSpPr>
          <a:xfrm>
            <a:off x="4758275" y="2929280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6464961D-5335-4F79-8302-36F7C777B66F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A578249-D874-40CA-98D5-A54620F50572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D45021A-3070-4131-AB86-B1F6958460A9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D08A14E2-B767-4666-9B92-7C5BB36B4DE7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/>
              <p:nvPr/>
            </p:nvSpPr>
            <p:spPr>
              <a:xfrm>
                <a:off x="5309744" y="2593990"/>
                <a:ext cx="2356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744" y="2593990"/>
                <a:ext cx="235642" cy="307777"/>
              </a:xfrm>
              <a:prstGeom prst="rect">
                <a:avLst/>
              </a:prstGeom>
              <a:blipFill>
                <a:blip r:embed="rId5"/>
                <a:stretch>
                  <a:fillRect l="-20513" r="-256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E7F142D0-F261-4A0F-8DF8-F6A484C9D547}"/>
              </a:ext>
            </a:extLst>
          </p:cNvPr>
          <p:cNvSpPr txBox="1"/>
          <p:nvPr/>
        </p:nvSpPr>
        <p:spPr>
          <a:xfrm>
            <a:off x="1701041" y="5376446"/>
            <a:ext cx="2101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D6716CB-6558-4EBE-A76C-B3C6249E8D09}"/>
              </a:ext>
            </a:extLst>
          </p:cNvPr>
          <p:cNvSpPr/>
          <p:nvPr/>
        </p:nvSpPr>
        <p:spPr>
          <a:xfrm>
            <a:off x="2237109" y="4697443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72697C24-F409-437A-B68F-1E7F346EB13A}"/>
              </a:ext>
            </a:extLst>
          </p:cNvPr>
          <p:cNvCxnSpPr>
            <a:cxnSpLocks/>
            <a:stCxn id="82" idx="0"/>
            <a:endCxn id="83" idx="2"/>
          </p:cNvCxnSpPr>
          <p:nvPr/>
        </p:nvCxnSpPr>
        <p:spPr>
          <a:xfrm flipV="1">
            <a:off x="2751614" y="5059212"/>
            <a:ext cx="0" cy="3172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8423685B-AA82-4D70-944F-1D07B62ADFE4}"/>
              </a:ext>
            </a:extLst>
          </p:cNvPr>
          <p:cNvCxnSpPr>
            <a:cxnSpLocks/>
            <a:stCxn id="83" idx="0"/>
            <a:endCxn id="86" idx="1"/>
          </p:cNvCxnSpPr>
          <p:nvPr/>
        </p:nvCxnSpPr>
        <p:spPr>
          <a:xfrm rot="5400000" flipH="1" flipV="1">
            <a:off x="3638399" y="3323120"/>
            <a:ext cx="487538" cy="2261109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486D99FA-1E9B-4C3A-AB80-81C78A3FF681}"/>
              </a:ext>
            </a:extLst>
          </p:cNvPr>
          <p:cNvSpPr/>
          <p:nvPr/>
        </p:nvSpPr>
        <p:spPr>
          <a:xfrm>
            <a:off x="5012723" y="407181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4D82CEA-A8D0-4B14-987E-696868812603}"/>
              </a:ext>
            </a:extLst>
          </p:cNvPr>
          <p:cNvSpPr/>
          <p:nvPr/>
        </p:nvSpPr>
        <p:spPr>
          <a:xfrm>
            <a:off x="5714353" y="426188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4EF2D890-C24F-4343-AF8F-0E0E3CC95F55}"/>
              </a:ext>
            </a:extLst>
          </p:cNvPr>
          <p:cNvSpPr/>
          <p:nvPr/>
        </p:nvSpPr>
        <p:spPr>
          <a:xfrm>
            <a:off x="5715164" y="408010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D28CDB1-97CB-43A7-9E5A-E44FDE1F8AC3}"/>
              </a:ext>
            </a:extLst>
          </p:cNvPr>
          <p:cNvCxnSpPr>
            <a:cxnSpLocks/>
            <a:stCxn id="86" idx="2"/>
            <a:endCxn id="90" idx="0"/>
          </p:cNvCxnSpPr>
          <p:nvPr/>
        </p:nvCxnSpPr>
        <p:spPr>
          <a:xfrm>
            <a:off x="5405504" y="4347995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0273E773-205E-465F-A341-0B2745AD9EA7}"/>
              </a:ext>
            </a:extLst>
          </p:cNvPr>
          <p:cNvSpPr/>
          <p:nvPr/>
        </p:nvSpPr>
        <p:spPr>
          <a:xfrm>
            <a:off x="5012723" y="472070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DE9EB50-D6A3-4B94-82E0-CBCB2CE7B225}"/>
              </a:ext>
            </a:extLst>
          </p:cNvPr>
          <p:cNvCxnSpPr>
            <a:cxnSpLocks/>
            <a:stCxn id="90" idx="2"/>
            <a:endCxn id="95" idx="0"/>
          </p:cNvCxnSpPr>
          <p:nvPr/>
        </p:nvCxnSpPr>
        <p:spPr>
          <a:xfrm>
            <a:off x="5405504" y="4996885"/>
            <a:ext cx="1612" cy="40403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DE27EB50-B044-4746-AFDD-C186E1D002BE}"/>
              </a:ext>
            </a:extLst>
          </p:cNvPr>
          <p:cNvCxnSpPr>
            <a:cxnSpLocks/>
            <a:stCxn id="88" idx="6"/>
            <a:endCxn id="99" idx="2"/>
          </p:cNvCxnSpPr>
          <p:nvPr/>
        </p:nvCxnSpPr>
        <p:spPr>
          <a:xfrm flipV="1">
            <a:off x="5800149" y="4122173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4413435-3E15-45AC-AF79-185AD0E31A77}"/>
              </a:ext>
            </a:extLst>
          </p:cNvPr>
          <p:cNvCxnSpPr>
            <a:cxnSpLocks/>
            <a:stCxn id="87" idx="6"/>
            <a:endCxn id="98" idx="2"/>
          </p:cNvCxnSpPr>
          <p:nvPr/>
        </p:nvCxnSpPr>
        <p:spPr>
          <a:xfrm flipV="1">
            <a:off x="5799338" y="4303953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177F46B6-85D0-434D-9439-8B7A48DDE218}"/>
              </a:ext>
            </a:extLst>
          </p:cNvPr>
          <p:cNvCxnSpPr>
            <a:cxnSpLocks/>
            <a:stCxn id="87" idx="6"/>
          </p:cNvCxnSpPr>
          <p:nvPr/>
        </p:nvCxnSpPr>
        <p:spPr>
          <a:xfrm flipH="1" flipV="1">
            <a:off x="5400949" y="3451735"/>
            <a:ext cx="398389" cy="853065"/>
          </a:xfrm>
          <a:prstGeom prst="bentConnector4">
            <a:avLst>
              <a:gd name="adj1" fmla="val -17114"/>
              <a:gd name="adj2" fmla="val 3747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FB2556D9-A338-4A2C-9DB4-25D325841809}"/>
              </a:ext>
            </a:extLst>
          </p:cNvPr>
          <p:cNvSpPr txBox="1"/>
          <p:nvPr/>
        </p:nvSpPr>
        <p:spPr>
          <a:xfrm>
            <a:off x="5163216" y="5400916"/>
            <a:ext cx="487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5FC67A8A-0759-46AC-8700-85F4E2F77745}"/>
              </a:ext>
            </a:extLst>
          </p:cNvPr>
          <p:cNvSpPr/>
          <p:nvPr/>
        </p:nvSpPr>
        <p:spPr>
          <a:xfrm>
            <a:off x="6163451" y="426588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725228C-FA54-414E-8F68-5FA725861C8C}"/>
              </a:ext>
            </a:extLst>
          </p:cNvPr>
          <p:cNvSpPr/>
          <p:nvPr/>
        </p:nvSpPr>
        <p:spPr>
          <a:xfrm>
            <a:off x="6164263" y="40841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84247779-1601-4AD4-ABFB-1119BD2C5BFC}"/>
              </a:ext>
            </a:extLst>
          </p:cNvPr>
          <p:cNvSpPr/>
          <p:nvPr/>
        </p:nvSpPr>
        <p:spPr>
          <a:xfrm>
            <a:off x="6162296" y="426103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6C56C8E4-D3D2-4069-B35A-0207C10D9AF5}"/>
              </a:ext>
            </a:extLst>
          </p:cNvPr>
          <p:cNvSpPr/>
          <p:nvPr/>
        </p:nvSpPr>
        <p:spPr>
          <a:xfrm>
            <a:off x="6163108" y="40792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D9E80F9-9322-4619-9872-DF0A1DBBC56B}"/>
                  </a:ext>
                </a:extLst>
              </p:cNvPr>
              <p:cNvSpPr txBox="1"/>
              <p:nvPr/>
            </p:nvSpPr>
            <p:spPr>
              <a:xfrm>
                <a:off x="3598848" y="3954499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D9E80F9-9322-4619-9872-DF0A1DBBC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848" y="3954499"/>
                <a:ext cx="1099660" cy="215444"/>
              </a:xfrm>
              <a:prstGeom prst="rect">
                <a:avLst/>
              </a:prstGeom>
              <a:blipFill>
                <a:blip r:embed="rId6"/>
                <a:stretch>
                  <a:fillRect l="-5525" t="-28571" r="-8287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F2FF6C0-C74E-45B8-91FD-1A57768DD0C2}"/>
              </a:ext>
            </a:extLst>
          </p:cNvPr>
          <p:cNvCxnSpPr>
            <a:cxnSpLocks/>
            <a:stCxn id="83" idx="0"/>
          </p:cNvCxnSpPr>
          <p:nvPr/>
        </p:nvCxnSpPr>
        <p:spPr>
          <a:xfrm flipV="1">
            <a:off x="2751614" y="3488211"/>
            <a:ext cx="0" cy="120923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78941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>
            <a:extLst>
              <a:ext uri="{FF2B5EF4-FFF2-40B4-BE49-F238E27FC236}">
                <a16:creationId xmlns:a16="http://schemas.microsoft.com/office/drawing/2014/main" id="{EE5B44C5-8A39-41FE-ADB9-441692B8A76A}"/>
              </a:ext>
            </a:extLst>
          </p:cNvPr>
          <p:cNvSpPr txBox="1"/>
          <p:nvPr/>
        </p:nvSpPr>
        <p:spPr>
          <a:xfrm>
            <a:off x="4541890" y="3623625"/>
            <a:ext cx="415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FFF605E-69F4-4934-ACD7-824F28812769}"/>
              </a:ext>
            </a:extLst>
          </p:cNvPr>
          <p:cNvSpPr txBox="1"/>
          <p:nvPr/>
        </p:nvSpPr>
        <p:spPr>
          <a:xfrm>
            <a:off x="4162832" y="3623625"/>
            <a:ext cx="415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6049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내적을 통해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행과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유사도를 산출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노드로 그림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CC00815-3209-4F30-A8F9-F8A4762A7E73}"/>
              </a:ext>
            </a:extLst>
          </p:cNvPr>
          <p:cNvGrpSpPr/>
          <p:nvPr/>
        </p:nvGrpSpPr>
        <p:grpSpPr>
          <a:xfrm>
            <a:off x="5187405" y="4982691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6464961D-5335-4F79-8302-36F7C777B66F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A578249-D874-40CA-98D5-A54620F50572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D45021A-3070-4131-AB86-B1F6958460A9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D08A14E2-B767-4666-9B92-7C5BB36B4DE7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/>
              <p:nvPr/>
            </p:nvSpPr>
            <p:spPr>
              <a:xfrm>
                <a:off x="5738874" y="4647401"/>
                <a:ext cx="2356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74" y="4647401"/>
                <a:ext cx="235642" cy="307777"/>
              </a:xfrm>
              <a:prstGeom prst="rect">
                <a:avLst/>
              </a:prstGeom>
              <a:blipFill>
                <a:blip r:embed="rId4"/>
                <a:stretch>
                  <a:fillRect l="-20513" r="-25641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그룹 76">
            <a:extLst>
              <a:ext uri="{FF2B5EF4-FFF2-40B4-BE49-F238E27FC236}">
                <a16:creationId xmlns:a16="http://schemas.microsoft.com/office/drawing/2014/main" id="{176057E0-38E7-42B1-A17D-28ADF0A81B9F}"/>
              </a:ext>
            </a:extLst>
          </p:cNvPr>
          <p:cNvGrpSpPr/>
          <p:nvPr/>
        </p:nvGrpSpPr>
        <p:grpSpPr>
          <a:xfrm>
            <a:off x="1781037" y="4728775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DF2B51A-C731-4B30-AEBE-DE4880163330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DF2B51A-C731-4B30-AEBE-DE4880163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AB1D3033-E397-4CC4-99A7-8431B0593167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A235628A-7039-46D2-8DD9-0BEA5B7FF0CE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E821823-8B21-4F7D-8A3B-23A078F7CDDC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BF33B440-898C-4638-B86E-64419EBA6F01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E4FCDB2B-5F63-45B2-A583-2D1B5113BDA6}"/>
              </a:ext>
            </a:extLst>
          </p:cNvPr>
          <p:cNvGrpSpPr/>
          <p:nvPr/>
        </p:nvGrpSpPr>
        <p:grpSpPr>
          <a:xfrm>
            <a:off x="1781037" y="4967407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00D03A-6157-4F14-A4D2-9E97602E504D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00D03A-6157-4F14-A4D2-9E97602E5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BB4422E-57F0-4B12-8E8F-2324B158CC92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5EC69698-53D0-46F3-8321-87A8E85A1F8F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7F203EC6-9C17-4153-B585-FDDA1D7FA8F6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5A1B386A-6E0A-4913-9927-E6E6B73F6A49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CD55E77-DBAD-4A54-9583-8BE5805E87C4}"/>
              </a:ext>
            </a:extLst>
          </p:cNvPr>
          <p:cNvGrpSpPr/>
          <p:nvPr/>
        </p:nvGrpSpPr>
        <p:grpSpPr>
          <a:xfrm>
            <a:off x="1781037" y="5206040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CF167E0-C461-4DFD-A569-43EC089C2306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CF167E0-C461-4DFD-A569-43EC089C23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F2C7B361-2A44-4E32-B77C-EA7D9ED25F9D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EB81136-0897-4901-939E-2D053ADBEEEE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1C30C319-85D3-4B56-9D11-B43E70CE03AE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F0059A33-857B-436E-A0B4-3C75517B94EB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F2671D85-8C77-49C6-A76F-03675D4C1335}"/>
              </a:ext>
            </a:extLst>
          </p:cNvPr>
          <p:cNvGrpSpPr/>
          <p:nvPr/>
        </p:nvGrpSpPr>
        <p:grpSpPr>
          <a:xfrm>
            <a:off x="1781037" y="5444672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76DB217C-E515-464A-B053-2A05BEF9477B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76DB217C-E515-464A-B053-2A05BEF94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DC7E31F-D903-44E3-A849-7D3860073633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61922C61-932C-483C-ABAB-63786489363D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E13F2F3F-E98B-4195-8C23-4F1D39521EAB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EA9D4E7C-55A5-4B3D-8BE7-FFC99A3F8CE0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5218B65-808D-457A-A747-45EBC0015886}"/>
              </a:ext>
            </a:extLst>
          </p:cNvPr>
          <p:cNvGrpSpPr/>
          <p:nvPr/>
        </p:nvGrpSpPr>
        <p:grpSpPr>
          <a:xfrm>
            <a:off x="1781037" y="5683305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D18E625-1F84-41E4-92AE-8FA2ED1AC36A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D18E625-1F84-41E4-92AE-8FA2ED1AC3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2FB87DCA-C52E-4EF7-B9CB-D6AF8AB49893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D712B31B-85E1-4FC7-B7C4-53ACC2198285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16981C4A-4002-4528-8659-70EDE8470BB8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2EB31D82-FB83-403A-87E0-ACAEB638914C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872F98-4A70-4434-8F5D-EE64D33BB094}"/>
              </a:ext>
            </a:extLst>
          </p:cNvPr>
          <p:cNvGrpSpPr/>
          <p:nvPr/>
        </p:nvGrpSpPr>
        <p:grpSpPr>
          <a:xfrm>
            <a:off x="3025655" y="3586300"/>
            <a:ext cx="415055" cy="305482"/>
            <a:chOff x="2897315" y="2643805"/>
            <a:chExt cx="415055" cy="305482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1243001F-8D3F-4F30-8DFF-0BBCDB60F71D}"/>
                </a:ext>
              </a:extLst>
            </p:cNvPr>
            <p:cNvSpPr/>
            <p:nvPr/>
          </p:nvSpPr>
          <p:spPr>
            <a:xfrm>
              <a:off x="2932508" y="2643805"/>
              <a:ext cx="305482" cy="305482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F7295DD-1B1A-4AAE-8245-B82A55FF5DEC}"/>
                </a:ext>
              </a:extLst>
            </p:cNvPr>
            <p:cNvSpPr txBox="1"/>
            <p:nvPr/>
          </p:nvSpPr>
          <p:spPr>
            <a:xfrm>
              <a:off x="2897315" y="2681130"/>
              <a:ext cx="415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5D7CA30-6A46-4C16-97DA-C508BBDA1BF5}"/>
              </a:ext>
            </a:extLst>
          </p:cNvPr>
          <p:cNvGrpSpPr/>
          <p:nvPr/>
        </p:nvGrpSpPr>
        <p:grpSpPr>
          <a:xfrm>
            <a:off x="3404714" y="3586300"/>
            <a:ext cx="415055" cy="305482"/>
            <a:chOff x="2897315" y="2643805"/>
            <a:chExt cx="415055" cy="305482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2E070AE-F1E3-4DF4-A077-C19CDB5B0A6C}"/>
                </a:ext>
              </a:extLst>
            </p:cNvPr>
            <p:cNvSpPr/>
            <p:nvPr/>
          </p:nvSpPr>
          <p:spPr>
            <a:xfrm>
              <a:off x="2932508" y="2643805"/>
              <a:ext cx="305482" cy="305482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3EAAF53-992A-49F7-80BB-C45D3FF4A8B4}"/>
                </a:ext>
              </a:extLst>
            </p:cNvPr>
            <p:cNvSpPr txBox="1"/>
            <p:nvPr/>
          </p:nvSpPr>
          <p:spPr>
            <a:xfrm>
              <a:off x="2897315" y="2681130"/>
              <a:ext cx="415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783382C6-435F-43FC-A715-FDACE66A5972}"/>
              </a:ext>
            </a:extLst>
          </p:cNvPr>
          <p:cNvGrpSpPr/>
          <p:nvPr/>
        </p:nvGrpSpPr>
        <p:grpSpPr>
          <a:xfrm>
            <a:off x="3783773" y="3586300"/>
            <a:ext cx="415055" cy="305482"/>
            <a:chOff x="2897315" y="2643805"/>
            <a:chExt cx="415055" cy="305482"/>
          </a:xfrm>
        </p:grpSpPr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A4C30EB1-4F8B-4859-B18E-872C6A901DEC}"/>
                </a:ext>
              </a:extLst>
            </p:cNvPr>
            <p:cNvSpPr/>
            <p:nvPr/>
          </p:nvSpPr>
          <p:spPr>
            <a:xfrm>
              <a:off x="2932508" y="2643805"/>
              <a:ext cx="305482" cy="305482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D784734-2691-42DF-9028-77E62643F2AC}"/>
                </a:ext>
              </a:extLst>
            </p:cNvPr>
            <p:cNvSpPr txBox="1"/>
            <p:nvPr/>
          </p:nvSpPr>
          <p:spPr>
            <a:xfrm>
              <a:off x="2897315" y="2681130"/>
              <a:ext cx="415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37" name="타원 136">
            <a:extLst>
              <a:ext uri="{FF2B5EF4-FFF2-40B4-BE49-F238E27FC236}">
                <a16:creationId xmlns:a16="http://schemas.microsoft.com/office/drawing/2014/main" id="{43CC4064-8039-4B36-9F30-6B4D78087400}"/>
              </a:ext>
            </a:extLst>
          </p:cNvPr>
          <p:cNvSpPr/>
          <p:nvPr/>
        </p:nvSpPr>
        <p:spPr>
          <a:xfrm>
            <a:off x="4198025" y="3586300"/>
            <a:ext cx="305482" cy="305482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F6DCABFD-052A-4312-9504-3DD8D319E26E}"/>
              </a:ext>
            </a:extLst>
          </p:cNvPr>
          <p:cNvSpPr/>
          <p:nvPr/>
        </p:nvSpPr>
        <p:spPr>
          <a:xfrm>
            <a:off x="4577083" y="3586300"/>
            <a:ext cx="305482" cy="305482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E4F24CAF-C7C4-4127-ACFF-0A72D76F9B3A}"/>
              </a:ext>
            </a:extLst>
          </p:cNvPr>
          <p:cNvCxnSpPr>
            <a:cxnSpLocks/>
            <a:stCxn id="78" idx="3"/>
          </p:cNvCxnSpPr>
          <p:nvPr/>
        </p:nvCxnSpPr>
        <p:spPr>
          <a:xfrm flipV="1">
            <a:off x="2942084" y="3847044"/>
            <a:ext cx="164569" cy="100484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연결선: 꺾임 141">
            <a:extLst>
              <a:ext uri="{FF2B5EF4-FFF2-40B4-BE49-F238E27FC236}">
                <a16:creationId xmlns:a16="http://schemas.microsoft.com/office/drawing/2014/main" id="{ECB1EC3D-C21A-43AF-9FFE-A8A5EBCC4D84}"/>
              </a:ext>
            </a:extLst>
          </p:cNvPr>
          <p:cNvCxnSpPr>
            <a:cxnSpLocks/>
            <a:stCxn id="104" idx="3"/>
            <a:endCxn id="131" idx="3"/>
          </p:cNvCxnSpPr>
          <p:nvPr/>
        </p:nvCxnSpPr>
        <p:spPr>
          <a:xfrm flipV="1">
            <a:off x="2942084" y="3847045"/>
            <a:ext cx="542560" cy="124347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E68372C6-6864-4395-A409-577CFA1093D3}"/>
              </a:ext>
            </a:extLst>
          </p:cNvPr>
          <p:cNvCxnSpPr>
            <a:cxnSpLocks/>
            <a:stCxn id="110" idx="3"/>
          </p:cNvCxnSpPr>
          <p:nvPr/>
        </p:nvCxnSpPr>
        <p:spPr>
          <a:xfrm flipV="1">
            <a:off x="2942084" y="3854457"/>
            <a:ext cx="937451" cy="14746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5EE4EA51-FA53-4DBC-995A-EA47C97E8A10}"/>
              </a:ext>
            </a:extLst>
          </p:cNvPr>
          <p:cNvCxnSpPr>
            <a:cxnSpLocks/>
            <a:stCxn id="116" idx="3"/>
            <a:endCxn id="137" idx="3"/>
          </p:cNvCxnSpPr>
          <p:nvPr/>
        </p:nvCxnSpPr>
        <p:spPr>
          <a:xfrm flipV="1">
            <a:off x="2942084" y="3847045"/>
            <a:ext cx="1300678" cy="172073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CEF439A7-AD10-455C-A92E-A98501D280EF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942084" y="3854457"/>
            <a:ext cx="1680803" cy="195195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665A8DE4-4C19-4642-BB88-67B88211E113}"/>
              </a:ext>
            </a:extLst>
          </p:cNvPr>
          <p:cNvCxnSpPr>
            <a:cxnSpLocks/>
            <a:stCxn id="17" idx="2"/>
            <a:endCxn id="127" idx="4"/>
          </p:cNvCxnSpPr>
          <p:nvPr/>
        </p:nvCxnSpPr>
        <p:spPr>
          <a:xfrm rot="10800000">
            <a:off x="3213590" y="3891782"/>
            <a:ext cx="1719357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70A0FF1-DCC5-4A8C-B854-4F06FBD82692}"/>
              </a:ext>
            </a:extLst>
          </p:cNvPr>
          <p:cNvSpPr/>
          <p:nvPr/>
        </p:nvSpPr>
        <p:spPr>
          <a:xfrm>
            <a:off x="4932946" y="4092315"/>
            <a:ext cx="64886" cy="6488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54D299B6-D129-4120-95AD-98AC06961308}"/>
              </a:ext>
            </a:extLst>
          </p:cNvPr>
          <p:cNvCxnSpPr>
            <a:cxnSpLocks/>
            <a:stCxn id="71" idx="1"/>
            <a:endCxn id="17" idx="2"/>
          </p:cNvCxnSpPr>
          <p:nvPr/>
        </p:nvCxnSpPr>
        <p:spPr>
          <a:xfrm rot="10800000">
            <a:off x="4932947" y="4124759"/>
            <a:ext cx="254459" cy="996433"/>
          </a:xfrm>
          <a:prstGeom prst="bentConnector3">
            <a:avLst>
              <a:gd name="adj1" fmla="val 10157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E1C027C7-7018-42D3-BCB8-483F1B913868}"/>
              </a:ext>
            </a:extLst>
          </p:cNvPr>
          <p:cNvCxnSpPr>
            <a:cxnSpLocks/>
            <a:stCxn id="17" idx="2"/>
            <a:endCxn id="131" idx="4"/>
          </p:cNvCxnSpPr>
          <p:nvPr/>
        </p:nvCxnSpPr>
        <p:spPr>
          <a:xfrm rot="10800000">
            <a:off x="3592648" y="3891782"/>
            <a:ext cx="1340298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7D9E4BC0-AAE6-49F9-906E-57AD80C5FD36}"/>
              </a:ext>
            </a:extLst>
          </p:cNvPr>
          <p:cNvCxnSpPr>
            <a:cxnSpLocks/>
            <a:stCxn id="17" idx="2"/>
            <a:endCxn id="134" idx="4"/>
          </p:cNvCxnSpPr>
          <p:nvPr/>
        </p:nvCxnSpPr>
        <p:spPr>
          <a:xfrm rot="10800000">
            <a:off x="3971708" y="3891782"/>
            <a:ext cx="961239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CB4F27B9-BEB7-42F7-AAE1-DCFC8E9E27CC}"/>
              </a:ext>
            </a:extLst>
          </p:cNvPr>
          <p:cNvCxnSpPr>
            <a:cxnSpLocks/>
            <a:stCxn id="17" idx="2"/>
            <a:endCxn id="137" idx="4"/>
          </p:cNvCxnSpPr>
          <p:nvPr/>
        </p:nvCxnSpPr>
        <p:spPr>
          <a:xfrm rot="10800000">
            <a:off x="4350766" y="3891782"/>
            <a:ext cx="582180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08C17BDA-D358-4D9F-8D4B-6FBAFEC83F67}"/>
              </a:ext>
            </a:extLst>
          </p:cNvPr>
          <p:cNvCxnSpPr>
            <a:cxnSpLocks/>
            <a:stCxn id="17" idx="2"/>
            <a:endCxn id="140" idx="4"/>
          </p:cNvCxnSpPr>
          <p:nvPr/>
        </p:nvCxnSpPr>
        <p:spPr>
          <a:xfrm rot="10800000">
            <a:off x="4729824" y="3891782"/>
            <a:ext cx="203122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FE525B75-CEBD-4F89-B35D-384840B17F92}"/>
              </a:ext>
            </a:extLst>
          </p:cNvPr>
          <p:cNvCxnSpPr>
            <a:cxnSpLocks/>
            <a:stCxn id="127" idx="0"/>
          </p:cNvCxnSpPr>
          <p:nvPr/>
        </p:nvCxnSpPr>
        <p:spPr>
          <a:xfrm flipH="1" flipV="1">
            <a:off x="3213364" y="3119366"/>
            <a:ext cx="225" cy="46693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1ACEB73F-7BC0-47D7-AA8E-7DF6D51FE3F8}"/>
              </a:ext>
            </a:extLst>
          </p:cNvPr>
          <p:cNvCxnSpPr>
            <a:cxnSpLocks/>
            <a:stCxn id="131" idx="0"/>
          </p:cNvCxnSpPr>
          <p:nvPr/>
        </p:nvCxnSpPr>
        <p:spPr>
          <a:xfrm flipV="1">
            <a:off x="3592648" y="3119366"/>
            <a:ext cx="0" cy="46693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BB36DCD3-1E72-49BF-B41A-D0A55B12D557}"/>
              </a:ext>
            </a:extLst>
          </p:cNvPr>
          <p:cNvCxnSpPr>
            <a:cxnSpLocks/>
            <a:stCxn id="134" idx="0"/>
          </p:cNvCxnSpPr>
          <p:nvPr/>
        </p:nvCxnSpPr>
        <p:spPr>
          <a:xfrm flipH="1" flipV="1">
            <a:off x="3971032" y="3127982"/>
            <a:ext cx="675" cy="4583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690B0C9-F377-47FC-9EA8-2224F8A171A1}"/>
              </a:ext>
            </a:extLst>
          </p:cNvPr>
          <p:cNvCxnSpPr>
            <a:cxnSpLocks/>
            <a:stCxn id="137" idx="0"/>
          </p:cNvCxnSpPr>
          <p:nvPr/>
        </p:nvCxnSpPr>
        <p:spPr>
          <a:xfrm flipH="1" flipV="1">
            <a:off x="4350542" y="3119366"/>
            <a:ext cx="224" cy="46693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3832F878-5781-47F6-BFA4-762640D4ADFF}"/>
              </a:ext>
            </a:extLst>
          </p:cNvPr>
          <p:cNvCxnSpPr>
            <a:cxnSpLocks/>
            <a:stCxn id="140" idx="0"/>
          </p:cNvCxnSpPr>
          <p:nvPr/>
        </p:nvCxnSpPr>
        <p:spPr>
          <a:xfrm flipV="1">
            <a:off x="4729824" y="3114976"/>
            <a:ext cx="0" cy="47132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427AB96-CFC9-4DF2-A261-9CFDDBC9A270}"/>
                  </a:ext>
                </a:extLst>
              </p:cNvPr>
              <p:cNvSpPr txBox="1"/>
              <p:nvPr/>
            </p:nvSpPr>
            <p:spPr>
              <a:xfrm>
                <a:off x="2186467" y="4381595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427AB96-CFC9-4DF2-A261-9CFDDBC9A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67" y="4381595"/>
                <a:ext cx="357470" cy="307777"/>
              </a:xfrm>
              <a:prstGeom prst="rect">
                <a:avLst/>
              </a:prstGeom>
              <a:blipFill>
                <a:blip r:embed="rId9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2F366C0E-E81A-4723-AE49-03F802374D3F}"/>
              </a:ext>
            </a:extLst>
          </p:cNvPr>
          <p:cNvCxnSpPr>
            <a:cxnSpLocks/>
          </p:cNvCxnSpPr>
          <p:nvPr/>
        </p:nvCxnSpPr>
        <p:spPr>
          <a:xfrm flipV="1">
            <a:off x="2956980" y="1965770"/>
            <a:ext cx="0" cy="90651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96F62E7-F859-4DFD-B792-76CBCC00DD01}"/>
              </a:ext>
            </a:extLst>
          </p:cNvPr>
          <p:cNvSpPr/>
          <p:nvPr/>
        </p:nvSpPr>
        <p:spPr>
          <a:xfrm rot="16200000">
            <a:off x="3083145" y="2278685"/>
            <a:ext cx="23159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9D69640-C77E-46B3-9B02-B492BB5328F2}"/>
              </a:ext>
            </a:extLst>
          </p:cNvPr>
          <p:cNvSpPr/>
          <p:nvPr/>
        </p:nvSpPr>
        <p:spPr>
          <a:xfrm rot="16200000" flipH="1">
            <a:off x="3470036" y="2509900"/>
            <a:ext cx="23083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7A2FA7E-D2DD-4444-8DC2-588BF52A815C}"/>
              </a:ext>
            </a:extLst>
          </p:cNvPr>
          <p:cNvSpPr/>
          <p:nvPr/>
        </p:nvSpPr>
        <p:spPr>
          <a:xfrm rot="16200000" flipH="1">
            <a:off x="3725389" y="2641059"/>
            <a:ext cx="482042" cy="10228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7704C53-4569-485B-9BFD-01CD77D63890}"/>
              </a:ext>
            </a:extLst>
          </p:cNvPr>
          <p:cNvSpPr/>
          <p:nvPr/>
        </p:nvSpPr>
        <p:spPr>
          <a:xfrm rot="16200000" flipH="1">
            <a:off x="4174247" y="2567601"/>
            <a:ext cx="341671" cy="10882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59DF6B2-7AA2-45FB-9E37-5584A64C9EFA}"/>
              </a:ext>
            </a:extLst>
          </p:cNvPr>
          <p:cNvSpPr/>
          <p:nvPr/>
        </p:nvSpPr>
        <p:spPr>
          <a:xfrm rot="16200000" flipH="1">
            <a:off x="4437883" y="2685909"/>
            <a:ext cx="578288" cy="108827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/>
              <p:nvPr/>
            </p:nvSpPr>
            <p:spPr>
              <a:xfrm>
                <a:off x="4556826" y="2324025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826" y="2324025"/>
                <a:ext cx="269101" cy="123111"/>
              </a:xfrm>
              <a:prstGeom prst="rect">
                <a:avLst/>
              </a:prstGeom>
              <a:blipFill>
                <a:blip r:embed="rId10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931AB2C7-CBEA-47CB-AA91-00CB15C55C76}"/>
              </a:ext>
            </a:extLst>
          </p:cNvPr>
          <p:cNvCxnSpPr>
            <a:cxnSpLocks/>
          </p:cNvCxnSpPr>
          <p:nvPr/>
        </p:nvCxnSpPr>
        <p:spPr>
          <a:xfrm flipV="1">
            <a:off x="2956979" y="2451179"/>
            <a:ext cx="2098563" cy="1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/>
              <p:nvPr/>
            </p:nvSpPr>
            <p:spPr>
              <a:xfrm>
                <a:off x="4186555" y="2326091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555" y="2326091"/>
                <a:ext cx="269101" cy="123111"/>
              </a:xfrm>
              <a:prstGeom prst="rect">
                <a:avLst/>
              </a:prstGeom>
              <a:blipFill>
                <a:blip r:embed="rId11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/>
              <p:nvPr/>
            </p:nvSpPr>
            <p:spPr>
              <a:xfrm>
                <a:off x="3816283" y="2319988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−2.4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283" y="2319988"/>
                <a:ext cx="269101" cy="123111"/>
              </a:xfrm>
              <a:prstGeom prst="rect">
                <a:avLst/>
              </a:prstGeom>
              <a:blipFill>
                <a:blip r:embed="rId12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/>
              <p:nvPr/>
            </p:nvSpPr>
            <p:spPr>
              <a:xfrm>
                <a:off x="3446011" y="2319987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−1.2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011" y="2319987"/>
                <a:ext cx="269101" cy="123111"/>
              </a:xfrm>
              <a:prstGeom prst="rect">
                <a:avLst/>
              </a:prstGeom>
              <a:blipFill>
                <a:blip r:embed="rId13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/>
              <p:nvPr/>
            </p:nvSpPr>
            <p:spPr>
              <a:xfrm>
                <a:off x="3107162" y="2090080"/>
                <a:ext cx="18355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162" y="2090080"/>
                <a:ext cx="183559" cy="123111"/>
              </a:xfrm>
              <a:prstGeom prst="rect">
                <a:avLst/>
              </a:prstGeom>
              <a:blipFill>
                <a:blip r:embed="rId14"/>
                <a:stretch>
                  <a:fillRect l="-6667" r="-666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/>
              <p:nvPr/>
            </p:nvSpPr>
            <p:spPr>
              <a:xfrm>
                <a:off x="2577918" y="2289209"/>
                <a:ext cx="200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918" y="2289209"/>
                <a:ext cx="200376" cy="307777"/>
              </a:xfrm>
              <a:prstGeom prst="rect">
                <a:avLst/>
              </a:prstGeom>
              <a:blipFill>
                <a:blip r:embed="rId15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76178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2228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통한 정규화</a:t>
            </a: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2F366C0E-E81A-4723-AE49-03F802374D3F}"/>
              </a:ext>
            </a:extLst>
          </p:cNvPr>
          <p:cNvCxnSpPr>
            <a:cxnSpLocks/>
          </p:cNvCxnSpPr>
          <p:nvPr/>
        </p:nvCxnSpPr>
        <p:spPr>
          <a:xfrm flipV="1">
            <a:off x="2948644" y="4516465"/>
            <a:ext cx="0" cy="90651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96F62E7-F859-4DFD-B792-76CBCC00DD01}"/>
              </a:ext>
            </a:extLst>
          </p:cNvPr>
          <p:cNvSpPr/>
          <p:nvPr/>
        </p:nvSpPr>
        <p:spPr>
          <a:xfrm rot="16200000">
            <a:off x="3074809" y="4829380"/>
            <a:ext cx="23159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9D69640-C77E-46B3-9B02-B492BB5328F2}"/>
              </a:ext>
            </a:extLst>
          </p:cNvPr>
          <p:cNvSpPr/>
          <p:nvPr/>
        </p:nvSpPr>
        <p:spPr>
          <a:xfrm rot="16200000" flipH="1">
            <a:off x="3461700" y="5060595"/>
            <a:ext cx="23083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7A2FA7E-D2DD-4444-8DC2-588BF52A815C}"/>
              </a:ext>
            </a:extLst>
          </p:cNvPr>
          <p:cNvSpPr/>
          <p:nvPr/>
        </p:nvSpPr>
        <p:spPr>
          <a:xfrm rot="16200000" flipH="1">
            <a:off x="3717053" y="5191754"/>
            <a:ext cx="482042" cy="10228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7704C53-4569-485B-9BFD-01CD77D63890}"/>
              </a:ext>
            </a:extLst>
          </p:cNvPr>
          <p:cNvSpPr/>
          <p:nvPr/>
        </p:nvSpPr>
        <p:spPr>
          <a:xfrm rot="16200000" flipH="1">
            <a:off x="4165911" y="5118296"/>
            <a:ext cx="341671" cy="10882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59DF6B2-7AA2-45FB-9E37-5584A64C9EFA}"/>
              </a:ext>
            </a:extLst>
          </p:cNvPr>
          <p:cNvSpPr/>
          <p:nvPr/>
        </p:nvSpPr>
        <p:spPr>
          <a:xfrm rot="16200000" flipH="1">
            <a:off x="4429547" y="5236604"/>
            <a:ext cx="578288" cy="108827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/>
              <p:nvPr/>
            </p:nvSpPr>
            <p:spPr>
              <a:xfrm>
                <a:off x="4548490" y="4874720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90" y="4874720"/>
                <a:ext cx="269101" cy="123111"/>
              </a:xfrm>
              <a:prstGeom prst="rect">
                <a:avLst/>
              </a:prstGeom>
              <a:blipFill>
                <a:blip r:embed="rId3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931AB2C7-CBEA-47CB-AA91-00CB15C55C76}"/>
              </a:ext>
            </a:extLst>
          </p:cNvPr>
          <p:cNvCxnSpPr>
            <a:cxnSpLocks/>
          </p:cNvCxnSpPr>
          <p:nvPr/>
        </p:nvCxnSpPr>
        <p:spPr>
          <a:xfrm flipV="1">
            <a:off x="2948643" y="5001874"/>
            <a:ext cx="2098563" cy="1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/>
              <p:nvPr/>
            </p:nvSpPr>
            <p:spPr>
              <a:xfrm>
                <a:off x="4178219" y="4876786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219" y="4876786"/>
                <a:ext cx="269101" cy="123111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/>
              <p:nvPr/>
            </p:nvSpPr>
            <p:spPr>
              <a:xfrm>
                <a:off x="3807947" y="4870683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−2.4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947" y="4870683"/>
                <a:ext cx="269101" cy="123111"/>
              </a:xfrm>
              <a:prstGeom prst="rect">
                <a:avLst/>
              </a:prstGeom>
              <a:blipFill>
                <a:blip r:embed="rId5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/>
              <p:nvPr/>
            </p:nvSpPr>
            <p:spPr>
              <a:xfrm>
                <a:off x="3437675" y="4870682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−1.2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75" y="4870682"/>
                <a:ext cx="269101" cy="123111"/>
              </a:xfrm>
              <a:prstGeom prst="rect">
                <a:avLst/>
              </a:prstGeom>
              <a:blipFill>
                <a:blip r:embed="rId6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/>
              <p:nvPr/>
            </p:nvSpPr>
            <p:spPr>
              <a:xfrm>
                <a:off x="3098826" y="4640775"/>
                <a:ext cx="18355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826" y="4640775"/>
                <a:ext cx="183559" cy="123111"/>
              </a:xfrm>
              <a:prstGeom prst="rect">
                <a:avLst/>
              </a:prstGeom>
              <a:blipFill>
                <a:blip r:embed="rId7"/>
                <a:stretch>
                  <a:fillRect l="-6667" r="-666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/>
              <p:nvPr/>
            </p:nvSpPr>
            <p:spPr>
              <a:xfrm>
                <a:off x="1672856" y="4418382"/>
                <a:ext cx="200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856" y="4418382"/>
                <a:ext cx="200376" cy="307777"/>
              </a:xfrm>
              <a:prstGeom prst="rect">
                <a:avLst/>
              </a:prstGeom>
              <a:blipFill>
                <a:blip r:embed="rId8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61E1FF5-BE92-4B9B-AA60-0B7D88E481E9}"/>
              </a:ext>
            </a:extLst>
          </p:cNvPr>
          <p:cNvCxnSpPr>
            <a:cxnSpLocks/>
          </p:cNvCxnSpPr>
          <p:nvPr/>
        </p:nvCxnSpPr>
        <p:spPr>
          <a:xfrm flipV="1">
            <a:off x="2948644" y="2000553"/>
            <a:ext cx="0" cy="90651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7A83FF9-540B-4547-8B7B-ABDC5AF4247C}"/>
              </a:ext>
            </a:extLst>
          </p:cNvPr>
          <p:cNvSpPr/>
          <p:nvPr/>
        </p:nvSpPr>
        <p:spPr>
          <a:xfrm rot="16200000">
            <a:off x="2813159" y="2466381"/>
            <a:ext cx="761444" cy="1199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47594C7-8BB0-4862-BF24-FD8745B64263}"/>
              </a:ext>
            </a:extLst>
          </p:cNvPr>
          <p:cNvSpPr/>
          <p:nvPr/>
        </p:nvSpPr>
        <p:spPr>
          <a:xfrm rot="16200000">
            <a:off x="3468372" y="2735084"/>
            <a:ext cx="224040" cy="1199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2ABABC2-6A66-48D9-A9F3-C24F486283FF}"/>
              </a:ext>
            </a:extLst>
          </p:cNvPr>
          <p:cNvSpPr/>
          <p:nvPr/>
        </p:nvSpPr>
        <p:spPr>
          <a:xfrm rot="16200000">
            <a:off x="3931542" y="2822856"/>
            <a:ext cx="59608" cy="10882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0098067-451A-4DC2-8BA8-038380A8A30F}"/>
              </a:ext>
            </a:extLst>
          </p:cNvPr>
          <p:cNvSpPr/>
          <p:nvPr/>
        </p:nvSpPr>
        <p:spPr>
          <a:xfrm rot="16200000">
            <a:off x="4267990" y="2798310"/>
            <a:ext cx="123107" cy="9442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48AAE33-E62E-4E25-BA4E-D4937FBED39A}"/>
              </a:ext>
            </a:extLst>
          </p:cNvPr>
          <p:cNvSpPr/>
          <p:nvPr/>
        </p:nvSpPr>
        <p:spPr>
          <a:xfrm rot="16200000">
            <a:off x="4695833" y="2829799"/>
            <a:ext cx="45719" cy="108829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E4A6E01-62DC-4574-95D0-F5D1C3196D81}"/>
                  </a:ext>
                </a:extLst>
              </p:cNvPr>
              <p:cNvSpPr txBox="1"/>
              <p:nvPr/>
            </p:nvSpPr>
            <p:spPr>
              <a:xfrm>
                <a:off x="4608084" y="2733498"/>
                <a:ext cx="22121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E4A6E01-62DC-4574-95D0-F5D1C3196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084" y="2733498"/>
                <a:ext cx="221214" cy="123111"/>
              </a:xfrm>
              <a:prstGeom prst="rect">
                <a:avLst/>
              </a:prstGeom>
              <a:blipFill>
                <a:blip r:embed="rId9"/>
                <a:stretch>
                  <a:fillRect l="-8333"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F4BB850D-F638-4141-9323-180D88012EF1}"/>
              </a:ext>
            </a:extLst>
          </p:cNvPr>
          <p:cNvCxnSpPr>
            <a:cxnSpLocks/>
          </p:cNvCxnSpPr>
          <p:nvPr/>
        </p:nvCxnSpPr>
        <p:spPr>
          <a:xfrm flipV="1">
            <a:off x="2948643" y="2907073"/>
            <a:ext cx="2098563" cy="1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C58BB08-113D-4631-A9E0-98DE55B67CC3}"/>
              </a:ext>
            </a:extLst>
          </p:cNvPr>
          <p:cNvSpPr txBox="1"/>
          <p:nvPr/>
        </p:nvSpPr>
        <p:spPr>
          <a:xfrm>
            <a:off x="4235767" y="2655567"/>
            <a:ext cx="18755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800" b="0" dirty="0">
                <a:solidFill>
                  <a:schemeClr val="tx1"/>
                </a:solidFill>
                <a:ea typeface="Cambria Math" panose="02040503050406030204" pitchFamily="18" charset="0"/>
              </a:rPr>
              <a:t>0.05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DB52BC9-93B9-47F8-B451-A3E31BA3F222}"/>
                  </a:ext>
                </a:extLst>
              </p:cNvPr>
              <p:cNvSpPr txBox="1"/>
              <p:nvPr/>
            </p:nvSpPr>
            <p:spPr>
              <a:xfrm>
                <a:off x="3848623" y="2733497"/>
                <a:ext cx="22121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0.03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DB52BC9-93B9-47F8-B451-A3E31BA3F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623" y="2733497"/>
                <a:ext cx="221214" cy="123111"/>
              </a:xfrm>
              <a:prstGeom prst="rect">
                <a:avLst/>
              </a:prstGeom>
              <a:blipFill>
                <a:blip r:embed="rId10"/>
                <a:stretch>
                  <a:fillRect l="-8108" r="-5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22CBFCC-D869-4C14-9C0A-BF9048E80086}"/>
                  </a:ext>
                </a:extLst>
              </p:cNvPr>
              <p:cNvSpPr txBox="1"/>
              <p:nvPr/>
            </p:nvSpPr>
            <p:spPr>
              <a:xfrm>
                <a:off x="3497837" y="2551842"/>
                <a:ext cx="16511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22CBFCC-D869-4C14-9C0A-BF9048E80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837" y="2551842"/>
                <a:ext cx="165110" cy="123111"/>
              </a:xfrm>
              <a:prstGeom prst="rect">
                <a:avLst/>
              </a:prstGeom>
              <a:blipFill>
                <a:blip r:embed="rId11"/>
                <a:stretch>
                  <a:fillRect l="-11111" r="-11111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6FA4583-0403-43FA-AF07-A46B6596A397}"/>
                  </a:ext>
                </a:extLst>
              </p:cNvPr>
              <p:cNvSpPr txBox="1"/>
              <p:nvPr/>
            </p:nvSpPr>
            <p:spPr>
              <a:xfrm>
                <a:off x="3113525" y="2007337"/>
                <a:ext cx="16511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6FA4583-0403-43FA-AF07-A46B6596A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525" y="2007337"/>
                <a:ext cx="165110" cy="123111"/>
              </a:xfrm>
              <a:prstGeom prst="rect">
                <a:avLst/>
              </a:prstGeom>
              <a:blipFill>
                <a:blip r:embed="rId12"/>
                <a:stretch>
                  <a:fillRect l="-11111" r="-11111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48A0E6-D613-4550-BCA7-D44838B60C66}"/>
                  </a:ext>
                </a:extLst>
              </p:cNvPr>
              <p:cNvSpPr txBox="1"/>
              <p:nvPr/>
            </p:nvSpPr>
            <p:spPr>
              <a:xfrm>
                <a:off x="1663239" y="2873443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48A0E6-D613-4550-BCA7-D44838B6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239" y="2873443"/>
                <a:ext cx="219611" cy="307777"/>
              </a:xfrm>
              <a:prstGeom prst="rect">
                <a:avLst/>
              </a:prstGeom>
              <a:blipFill>
                <a:blip r:embed="rId1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6EB1CA71-D717-42C8-BAF1-4DF66D6DBAAC}"/>
              </a:ext>
            </a:extLst>
          </p:cNvPr>
          <p:cNvSpPr/>
          <p:nvPr/>
        </p:nvSpPr>
        <p:spPr>
          <a:xfrm>
            <a:off x="1258540" y="3590534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23389AC-E310-40F6-90F2-2CB798C06D8B}"/>
              </a:ext>
            </a:extLst>
          </p:cNvPr>
          <p:cNvCxnSpPr>
            <a:cxnSpLocks/>
            <a:stCxn id="201" idx="0"/>
            <a:endCxn id="99" idx="2"/>
          </p:cNvCxnSpPr>
          <p:nvPr/>
        </p:nvCxnSpPr>
        <p:spPr>
          <a:xfrm flipV="1">
            <a:off x="1773044" y="3952303"/>
            <a:ext cx="1" cy="466079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26F62465-C28F-4FA0-98FB-50CF5841D8EB}"/>
              </a:ext>
            </a:extLst>
          </p:cNvPr>
          <p:cNvCxnSpPr>
            <a:cxnSpLocks/>
            <a:stCxn id="99" idx="0"/>
            <a:endCxn id="98" idx="2"/>
          </p:cNvCxnSpPr>
          <p:nvPr/>
        </p:nvCxnSpPr>
        <p:spPr>
          <a:xfrm flipV="1">
            <a:off x="1773045" y="3181220"/>
            <a:ext cx="0" cy="409314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CD314EFC-D971-4D7A-BB68-C1C0E1D28DC5}"/>
              </a:ext>
            </a:extLst>
          </p:cNvPr>
          <p:cNvSpPr/>
          <p:nvPr/>
        </p:nvSpPr>
        <p:spPr>
          <a:xfrm>
            <a:off x="2711116" y="1772645"/>
            <a:ext cx="2598809" cy="1479702"/>
          </a:xfrm>
          <a:prstGeom prst="wedgeRoundRectCallout">
            <a:avLst>
              <a:gd name="adj1" fmla="val -76698"/>
              <a:gd name="adj2" fmla="val 34854"/>
              <a:gd name="adj3" fmla="val 16667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말풍선: 모서리가 둥근 사각형 138">
            <a:extLst>
              <a:ext uri="{FF2B5EF4-FFF2-40B4-BE49-F238E27FC236}">
                <a16:creationId xmlns:a16="http://schemas.microsoft.com/office/drawing/2014/main" id="{241FF5D9-E0F5-40D7-985D-A2A51F72F51B}"/>
              </a:ext>
            </a:extLst>
          </p:cNvPr>
          <p:cNvSpPr/>
          <p:nvPr/>
        </p:nvSpPr>
        <p:spPr>
          <a:xfrm>
            <a:off x="2716355" y="4265128"/>
            <a:ext cx="2598809" cy="1479702"/>
          </a:xfrm>
          <a:prstGeom prst="wedgeRoundRectCallout">
            <a:avLst>
              <a:gd name="adj1" fmla="val -78550"/>
              <a:gd name="adj2" fmla="val -28569"/>
              <a:gd name="adj3" fmla="val 16667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FEB34E-20E8-4A2A-B90D-2BDC06CCF220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548630339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3456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단어의 가중치를 구하는 계산 그래프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FEB34E-20E8-4A2A-B90D-2BDC06CCF220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E9F9191-EB15-4955-B456-2F09378DCAAE}"/>
              </a:ext>
            </a:extLst>
          </p:cNvPr>
          <p:cNvSpPr/>
          <p:nvPr/>
        </p:nvSpPr>
        <p:spPr>
          <a:xfrm>
            <a:off x="2774706" y="4569415"/>
            <a:ext cx="392967" cy="392967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3F4DC4-6322-4EA7-B796-8D87521FA380}"/>
              </a:ext>
            </a:extLst>
          </p:cNvPr>
          <p:cNvSpPr txBox="1"/>
          <p:nvPr/>
        </p:nvSpPr>
        <p:spPr>
          <a:xfrm>
            <a:off x="2711993" y="4664071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3BC75A-EE19-4F18-91A5-39DDAC381A82}"/>
              </a:ext>
            </a:extLst>
          </p:cNvPr>
          <p:cNvSpPr/>
          <p:nvPr/>
        </p:nvSpPr>
        <p:spPr>
          <a:xfrm>
            <a:off x="2774706" y="3773479"/>
            <a:ext cx="392967" cy="392967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/>
              <p:nvPr/>
            </p:nvSpPr>
            <p:spPr>
              <a:xfrm>
                <a:off x="2789778" y="382061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778" y="3820616"/>
                <a:ext cx="36740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타원 40">
            <a:extLst>
              <a:ext uri="{FF2B5EF4-FFF2-40B4-BE49-F238E27FC236}">
                <a16:creationId xmlns:a16="http://schemas.microsoft.com/office/drawing/2014/main" id="{E85FD9DA-C37D-465A-8895-33EA5D4B525E}"/>
              </a:ext>
            </a:extLst>
          </p:cNvPr>
          <p:cNvSpPr/>
          <p:nvPr/>
        </p:nvSpPr>
        <p:spPr>
          <a:xfrm>
            <a:off x="2774706" y="2977161"/>
            <a:ext cx="392967" cy="392967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39D882-4190-4939-9550-830A95EA4B89}"/>
              </a:ext>
            </a:extLst>
          </p:cNvPr>
          <p:cNvSpPr txBox="1"/>
          <p:nvPr/>
        </p:nvSpPr>
        <p:spPr>
          <a:xfrm>
            <a:off x="2781999" y="3071817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B4857FE-9A2F-4C71-8234-249395FD42F0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2971189" y="4962382"/>
            <a:ext cx="0" cy="51280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DC1A327-9FD5-4024-A2E7-A68D92A56BC4}"/>
              </a:ext>
            </a:extLst>
          </p:cNvPr>
          <p:cNvCxnSpPr>
            <a:cxnSpLocks/>
            <a:stCxn id="37" idx="0"/>
            <a:endCxn id="39" idx="4"/>
          </p:cNvCxnSpPr>
          <p:nvPr/>
        </p:nvCxnSpPr>
        <p:spPr>
          <a:xfrm flipV="1">
            <a:off x="2971189" y="4166447"/>
            <a:ext cx="0" cy="40296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AC27C72-ED85-4295-94F0-D5B1C1F5FF98}"/>
              </a:ext>
            </a:extLst>
          </p:cNvPr>
          <p:cNvCxnSpPr>
            <a:cxnSpLocks/>
            <a:stCxn id="39" idx="0"/>
            <a:endCxn id="41" idx="4"/>
          </p:cNvCxnSpPr>
          <p:nvPr/>
        </p:nvCxnSpPr>
        <p:spPr>
          <a:xfrm flipV="1">
            <a:off x="2971189" y="3370128"/>
            <a:ext cx="0" cy="4033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8889BFF-647C-4AAB-8ACC-E517CF358BE7}"/>
              </a:ext>
            </a:extLst>
          </p:cNvPr>
          <p:cNvCxnSpPr>
            <a:cxnSpLocks/>
          </p:cNvCxnSpPr>
          <p:nvPr/>
        </p:nvCxnSpPr>
        <p:spPr>
          <a:xfrm flipV="1">
            <a:off x="2971189" y="2573809"/>
            <a:ext cx="0" cy="4033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E6FF24B-B711-4A54-AF86-DE3087F6EA9E}"/>
              </a:ext>
            </a:extLst>
          </p:cNvPr>
          <p:cNvCxnSpPr>
            <a:cxnSpLocks/>
          </p:cNvCxnSpPr>
          <p:nvPr/>
        </p:nvCxnSpPr>
        <p:spPr>
          <a:xfrm>
            <a:off x="1624027" y="3978510"/>
            <a:ext cx="115067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/>
              <p:nvPr/>
            </p:nvSpPr>
            <p:spPr>
              <a:xfrm>
                <a:off x="1592206" y="3684845"/>
                <a:ext cx="3206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06" y="3684845"/>
                <a:ext cx="320601" cy="276999"/>
              </a:xfrm>
              <a:prstGeom prst="rect">
                <a:avLst/>
              </a:prstGeom>
              <a:blipFill>
                <a:blip r:embed="rId4"/>
                <a:stretch>
                  <a:fillRect l="-15094" t="-2174" r="-1698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ED8CBA60-3432-4328-A3BA-847C04F1DF1B}"/>
              </a:ext>
            </a:extLst>
          </p:cNvPr>
          <p:cNvSpPr txBox="1"/>
          <p:nvPr/>
        </p:nvSpPr>
        <p:spPr>
          <a:xfrm>
            <a:off x="1879013" y="3725577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/>
              <p:nvPr/>
            </p:nvSpPr>
            <p:spPr>
              <a:xfrm>
                <a:off x="3173573" y="2573809"/>
                <a:ext cx="179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2573809"/>
                <a:ext cx="179536" cy="276999"/>
              </a:xfrm>
              <a:prstGeom prst="rect">
                <a:avLst/>
              </a:prstGeom>
              <a:blipFill>
                <a:blip r:embed="rId5"/>
                <a:stretch>
                  <a:fillRect l="-13793" r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1DB00C00-852C-4758-B7E6-58B179FCEA17}"/>
              </a:ext>
            </a:extLst>
          </p:cNvPr>
          <p:cNvSpPr txBox="1"/>
          <p:nvPr/>
        </p:nvSpPr>
        <p:spPr>
          <a:xfrm>
            <a:off x="3338184" y="2614540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/>
              <p:nvPr/>
            </p:nvSpPr>
            <p:spPr>
              <a:xfrm>
                <a:off x="3173573" y="3462804"/>
                <a:ext cx="158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3462804"/>
                <a:ext cx="158697" cy="276999"/>
              </a:xfrm>
              <a:prstGeom prst="rect">
                <a:avLst/>
              </a:prstGeom>
              <a:blipFill>
                <a:blip r:embed="rId6"/>
                <a:stretch>
                  <a:fillRect l="-26923" r="-23077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960AD4B-2BEE-403B-B40F-A0577C5C6D7D}"/>
              </a:ext>
            </a:extLst>
          </p:cNvPr>
          <p:cNvSpPr txBox="1"/>
          <p:nvPr/>
        </p:nvSpPr>
        <p:spPr>
          <a:xfrm>
            <a:off x="3338184" y="3503536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/>
              <p:nvPr/>
            </p:nvSpPr>
            <p:spPr>
              <a:xfrm>
                <a:off x="3173573" y="4279489"/>
                <a:ext cx="3222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𝐡𝐫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4279489"/>
                <a:ext cx="322204" cy="276999"/>
              </a:xfrm>
              <a:prstGeom prst="rect">
                <a:avLst/>
              </a:prstGeom>
              <a:blipFill>
                <a:blip r:embed="rId7"/>
                <a:stretch>
                  <a:fillRect l="-17308" t="-2222" r="-17308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BC401EB8-EAF6-4CF4-9BD9-19774CD509A5}"/>
              </a:ext>
            </a:extLst>
          </p:cNvPr>
          <p:cNvSpPr txBox="1"/>
          <p:nvPr/>
        </p:nvSpPr>
        <p:spPr>
          <a:xfrm>
            <a:off x="3422409" y="4320221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/>
              <p:nvPr/>
            </p:nvSpPr>
            <p:spPr>
              <a:xfrm>
                <a:off x="3173573" y="5096174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5096174"/>
                <a:ext cx="211596" cy="276999"/>
              </a:xfrm>
              <a:prstGeom prst="rect">
                <a:avLst/>
              </a:prstGeom>
              <a:blipFill>
                <a:blip r:embed="rId8"/>
                <a:stretch>
                  <a:fillRect l="-26471" t="-4444" r="-2647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2E4A2881-7C8F-4A84-9016-CF1F02F095D3}"/>
              </a:ext>
            </a:extLst>
          </p:cNvPr>
          <p:cNvSpPr txBox="1"/>
          <p:nvPr/>
        </p:nvSpPr>
        <p:spPr>
          <a:xfrm>
            <a:off x="3338184" y="5136906"/>
            <a:ext cx="4812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4D773E5-8EA6-45D6-8078-AF18C3DD81F7}"/>
              </a:ext>
            </a:extLst>
          </p:cNvPr>
          <p:cNvSpPr/>
          <p:nvPr/>
        </p:nvSpPr>
        <p:spPr>
          <a:xfrm>
            <a:off x="2584724" y="2291601"/>
            <a:ext cx="790838" cy="278035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913713-969B-4148-8962-AED720687CE1}"/>
              </a:ext>
            </a:extLst>
          </p:cNvPr>
          <p:cNvCxnSpPr>
            <a:cxnSpLocks/>
          </p:cNvCxnSpPr>
          <p:nvPr/>
        </p:nvCxnSpPr>
        <p:spPr>
          <a:xfrm flipV="1">
            <a:off x="2971189" y="1888249"/>
            <a:ext cx="0" cy="4033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/>
              <p:nvPr/>
            </p:nvSpPr>
            <p:spPr>
              <a:xfrm>
                <a:off x="3173573" y="189129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1891299"/>
                <a:ext cx="197170" cy="276999"/>
              </a:xfrm>
              <a:prstGeom prst="rect">
                <a:avLst/>
              </a:prstGeom>
              <a:blipFill>
                <a:blip r:embed="rId9"/>
                <a:stretch>
                  <a:fillRect l="-12500" r="-15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BED95890-2E28-42F9-BA2F-2E472CECE3CA}"/>
              </a:ext>
            </a:extLst>
          </p:cNvPr>
          <p:cNvSpPr txBox="1"/>
          <p:nvPr/>
        </p:nvSpPr>
        <p:spPr>
          <a:xfrm>
            <a:off x="3338184" y="1932030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20764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24D70E64-95B9-4B2D-9ED5-57FB7F3A062A}"/>
              </a:ext>
            </a:extLst>
          </p:cNvPr>
          <p:cNvSpPr/>
          <p:nvPr/>
        </p:nvSpPr>
        <p:spPr>
          <a:xfrm>
            <a:off x="2564434" y="4016649"/>
            <a:ext cx="1229718" cy="2384151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4E7D4725-0137-4705-BB43-B368F6BB623D}"/>
              </a:ext>
            </a:extLst>
          </p:cNvPr>
          <p:cNvSpPr/>
          <p:nvPr/>
        </p:nvSpPr>
        <p:spPr>
          <a:xfrm>
            <a:off x="2573837" y="2027407"/>
            <a:ext cx="1229718" cy="1818815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131273"/>
            <a:ext cx="3028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 벡터를 계산하는 계산 그래프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E6FF24B-B711-4A54-AF86-DE3087F6EA9E}"/>
              </a:ext>
            </a:extLst>
          </p:cNvPr>
          <p:cNvCxnSpPr>
            <a:cxnSpLocks/>
          </p:cNvCxnSpPr>
          <p:nvPr/>
        </p:nvCxnSpPr>
        <p:spPr>
          <a:xfrm>
            <a:off x="938463" y="5425568"/>
            <a:ext cx="184371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/>
              <p:nvPr/>
            </p:nvSpPr>
            <p:spPr>
              <a:xfrm>
                <a:off x="828381" y="5154495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81" y="5154495"/>
                <a:ext cx="295936" cy="255689"/>
              </a:xfrm>
              <a:prstGeom prst="rect">
                <a:avLst/>
              </a:prstGeom>
              <a:blipFill>
                <a:blip r:embed="rId3"/>
                <a:stretch>
                  <a:fillRect l="-14583" t="-2439" r="-12500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ED8CBA60-3432-4328-A3BA-847C04F1DF1B}"/>
              </a:ext>
            </a:extLst>
          </p:cNvPr>
          <p:cNvSpPr txBox="1"/>
          <p:nvPr/>
        </p:nvSpPr>
        <p:spPr>
          <a:xfrm>
            <a:off x="1093123" y="5192094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E9F9191-EB15-4955-B456-2F09378DCAAE}"/>
              </a:ext>
            </a:extLst>
          </p:cNvPr>
          <p:cNvSpPr/>
          <p:nvPr/>
        </p:nvSpPr>
        <p:spPr>
          <a:xfrm>
            <a:off x="2797312" y="5891123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3F4DC4-6322-4EA7-B796-8D87521FA380}"/>
              </a:ext>
            </a:extLst>
          </p:cNvPr>
          <p:cNvSpPr txBox="1"/>
          <p:nvPr/>
        </p:nvSpPr>
        <p:spPr>
          <a:xfrm>
            <a:off x="2732133" y="5956040"/>
            <a:ext cx="447160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3BC75A-EE19-4F18-91A5-39DDAC381A82}"/>
              </a:ext>
            </a:extLst>
          </p:cNvPr>
          <p:cNvSpPr/>
          <p:nvPr/>
        </p:nvSpPr>
        <p:spPr>
          <a:xfrm>
            <a:off x="2797312" y="5251857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/>
              <p:nvPr/>
            </p:nvSpPr>
            <p:spPr>
              <a:xfrm>
                <a:off x="2790596" y="5278608"/>
                <a:ext cx="328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96" y="5278608"/>
                <a:ext cx="328936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타원 40">
            <a:extLst>
              <a:ext uri="{FF2B5EF4-FFF2-40B4-BE49-F238E27FC236}">
                <a16:creationId xmlns:a16="http://schemas.microsoft.com/office/drawing/2014/main" id="{E85FD9DA-C37D-465A-8895-33EA5D4B525E}"/>
              </a:ext>
            </a:extLst>
          </p:cNvPr>
          <p:cNvSpPr/>
          <p:nvPr/>
        </p:nvSpPr>
        <p:spPr>
          <a:xfrm>
            <a:off x="2797312" y="4612283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39D882-4190-4939-9550-830A95EA4B89}"/>
              </a:ext>
            </a:extLst>
          </p:cNvPr>
          <p:cNvSpPr txBox="1"/>
          <p:nvPr/>
        </p:nvSpPr>
        <p:spPr>
          <a:xfrm>
            <a:off x="2788359" y="4677200"/>
            <a:ext cx="331745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B4857FE-9A2F-4C71-8234-249395FD42F0}"/>
              </a:ext>
            </a:extLst>
          </p:cNvPr>
          <p:cNvCxnSpPr>
            <a:cxnSpLocks/>
            <a:stCxn id="56" idx="0"/>
            <a:endCxn id="37" idx="4"/>
          </p:cNvCxnSpPr>
          <p:nvPr/>
        </p:nvCxnSpPr>
        <p:spPr>
          <a:xfrm flipV="1">
            <a:off x="2952730" y="6206740"/>
            <a:ext cx="2390" cy="3146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DC1A327-9FD5-4024-A2E7-A68D92A56BC4}"/>
              </a:ext>
            </a:extLst>
          </p:cNvPr>
          <p:cNvCxnSpPr>
            <a:cxnSpLocks/>
            <a:stCxn id="37" idx="0"/>
            <a:endCxn id="39" idx="4"/>
          </p:cNvCxnSpPr>
          <p:nvPr/>
        </p:nvCxnSpPr>
        <p:spPr>
          <a:xfrm flipV="1">
            <a:off x="2955119" y="5567474"/>
            <a:ext cx="0" cy="3236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AC27C72-ED85-4295-94F0-D5B1C1F5FF98}"/>
              </a:ext>
            </a:extLst>
          </p:cNvPr>
          <p:cNvCxnSpPr>
            <a:cxnSpLocks/>
            <a:stCxn id="39" idx="0"/>
            <a:endCxn id="41" idx="4"/>
          </p:cNvCxnSpPr>
          <p:nvPr/>
        </p:nvCxnSpPr>
        <p:spPr>
          <a:xfrm flipV="1">
            <a:off x="2955119" y="4927900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8889BFF-647C-4AAB-8ACC-E517CF358BE7}"/>
              </a:ext>
            </a:extLst>
          </p:cNvPr>
          <p:cNvCxnSpPr>
            <a:cxnSpLocks/>
          </p:cNvCxnSpPr>
          <p:nvPr/>
        </p:nvCxnSpPr>
        <p:spPr>
          <a:xfrm flipV="1">
            <a:off x="2955119" y="4288326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/>
              <p:nvPr/>
            </p:nvSpPr>
            <p:spPr>
              <a:xfrm>
                <a:off x="3117667" y="4332444"/>
                <a:ext cx="1394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4332444"/>
                <a:ext cx="139462" cy="215444"/>
              </a:xfrm>
              <a:prstGeom prst="rect">
                <a:avLst/>
              </a:prstGeom>
              <a:blipFill>
                <a:blip r:embed="rId5"/>
                <a:stretch>
                  <a:fillRect l="-13043" r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1DB00C00-852C-4758-B7E6-58B179FCEA17}"/>
              </a:ext>
            </a:extLst>
          </p:cNvPr>
          <p:cNvSpPr txBox="1"/>
          <p:nvPr/>
        </p:nvSpPr>
        <p:spPr>
          <a:xfrm>
            <a:off x="3209768" y="4365157"/>
            <a:ext cx="405729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/>
              <p:nvPr/>
            </p:nvSpPr>
            <p:spPr>
              <a:xfrm>
                <a:off x="3117667" y="5002334"/>
                <a:ext cx="2308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𝐭𝟏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5002334"/>
                <a:ext cx="230832" cy="215444"/>
              </a:xfrm>
              <a:prstGeom prst="rect">
                <a:avLst/>
              </a:prstGeom>
              <a:blipFill>
                <a:blip r:embed="rId6"/>
                <a:stretch>
                  <a:fillRect l="-13158" r="-13158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960AD4B-2BEE-403B-B40F-A0577C5C6D7D}"/>
              </a:ext>
            </a:extLst>
          </p:cNvPr>
          <p:cNvSpPr txBox="1"/>
          <p:nvPr/>
        </p:nvSpPr>
        <p:spPr>
          <a:xfrm>
            <a:off x="3317523" y="5035948"/>
            <a:ext cx="524102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/>
              <p:nvPr/>
            </p:nvSpPr>
            <p:spPr>
              <a:xfrm>
                <a:off x="3117667" y="5658265"/>
                <a:ext cx="2484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𝐡𝐫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5658265"/>
                <a:ext cx="248466" cy="215444"/>
              </a:xfrm>
              <a:prstGeom prst="rect">
                <a:avLst/>
              </a:prstGeom>
              <a:blipFill>
                <a:blip r:embed="rId7"/>
                <a:stretch>
                  <a:fillRect l="-14634" r="-17073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BC401EB8-EAF6-4CF4-9BD9-19774CD509A5}"/>
              </a:ext>
            </a:extLst>
          </p:cNvPr>
          <p:cNvSpPr txBox="1"/>
          <p:nvPr/>
        </p:nvSpPr>
        <p:spPr>
          <a:xfrm>
            <a:off x="3317523" y="5690980"/>
            <a:ext cx="524102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/>
              <p:nvPr/>
            </p:nvSpPr>
            <p:spPr>
              <a:xfrm>
                <a:off x="2870977" y="6521358"/>
                <a:ext cx="1635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977" y="6521358"/>
                <a:ext cx="163506" cy="215444"/>
              </a:xfrm>
              <a:prstGeom prst="rect">
                <a:avLst/>
              </a:prstGeom>
              <a:blipFill>
                <a:blip r:embed="rId8"/>
                <a:stretch>
                  <a:fillRect l="-25926" r="-22222"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2E4A2881-7C8F-4A84-9016-CF1F02F095D3}"/>
              </a:ext>
            </a:extLst>
          </p:cNvPr>
          <p:cNvSpPr txBox="1"/>
          <p:nvPr/>
        </p:nvSpPr>
        <p:spPr>
          <a:xfrm>
            <a:off x="3003186" y="6554072"/>
            <a:ext cx="411647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4D773E5-8EA6-45D6-8078-AF18C3DD81F7}"/>
              </a:ext>
            </a:extLst>
          </p:cNvPr>
          <p:cNvSpPr/>
          <p:nvPr/>
        </p:nvSpPr>
        <p:spPr>
          <a:xfrm>
            <a:off x="2644725" y="4061667"/>
            <a:ext cx="635172" cy="22330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913713-969B-4148-8962-AED720687CE1}"/>
              </a:ext>
            </a:extLst>
          </p:cNvPr>
          <p:cNvCxnSpPr>
            <a:cxnSpLocks/>
          </p:cNvCxnSpPr>
          <p:nvPr/>
        </p:nvCxnSpPr>
        <p:spPr>
          <a:xfrm flipV="1">
            <a:off x="2955119" y="3737709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/>
              <p:nvPr/>
            </p:nvSpPr>
            <p:spPr>
              <a:xfrm>
                <a:off x="3117667" y="3800317"/>
                <a:ext cx="1538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3800317"/>
                <a:ext cx="153888" cy="215444"/>
              </a:xfrm>
              <a:prstGeom prst="rect">
                <a:avLst/>
              </a:prstGeom>
              <a:blipFill>
                <a:blip r:embed="rId9"/>
                <a:stretch>
                  <a:fillRect l="-11538" r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BED95890-2E28-42F9-BA2F-2E472CECE3CA}"/>
              </a:ext>
            </a:extLst>
          </p:cNvPr>
          <p:cNvSpPr txBox="1"/>
          <p:nvPr/>
        </p:nvSpPr>
        <p:spPr>
          <a:xfrm>
            <a:off x="3209768" y="3833031"/>
            <a:ext cx="405729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B724599-AAF6-4B29-B630-C8BEF7F8D288}"/>
              </a:ext>
            </a:extLst>
          </p:cNvPr>
          <p:cNvSpPr/>
          <p:nvPr/>
        </p:nvSpPr>
        <p:spPr>
          <a:xfrm>
            <a:off x="2801617" y="3415137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ECDE0A-D9AC-4805-9D1A-7FC1DBE000F4}"/>
              </a:ext>
            </a:extLst>
          </p:cNvPr>
          <p:cNvSpPr/>
          <p:nvPr/>
        </p:nvSpPr>
        <p:spPr>
          <a:xfrm>
            <a:off x="2801617" y="2775563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8963A8C-1C11-4DD4-B658-F2CBDC14D656}"/>
              </a:ext>
            </a:extLst>
          </p:cNvPr>
          <p:cNvCxnSpPr>
            <a:cxnSpLocks/>
            <a:stCxn id="33" idx="0"/>
            <a:endCxn id="35" idx="4"/>
          </p:cNvCxnSpPr>
          <p:nvPr/>
        </p:nvCxnSpPr>
        <p:spPr>
          <a:xfrm flipV="1">
            <a:off x="2959425" y="3091180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D2433B1-4A0B-4571-8D33-47B1369AF808}"/>
              </a:ext>
            </a:extLst>
          </p:cNvPr>
          <p:cNvCxnSpPr>
            <a:cxnSpLocks/>
          </p:cNvCxnSpPr>
          <p:nvPr/>
        </p:nvCxnSpPr>
        <p:spPr>
          <a:xfrm flipV="1">
            <a:off x="2959425" y="2451606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09AB36-869C-417E-9B19-0F973CA75F22}"/>
                  </a:ext>
                </a:extLst>
              </p:cNvPr>
              <p:cNvSpPr txBox="1"/>
              <p:nvPr/>
            </p:nvSpPr>
            <p:spPr>
              <a:xfrm>
                <a:off x="3121972" y="2451606"/>
                <a:ext cx="2308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𝐭𝟐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09AB36-869C-417E-9B19-0F973CA75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972" y="2451606"/>
                <a:ext cx="230832" cy="215444"/>
              </a:xfrm>
              <a:prstGeom prst="rect">
                <a:avLst/>
              </a:prstGeom>
              <a:blipFill>
                <a:blip r:embed="rId10"/>
                <a:stretch>
                  <a:fillRect l="-13158" r="-13158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BF5EA2F6-685E-496E-A9CC-C589B49F1E9D}"/>
              </a:ext>
            </a:extLst>
          </p:cNvPr>
          <p:cNvSpPr txBox="1"/>
          <p:nvPr/>
        </p:nvSpPr>
        <p:spPr>
          <a:xfrm>
            <a:off x="3282258" y="2484320"/>
            <a:ext cx="5212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903863C-B5C8-4477-8633-6BFA92760D71}"/>
                  </a:ext>
                </a:extLst>
              </p:cNvPr>
              <p:cNvSpPr txBox="1"/>
              <p:nvPr/>
            </p:nvSpPr>
            <p:spPr>
              <a:xfrm>
                <a:off x="3121972" y="3165614"/>
                <a:ext cx="23884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903863C-B5C8-4477-8633-6BFA92760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972" y="3165614"/>
                <a:ext cx="238847" cy="215444"/>
              </a:xfrm>
              <a:prstGeom prst="rect">
                <a:avLst/>
              </a:prstGeom>
              <a:blipFill>
                <a:blip r:embed="rId11"/>
                <a:stretch>
                  <a:fillRect l="-7692" r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8F3346A5-FF21-4756-A279-972459D8055F}"/>
              </a:ext>
            </a:extLst>
          </p:cNvPr>
          <p:cNvSpPr txBox="1"/>
          <p:nvPr/>
        </p:nvSpPr>
        <p:spPr>
          <a:xfrm>
            <a:off x="3282258" y="3198329"/>
            <a:ext cx="524102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8D3499A-3DB3-4F5A-BD25-48972809E3D2}"/>
              </a:ext>
            </a:extLst>
          </p:cNvPr>
          <p:cNvCxnSpPr>
            <a:cxnSpLocks/>
            <a:stCxn id="72" idx="0"/>
            <a:endCxn id="70" idx="2"/>
          </p:cNvCxnSpPr>
          <p:nvPr/>
        </p:nvCxnSpPr>
        <p:spPr>
          <a:xfrm flipV="1">
            <a:off x="2962864" y="1790368"/>
            <a:ext cx="0" cy="3395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43E5F57-F3A4-486B-811F-17BD2149B8EB}"/>
                  </a:ext>
                </a:extLst>
              </p:cNvPr>
              <p:cNvSpPr txBox="1"/>
              <p:nvPr/>
            </p:nvSpPr>
            <p:spPr>
              <a:xfrm>
                <a:off x="2892332" y="1574924"/>
                <a:ext cx="14106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43E5F57-F3A4-486B-811F-17BD2149B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332" y="1574924"/>
                <a:ext cx="141064" cy="215444"/>
              </a:xfrm>
              <a:prstGeom prst="rect">
                <a:avLst/>
              </a:prstGeom>
              <a:blipFill>
                <a:blip r:embed="rId12"/>
                <a:stretch>
                  <a:fillRect l="-12500"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E552FB57-38BE-4653-B193-B0EA07F1EA04}"/>
              </a:ext>
            </a:extLst>
          </p:cNvPr>
          <p:cNvSpPr txBox="1"/>
          <p:nvPr/>
        </p:nvSpPr>
        <p:spPr>
          <a:xfrm>
            <a:off x="2980423" y="1607637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352872A-D3C9-42F8-AB95-9516C6C06867}"/>
              </a:ext>
            </a:extLst>
          </p:cNvPr>
          <p:cNvSpPr/>
          <p:nvPr/>
        </p:nvSpPr>
        <p:spPr>
          <a:xfrm>
            <a:off x="2805056" y="2129947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60DAAED-1480-466D-90F4-5D90DCFB5A0A}"/>
              </a:ext>
            </a:extLst>
          </p:cNvPr>
          <p:cNvSpPr txBox="1"/>
          <p:nvPr/>
        </p:nvSpPr>
        <p:spPr>
          <a:xfrm>
            <a:off x="2796103" y="2194865"/>
            <a:ext cx="331745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DBC1535-92F4-40E0-9D6E-E952C2FB32A0}"/>
              </a:ext>
            </a:extLst>
          </p:cNvPr>
          <p:cNvSpPr txBox="1"/>
          <p:nvPr/>
        </p:nvSpPr>
        <p:spPr>
          <a:xfrm>
            <a:off x="2736144" y="3484778"/>
            <a:ext cx="447160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94DB769-DFE7-451F-9542-E7001B6E7152}"/>
                  </a:ext>
                </a:extLst>
              </p:cNvPr>
              <p:cNvSpPr txBox="1"/>
              <p:nvPr/>
            </p:nvSpPr>
            <p:spPr>
              <a:xfrm>
                <a:off x="2794901" y="2799345"/>
                <a:ext cx="328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94DB769-DFE7-451F-9542-E7001B6E7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901" y="2799345"/>
                <a:ext cx="328936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타원 8">
            <a:extLst>
              <a:ext uri="{FF2B5EF4-FFF2-40B4-BE49-F238E27FC236}">
                <a16:creationId xmlns:a16="http://schemas.microsoft.com/office/drawing/2014/main" id="{AC242322-691D-4809-8498-89F8E1FF74CF}"/>
              </a:ext>
            </a:extLst>
          </p:cNvPr>
          <p:cNvSpPr/>
          <p:nvPr/>
        </p:nvSpPr>
        <p:spPr>
          <a:xfrm>
            <a:off x="914402" y="5401503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460B73A9-6325-4AE6-BFFF-CCA6C02263A6}"/>
              </a:ext>
            </a:extLst>
          </p:cNvPr>
          <p:cNvCxnSpPr>
            <a:cxnSpLocks/>
            <a:stCxn id="9" idx="6"/>
            <a:endCxn id="75" idx="1"/>
          </p:cNvCxnSpPr>
          <p:nvPr/>
        </p:nvCxnSpPr>
        <p:spPr>
          <a:xfrm flipV="1">
            <a:off x="960121" y="2930150"/>
            <a:ext cx="1834780" cy="2494213"/>
          </a:xfrm>
          <a:prstGeom prst="bentConnector3">
            <a:avLst>
              <a:gd name="adj1" fmla="val 39289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/>
              <p:nvPr/>
            </p:nvSpPr>
            <p:spPr>
              <a:xfrm>
                <a:off x="4525457" y="3854421"/>
                <a:ext cx="4328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457" y="3854421"/>
                <a:ext cx="432811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123DC48-A49B-4011-AEBE-711AF839CEAB}"/>
              </a:ext>
            </a:extLst>
          </p:cNvPr>
          <p:cNvSpPr/>
          <p:nvPr/>
        </p:nvSpPr>
        <p:spPr>
          <a:xfrm>
            <a:off x="6282194" y="4634311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Weight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27E4709-0CD4-4A0F-9CC7-91DE4411A7B8}"/>
              </a:ext>
            </a:extLst>
          </p:cNvPr>
          <p:cNvSpPr/>
          <p:nvPr/>
        </p:nvSpPr>
        <p:spPr>
          <a:xfrm>
            <a:off x="6282194" y="3471622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 Sum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4A91B95-CE29-4D11-9327-05053F4EF3E1}"/>
              </a:ext>
            </a:extLst>
          </p:cNvPr>
          <p:cNvCxnSpPr>
            <a:cxnSpLocks/>
            <a:stCxn id="80" idx="0"/>
            <a:endCxn id="81" idx="2"/>
          </p:cNvCxnSpPr>
          <p:nvPr/>
        </p:nvCxnSpPr>
        <p:spPr>
          <a:xfrm flipV="1">
            <a:off x="6943077" y="3873259"/>
            <a:ext cx="0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2AA18C6-283C-4C1F-BD61-6A1F8069A5C1}"/>
              </a:ext>
            </a:extLst>
          </p:cNvPr>
          <p:cNvCxnSpPr>
            <a:cxnSpLocks/>
            <a:stCxn id="81" idx="0"/>
          </p:cNvCxnSpPr>
          <p:nvPr/>
        </p:nvCxnSpPr>
        <p:spPr>
          <a:xfrm flipH="1" flipV="1">
            <a:off x="6939919" y="2710570"/>
            <a:ext cx="3158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F5259F8-27BA-4855-8D83-3AA110E7F1C1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6943077" y="5035948"/>
            <a:ext cx="0" cy="7689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/>
              <p:nvPr/>
            </p:nvSpPr>
            <p:spPr>
              <a:xfrm>
                <a:off x="6858166" y="5832928"/>
                <a:ext cx="187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166" y="5832928"/>
                <a:ext cx="187552" cy="246221"/>
              </a:xfrm>
              <a:prstGeom prst="rect">
                <a:avLst/>
              </a:prstGeom>
              <a:blipFill>
                <a:blip r:embed="rId15"/>
                <a:stretch>
                  <a:fillRect l="-22581" t="-2500" r="-22581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/>
              <p:nvPr/>
            </p:nvSpPr>
            <p:spPr>
              <a:xfrm>
                <a:off x="7003732" y="4133842"/>
                <a:ext cx="1747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732" y="4133842"/>
                <a:ext cx="174727" cy="246221"/>
              </a:xfrm>
              <a:prstGeom prst="rect">
                <a:avLst/>
              </a:prstGeom>
              <a:blipFill>
                <a:blip r:embed="rId16"/>
                <a:stretch>
                  <a:fillRect l="-13793" r="-68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/>
              <p:nvPr/>
            </p:nvSpPr>
            <p:spPr>
              <a:xfrm>
                <a:off x="6846143" y="2424242"/>
                <a:ext cx="16190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143" y="2424242"/>
                <a:ext cx="161903" cy="246221"/>
              </a:xfrm>
              <a:prstGeom prst="rect">
                <a:avLst/>
              </a:prstGeom>
              <a:blipFill>
                <a:blip r:embed="rId17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/>
              <p:nvPr/>
            </p:nvSpPr>
            <p:spPr>
              <a:xfrm>
                <a:off x="5235470" y="4711295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470" y="4711295"/>
                <a:ext cx="295936" cy="255689"/>
              </a:xfrm>
              <a:prstGeom prst="rect">
                <a:avLst/>
              </a:prstGeom>
              <a:blipFill>
                <a:blip r:embed="rId18"/>
                <a:stretch>
                  <a:fillRect l="-14583" t="-2381" r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02B6EF1-7370-4BC5-B77E-BCD4B6727FC3}"/>
              </a:ext>
            </a:extLst>
          </p:cNvPr>
          <p:cNvCxnSpPr>
            <a:cxnSpLocks/>
            <a:stCxn id="88" idx="3"/>
            <a:endCxn id="80" idx="1"/>
          </p:cNvCxnSpPr>
          <p:nvPr/>
        </p:nvCxnSpPr>
        <p:spPr>
          <a:xfrm flipV="1">
            <a:off x="5531406" y="4835130"/>
            <a:ext cx="750788" cy="40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891A7230-469C-4019-A4EA-1B511FD881F1}"/>
              </a:ext>
            </a:extLst>
          </p:cNvPr>
          <p:cNvSpPr/>
          <p:nvPr/>
        </p:nvSpPr>
        <p:spPr>
          <a:xfrm>
            <a:off x="5531368" y="4814872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6863DC8D-4EB5-4046-B107-2B2D635F09FA}"/>
              </a:ext>
            </a:extLst>
          </p:cNvPr>
          <p:cNvCxnSpPr>
            <a:cxnSpLocks/>
            <a:stCxn id="90" idx="6"/>
            <a:endCxn id="81" idx="1"/>
          </p:cNvCxnSpPr>
          <p:nvPr/>
        </p:nvCxnSpPr>
        <p:spPr>
          <a:xfrm flipV="1">
            <a:off x="5577087" y="3672441"/>
            <a:ext cx="705107" cy="116529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41737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B90EC2DF-6055-4F38-99B9-614AF4FC3EE7}"/>
              </a:ext>
            </a:extLst>
          </p:cNvPr>
          <p:cNvSpPr/>
          <p:nvPr/>
        </p:nvSpPr>
        <p:spPr>
          <a:xfrm>
            <a:off x="2137623" y="2334157"/>
            <a:ext cx="2108168" cy="2291033"/>
          </a:xfrm>
          <a:prstGeom prst="roundRect">
            <a:avLst>
              <a:gd name="adj" fmla="val 334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131273"/>
            <a:ext cx="4004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 계산 그래프를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정리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/>
              <p:nvPr/>
            </p:nvSpPr>
            <p:spPr>
              <a:xfrm>
                <a:off x="4626927" y="3233451"/>
                <a:ext cx="4328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927" y="3233451"/>
                <a:ext cx="43281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123DC48-A49B-4011-AEBE-711AF839CEAB}"/>
              </a:ext>
            </a:extLst>
          </p:cNvPr>
          <p:cNvSpPr/>
          <p:nvPr/>
        </p:nvSpPr>
        <p:spPr>
          <a:xfrm>
            <a:off x="2592513" y="3896368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Weight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27E4709-0CD4-4A0F-9CC7-91DE4411A7B8}"/>
              </a:ext>
            </a:extLst>
          </p:cNvPr>
          <p:cNvSpPr/>
          <p:nvPr/>
        </p:nvSpPr>
        <p:spPr>
          <a:xfrm>
            <a:off x="2592513" y="2733679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 Sum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4A91B95-CE29-4D11-9327-05053F4EF3E1}"/>
              </a:ext>
            </a:extLst>
          </p:cNvPr>
          <p:cNvCxnSpPr>
            <a:cxnSpLocks/>
            <a:stCxn id="80" idx="0"/>
            <a:endCxn id="81" idx="2"/>
          </p:cNvCxnSpPr>
          <p:nvPr/>
        </p:nvCxnSpPr>
        <p:spPr>
          <a:xfrm flipV="1">
            <a:off x="3253396" y="3135316"/>
            <a:ext cx="0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2AA18C6-283C-4C1F-BD61-6A1F8069A5C1}"/>
              </a:ext>
            </a:extLst>
          </p:cNvPr>
          <p:cNvCxnSpPr>
            <a:cxnSpLocks/>
            <a:stCxn id="81" idx="0"/>
          </p:cNvCxnSpPr>
          <p:nvPr/>
        </p:nvCxnSpPr>
        <p:spPr>
          <a:xfrm flipH="1" flipV="1">
            <a:off x="3250238" y="1972627"/>
            <a:ext cx="3158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F5259F8-27BA-4855-8D83-3AA110E7F1C1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3253396" y="4298005"/>
            <a:ext cx="0" cy="7689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/>
              <p:nvPr/>
            </p:nvSpPr>
            <p:spPr>
              <a:xfrm>
                <a:off x="3168485" y="5094985"/>
                <a:ext cx="187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485" y="5094985"/>
                <a:ext cx="187552" cy="246221"/>
              </a:xfrm>
              <a:prstGeom prst="rect">
                <a:avLst/>
              </a:prstGeom>
              <a:blipFill>
                <a:blip r:embed="rId4"/>
                <a:stretch>
                  <a:fillRect l="-25806" t="-2500" r="-19355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/>
              <p:nvPr/>
            </p:nvSpPr>
            <p:spPr>
              <a:xfrm>
                <a:off x="3314051" y="3395899"/>
                <a:ext cx="1747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51" y="3395899"/>
                <a:ext cx="174727" cy="246221"/>
              </a:xfrm>
              <a:prstGeom prst="rect">
                <a:avLst/>
              </a:prstGeom>
              <a:blipFill>
                <a:blip r:embed="rId5"/>
                <a:stretch>
                  <a:fillRect l="-14286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/>
              <p:nvPr/>
            </p:nvSpPr>
            <p:spPr>
              <a:xfrm>
                <a:off x="3056197" y="1686299"/>
                <a:ext cx="3863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𝐨𝐮𝐭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197" y="1686299"/>
                <a:ext cx="386323" cy="246221"/>
              </a:xfrm>
              <a:prstGeom prst="rect">
                <a:avLst/>
              </a:prstGeom>
              <a:blipFill>
                <a:blip r:embed="rId6"/>
                <a:stretch>
                  <a:fillRect l="-7813" r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/>
              <p:nvPr/>
            </p:nvSpPr>
            <p:spPr>
              <a:xfrm>
                <a:off x="1545789" y="3973352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789" y="3973352"/>
                <a:ext cx="295936" cy="255689"/>
              </a:xfrm>
              <a:prstGeom prst="rect">
                <a:avLst/>
              </a:prstGeom>
              <a:blipFill>
                <a:blip r:embed="rId7"/>
                <a:stretch>
                  <a:fillRect l="-14583" t="-2381" r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02B6EF1-7370-4BC5-B77E-BCD4B6727FC3}"/>
              </a:ext>
            </a:extLst>
          </p:cNvPr>
          <p:cNvCxnSpPr>
            <a:cxnSpLocks/>
            <a:stCxn id="88" idx="3"/>
            <a:endCxn id="80" idx="1"/>
          </p:cNvCxnSpPr>
          <p:nvPr/>
        </p:nvCxnSpPr>
        <p:spPr>
          <a:xfrm flipV="1">
            <a:off x="1841725" y="4097187"/>
            <a:ext cx="750788" cy="40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891A7230-469C-4019-A4EA-1B511FD881F1}"/>
              </a:ext>
            </a:extLst>
          </p:cNvPr>
          <p:cNvSpPr/>
          <p:nvPr/>
        </p:nvSpPr>
        <p:spPr>
          <a:xfrm>
            <a:off x="1841687" y="4076929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6863DC8D-4EB5-4046-B107-2B2D635F09FA}"/>
              </a:ext>
            </a:extLst>
          </p:cNvPr>
          <p:cNvCxnSpPr>
            <a:cxnSpLocks/>
            <a:stCxn id="90" idx="6"/>
            <a:endCxn id="81" idx="1"/>
          </p:cNvCxnSpPr>
          <p:nvPr/>
        </p:nvCxnSpPr>
        <p:spPr>
          <a:xfrm flipV="1">
            <a:off x="1887406" y="2934498"/>
            <a:ext cx="705107" cy="1165291"/>
          </a:xfrm>
          <a:prstGeom prst="bentConnector3">
            <a:avLst>
              <a:gd name="adj1" fmla="val 6194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1CA7BE19-E515-4B9F-A6B4-FCDCB47F619F}"/>
              </a:ext>
            </a:extLst>
          </p:cNvPr>
          <p:cNvSpPr/>
          <p:nvPr/>
        </p:nvSpPr>
        <p:spPr>
          <a:xfrm>
            <a:off x="6390485" y="3261866"/>
            <a:ext cx="1269627" cy="401637"/>
          </a:xfrm>
          <a:prstGeom prst="roundRect">
            <a:avLst>
              <a:gd name="adj" fmla="val 334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29A5A48-96DE-4CBB-9B95-74AC200C38E4}"/>
              </a:ext>
            </a:extLst>
          </p:cNvPr>
          <p:cNvCxnSpPr>
            <a:cxnSpLocks/>
          </p:cNvCxnSpPr>
          <p:nvPr/>
        </p:nvCxnSpPr>
        <p:spPr>
          <a:xfrm flipV="1">
            <a:off x="7039337" y="3663503"/>
            <a:ext cx="0" cy="7689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33B7D00-1A6E-4DE9-9965-90BEE6A2C88E}"/>
                  </a:ext>
                </a:extLst>
              </p:cNvPr>
              <p:cNvSpPr txBox="1"/>
              <p:nvPr/>
            </p:nvSpPr>
            <p:spPr>
              <a:xfrm>
                <a:off x="6954426" y="4460483"/>
                <a:ext cx="187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33B7D00-1A6E-4DE9-9965-90BEE6A2C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426" y="4460483"/>
                <a:ext cx="187552" cy="246221"/>
              </a:xfrm>
              <a:prstGeom prst="rect">
                <a:avLst/>
              </a:prstGeom>
              <a:blipFill>
                <a:blip r:embed="rId8"/>
                <a:stretch>
                  <a:fillRect l="-25806" t="-2500" r="-19355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260EA56-6DCC-4278-AD24-79C94BA12E81}"/>
              </a:ext>
            </a:extLst>
          </p:cNvPr>
          <p:cNvCxnSpPr>
            <a:cxnSpLocks/>
          </p:cNvCxnSpPr>
          <p:nvPr/>
        </p:nvCxnSpPr>
        <p:spPr>
          <a:xfrm flipH="1" flipV="1">
            <a:off x="7036179" y="2504467"/>
            <a:ext cx="3158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BF9FA95-B839-431D-82BF-05B3F49E3ECB}"/>
                  </a:ext>
                </a:extLst>
              </p:cNvPr>
              <p:cNvSpPr txBox="1"/>
              <p:nvPr/>
            </p:nvSpPr>
            <p:spPr>
              <a:xfrm>
                <a:off x="6842138" y="2218139"/>
                <a:ext cx="3863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𝐨𝐮𝐭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BF9FA95-B839-431D-82BF-05B3F49E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138" y="2218139"/>
                <a:ext cx="386323" cy="246221"/>
              </a:xfrm>
              <a:prstGeom prst="rect">
                <a:avLst/>
              </a:prstGeom>
              <a:blipFill>
                <a:blip r:embed="rId9"/>
                <a:stretch>
                  <a:fillRect l="-7813" r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1B8BCDF-2B7D-494E-A645-F50A48FE83B0}"/>
                  </a:ext>
                </a:extLst>
              </p:cNvPr>
              <p:cNvSpPr txBox="1"/>
              <p:nvPr/>
            </p:nvSpPr>
            <p:spPr>
              <a:xfrm>
                <a:off x="5448039" y="3335679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1B8BCDF-2B7D-494E-A645-F50A48FE8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039" y="3335679"/>
                <a:ext cx="295936" cy="255689"/>
              </a:xfrm>
              <a:prstGeom prst="rect">
                <a:avLst/>
              </a:prstGeom>
              <a:blipFill>
                <a:blip r:embed="rId10"/>
                <a:stretch>
                  <a:fillRect l="-14583" r="-12500" b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A05C8272-E851-46F1-8892-99B7D287B58F}"/>
              </a:ext>
            </a:extLst>
          </p:cNvPr>
          <p:cNvCxnSpPr>
            <a:cxnSpLocks/>
            <a:stCxn id="96" idx="3"/>
            <a:endCxn id="77" idx="1"/>
          </p:cNvCxnSpPr>
          <p:nvPr/>
        </p:nvCxnSpPr>
        <p:spPr>
          <a:xfrm flipV="1">
            <a:off x="5743975" y="3462685"/>
            <a:ext cx="646510" cy="83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AB7A64F9-9872-4E84-98D7-5035900227D5}"/>
              </a:ext>
            </a:extLst>
          </p:cNvPr>
          <p:cNvSpPr/>
          <p:nvPr/>
        </p:nvSpPr>
        <p:spPr>
          <a:xfrm>
            <a:off x="5639659" y="34392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EACE8AD-AD72-4BAD-8352-A7EEEDCFE26B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156228736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131273"/>
            <a:ext cx="4063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갖춘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08F367-70FF-4CB5-8FBC-E99179FA4802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3DB087D-EB43-4599-915A-417656C1A6CC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2CA77F4-F6D1-4950-8555-51BAEF7BDC8F}"/>
              </a:ext>
            </a:extLst>
          </p:cNvPr>
          <p:cNvCxnSpPr>
            <a:cxnSpLocks/>
            <a:stCxn id="28" idx="0"/>
            <a:endCxn id="29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698B7EF-296D-443F-A303-602CC67DD284}"/>
              </a:ext>
            </a:extLst>
          </p:cNvPr>
          <p:cNvCxnSpPr>
            <a:cxnSpLocks/>
            <a:stCxn id="29" idx="0"/>
          </p:cNvCxnSpPr>
          <p:nvPr/>
        </p:nvCxnSpPr>
        <p:spPr>
          <a:xfrm rot="5400000" flipH="1" flipV="1">
            <a:off x="2126282" y="3252081"/>
            <a:ext cx="1369178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3F26F4F-B419-49D2-B3AE-57E2D888F5EE}"/>
              </a:ext>
            </a:extLst>
          </p:cNvPr>
          <p:cNvCxnSpPr>
            <a:cxnSpLocks/>
            <a:stCxn id="33" idx="6"/>
            <a:endCxn id="35" idx="1"/>
          </p:cNvCxnSpPr>
          <p:nvPr/>
        </p:nvCxnSpPr>
        <p:spPr>
          <a:xfrm>
            <a:off x="3264759" y="3910041"/>
            <a:ext cx="913852" cy="881641"/>
          </a:xfrm>
          <a:prstGeom prst="bentConnector3">
            <a:avLst>
              <a:gd name="adj1" fmla="val 848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70F9586B-B8A7-40A2-BCA9-67B38242D150}"/>
              </a:ext>
            </a:extLst>
          </p:cNvPr>
          <p:cNvSpPr/>
          <p:nvPr/>
        </p:nvSpPr>
        <p:spPr>
          <a:xfrm>
            <a:off x="3179774" y="386712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E67A7BF-4E53-4674-8896-669689E808D9}"/>
              </a:ext>
            </a:extLst>
          </p:cNvPr>
          <p:cNvCxnSpPr>
            <a:cxnSpLocks/>
            <a:stCxn id="33" idx="6"/>
            <a:endCxn id="196" idx="2"/>
          </p:cNvCxnSpPr>
          <p:nvPr/>
        </p:nvCxnSpPr>
        <p:spPr>
          <a:xfrm flipV="1">
            <a:off x="3264759" y="3449408"/>
            <a:ext cx="5276000" cy="460633"/>
          </a:xfrm>
          <a:prstGeom prst="bentConnector3">
            <a:avLst>
              <a:gd name="adj1" fmla="val 8572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C33C3C4-3F35-43FC-AF72-E94145FC328A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B522F55-8F37-431E-9D96-EC51CEB94F0B}"/>
              </a:ext>
            </a:extLst>
          </p:cNvPr>
          <p:cNvSpPr/>
          <p:nvPr/>
        </p:nvSpPr>
        <p:spPr>
          <a:xfrm>
            <a:off x="5321942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B6F146E-C61A-4059-9151-B1504D60FCFA}"/>
              </a:ext>
            </a:extLst>
          </p:cNvPr>
          <p:cNvSpPr/>
          <p:nvPr/>
        </p:nvSpPr>
        <p:spPr>
          <a:xfrm>
            <a:off x="6469894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FEF750A-0001-4C92-99B6-60B25FF8C3E0}"/>
              </a:ext>
            </a:extLst>
          </p:cNvPr>
          <p:cNvSpPr/>
          <p:nvPr/>
        </p:nvSpPr>
        <p:spPr>
          <a:xfrm>
            <a:off x="7617846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DAD90B5-6FC1-46AE-B476-67F841199C77}"/>
              </a:ext>
            </a:extLst>
          </p:cNvPr>
          <p:cNvSpPr/>
          <p:nvPr/>
        </p:nvSpPr>
        <p:spPr>
          <a:xfrm>
            <a:off x="8765798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87E2C56-616C-46E9-8736-C7C20CC83108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BC3E52F-1FAC-4770-A27B-E81B69216102}"/>
              </a:ext>
            </a:extLst>
          </p:cNvPr>
          <p:cNvSpPr/>
          <p:nvPr/>
        </p:nvSpPr>
        <p:spPr>
          <a:xfrm>
            <a:off x="5328396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9572F50-0741-49F0-96D1-47926A82AC79}"/>
              </a:ext>
            </a:extLst>
          </p:cNvPr>
          <p:cNvSpPr/>
          <p:nvPr/>
        </p:nvSpPr>
        <p:spPr>
          <a:xfrm>
            <a:off x="6476348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E300982-14B3-4C4A-95C9-DE09FC607CD0}"/>
              </a:ext>
            </a:extLst>
          </p:cNvPr>
          <p:cNvSpPr/>
          <p:nvPr/>
        </p:nvSpPr>
        <p:spPr>
          <a:xfrm>
            <a:off x="7624300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7ED2397-9E29-45D2-A6FD-DE37DE8AFFC2}"/>
              </a:ext>
            </a:extLst>
          </p:cNvPr>
          <p:cNvSpPr/>
          <p:nvPr/>
        </p:nvSpPr>
        <p:spPr>
          <a:xfrm>
            <a:off x="8772252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483B8D5-72DE-4B12-AD19-C2F76763BBEB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B55F9C3-EE57-4E23-A7D0-493B7E4816C4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AD2717B-413D-4D88-B76F-589E30222256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C5ECB54-A42E-4F78-B2ED-3A0C038D8CC1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A7D1ECE-9357-4ACD-9429-246F038A3AF6}"/>
              </a:ext>
            </a:extLst>
          </p:cNvPr>
          <p:cNvCxnSpPr>
            <a:cxnSpLocks/>
          </p:cNvCxnSpPr>
          <p:nvPr/>
        </p:nvCxnSpPr>
        <p:spPr>
          <a:xfrm flipV="1">
            <a:off x="4577846" y="1471863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7120B16-39E6-4051-BDB0-DD0D3E503D56}"/>
              </a:ext>
            </a:extLst>
          </p:cNvPr>
          <p:cNvCxnSpPr>
            <a:cxnSpLocks/>
            <a:stCxn id="40" idx="2"/>
            <a:endCxn id="51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202FC3A9-053A-497F-916F-5A37FC58BD8B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A1337D6-7491-4FD3-B3E6-05EF95819EF6}"/>
              </a:ext>
            </a:extLst>
          </p:cNvPr>
          <p:cNvCxnSpPr>
            <a:cxnSpLocks/>
            <a:stCxn id="35" idx="2"/>
            <a:endCxn id="53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EDF6303-76C2-4109-9B15-6AEDF660BDBC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CD7FF37-937F-4519-984E-04CDB4D29567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457139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0AF96D6-4F68-40F7-A7B7-0D4239D1CC7F}"/>
              </a:ext>
            </a:extLst>
          </p:cNvPr>
          <p:cNvCxnSpPr>
            <a:cxnSpLocks/>
            <a:stCxn id="48" idx="6"/>
            <a:endCxn id="163" idx="2"/>
          </p:cNvCxnSpPr>
          <p:nvPr/>
        </p:nvCxnSpPr>
        <p:spPr>
          <a:xfrm flipV="1">
            <a:off x="4966037" y="4703950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A5B0013-9D5B-4F92-960F-10EA969772C6}"/>
              </a:ext>
            </a:extLst>
          </p:cNvPr>
          <p:cNvCxnSpPr>
            <a:cxnSpLocks/>
            <a:stCxn id="47" idx="6"/>
            <a:endCxn id="162" idx="2"/>
          </p:cNvCxnSpPr>
          <p:nvPr/>
        </p:nvCxnSpPr>
        <p:spPr>
          <a:xfrm flipV="1">
            <a:off x="4965226" y="4885730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4022C034-1607-4A31-B1C9-F2BF6EA2CA83}"/>
              </a:ext>
            </a:extLst>
          </p:cNvPr>
          <p:cNvCxnSpPr>
            <a:cxnSpLocks/>
            <a:stCxn id="47" idx="6"/>
            <a:endCxn id="203" idx="2"/>
          </p:cNvCxnSpPr>
          <p:nvPr/>
        </p:nvCxnSpPr>
        <p:spPr>
          <a:xfrm flipH="1" flipV="1">
            <a:off x="4571394" y="4044286"/>
            <a:ext cx="393832" cy="842291"/>
          </a:xfrm>
          <a:prstGeom prst="bentConnector4">
            <a:avLst>
              <a:gd name="adj1" fmla="val -21385"/>
              <a:gd name="adj2" fmla="val 3635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395A77F3-611A-4395-AB96-4907553085D8}"/>
              </a:ext>
            </a:extLst>
          </p:cNvPr>
          <p:cNvSpPr/>
          <p:nvPr/>
        </p:nvSpPr>
        <p:spPr>
          <a:xfrm>
            <a:off x="5803352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6E4E177-1EAC-4503-8C37-C7D8B86E34D1}"/>
              </a:ext>
            </a:extLst>
          </p:cNvPr>
          <p:cNvSpPr/>
          <p:nvPr/>
        </p:nvSpPr>
        <p:spPr>
          <a:xfrm>
            <a:off x="5812142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639725D-4621-4F32-90C4-A6CC46EF6F63}"/>
              </a:ext>
            </a:extLst>
          </p:cNvPr>
          <p:cNvSpPr/>
          <p:nvPr/>
        </p:nvSpPr>
        <p:spPr>
          <a:xfrm>
            <a:off x="6018639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5E02289-37B0-4462-84F2-00719FE601A5}"/>
              </a:ext>
            </a:extLst>
          </p:cNvPr>
          <p:cNvSpPr/>
          <p:nvPr/>
        </p:nvSpPr>
        <p:spPr>
          <a:xfrm>
            <a:off x="6019451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0C8FACF-3BAF-4C06-8AD1-2F2FF6191E22}"/>
              </a:ext>
            </a:extLst>
          </p:cNvPr>
          <p:cNvCxnSpPr>
            <a:cxnSpLocks/>
          </p:cNvCxnSpPr>
          <p:nvPr/>
        </p:nvCxnSpPr>
        <p:spPr>
          <a:xfrm flipV="1">
            <a:off x="5721176" y="1471863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B6BCD59-47A5-4FB3-8C01-8651DD7D3861}"/>
              </a:ext>
            </a:extLst>
          </p:cNvPr>
          <p:cNvCxnSpPr>
            <a:cxnSpLocks/>
            <a:stCxn id="41" idx="2"/>
            <a:endCxn id="64" idx="0"/>
          </p:cNvCxnSpPr>
          <p:nvPr/>
        </p:nvCxnSpPr>
        <p:spPr>
          <a:xfrm flipH="1">
            <a:off x="5714723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B082273-06D7-44AA-8228-5D3D7E9CBFCC}"/>
              </a:ext>
            </a:extLst>
          </p:cNvPr>
          <p:cNvSpPr/>
          <p:nvPr/>
        </p:nvSpPr>
        <p:spPr>
          <a:xfrm>
            <a:off x="5321943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7AC50A-5D1F-4746-8363-7F7BE8D291BB}"/>
              </a:ext>
            </a:extLst>
          </p:cNvPr>
          <p:cNvCxnSpPr>
            <a:cxnSpLocks/>
            <a:stCxn id="36" idx="2"/>
            <a:endCxn id="66" idx="0"/>
          </p:cNvCxnSpPr>
          <p:nvPr/>
        </p:nvCxnSpPr>
        <p:spPr>
          <a:xfrm>
            <a:off x="571472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3DAE6C84-BF49-4935-AA1D-C18FE6E26E78}"/>
              </a:ext>
            </a:extLst>
          </p:cNvPr>
          <p:cNvSpPr/>
          <p:nvPr/>
        </p:nvSpPr>
        <p:spPr>
          <a:xfrm>
            <a:off x="5321942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7B8B6CE-DBAB-4237-9614-4AE8E1DD650C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571472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033C03A-3137-44D2-8F48-4127B3F83309}"/>
              </a:ext>
            </a:extLst>
          </p:cNvPr>
          <p:cNvCxnSpPr>
            <a:cxnSpLocks/>
            <a:stCxn id="159" idx="6"/>
            <a:endCxn id="167" idx="2"/>
          </p:cNvCxnSpPr>
          <p:nvPr/>
        </p:nvCxnSpPr>
        <p:spPr>
          <a:xfrm flipV="1">
            <a:off x="6103281" y="4695928"/>
            <a:ext cx="364567" cy="40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F263046-A636-4DDA-995C-C255182DB33E}"/>
              </a:ext>
            </a:extLst>
          </p:cNvPr>
          <p:cNvCxnSpPr>
            <a:cxnSpLocks/>
            <a:stCxn id="158" idx="6"/>
            <a:endCxn id="166" idx="2"/>
          </p:cNvCxnSpPr>
          <p:nvPr/>
        </p:nvCxnSpPr>
        <p:spPr>
          <a:xfrm flipV="1">
            <a:off x="6102469" y="4877708"/>
            <a:ext cx="364567" cy="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2BB8AEA4-316B-40BB-BB7D-8F4E3F0C358A}"/>
              </a:ext>
            </a:extLst>
          </p:cNvPr>
          <p:cNvCxnSpPr>
            <a:cxnSpLocks/>
            <a:stCxn id="158" idx="6"/>
            <a:endCxn id="204" idx="2"/>
          </p:cNvCxnSpPr>
          <p:nvPr/>
        </p:nvCxnSpPr>
        <p:spPr>
          <a:xfrm flipH="1" flipV="1">
            <a:off x="5714723" y="4052700"/>
            <a:ext cx="387746" cy="825015"/>
          </a:xfrm>
          <a:prstGeom prst="bentConnector4">
            <a:avLst>
              <a:gd name="adj1" fmla="val -25858"/>
              <a:gd name="adj2" fmla="val 37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9F1AA812-4E33-4356-8E67-D32AD6CDC652}"/>
              </a:ext>
            </a:extLst>
          </p:cNvPr>
          <p:cNvSpPr/>
          <p:nvPr/>
        </p:nvSpPr>
        <p:spPr>
          <a:xfrm>
            <a:off x="5493512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7B4F360-1B30-4E50-8E8C-CB4A98B822E2}"/>
              </a:ext>
            </a:extLst>
          </p:cNvPr>
          <p:cNvSpPr/>
          <p:nvPr/>
        </p:nvSpPr>
        <p:spPr>
          <a:xfrm>
            <a:off x="5494322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0F34D35-5CB0-4FEC-85F5-EE47D98B0A9F}"/>
              </a:ext>
            </a:extLst>
          </p:cNvPr>
          <p:cNvSpPr/>
          <p:nvPr/>
        </p:nvSpPr>
        <p:spPr>
          <a:xfrm>
            <a:off x="6951304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8E4FB3F-4892-4674-A61C-04F1FFD2F689}"/>
              </a:ext>
            </a:extLst>
          </p:cNvPr>
          <p:cNvSpPr/>
          <p:nvPr/>
        </p:nvSpPr>
        <p:spPr>
          <a:xfrm>
            <a:off x="6960094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A1679CA1-AB82-4358-8F0A-C443C8B4BBDF}"/>
              </a:ext>
            </a:extLst>
          </p:cNvPr>
          <p:cNvSpPr/>
          <p:nvPr/>
        </p:nvSpPr>
        <p:spPr>
          <a:xfrm>
            <a:off x="7439306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D3E965C-2432-48E2-AFA8-6D82B66329EC}"/>
              </a:ext>
            </a:extLst>
          </p:cNvPr>
          <p:cNvSpPr/>
          <p:nvPr/>
        </p:nvSpPr>
        <p:spPr>
          <a:xfrm>
            <a:off x="7440118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28EA2EC-E815-4AF2-8A9A-46FA80F0B49E}"/>
              </a:ext>
            </a:extLst>
          </p:cNvPr>
          <p:cNvCxnSpPr>
            <a:cxnSpLocks/>
          </p:cNvCxnSpPr>
          <p:nvPr/>
        </p:nvCxnSpPr>
        <p:spPr>
          <a:xfrm flipV="1">
            <a:off x="6869128" y="1471863"/>
            <a:ext cx="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EB948A1-54C8-4B18-B976-2A2A03FEABC0}"/>
              </a:ext>
            </a:extLst>
          </p:cNvPr>
          <p:cNvCxnSpPr>
            <a:cxnSpLocks/>
            <a:stCxn id="42" idx="2"/>
            <a:endCxn id="102" idx="0"/>
          </p:cNvCxnSpPr>
          <p:nvPr/>
        </p:nvCxnSpPr>
        <p:spPr>
          <a:xfrm flipH="1">
            <a:off x="6862675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6B2C6914-0558-4B70-93EE-63B75A6F85FE}"/>
              </a:ext>
            </a:extLst>
          </p:cNvPr>
          <p:cNvSpPr/>
          <p:nvPr/>
        </p:nvSpPr>
        <p:spPr>
          <a:xfrm>
            <a:off x="6469895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18917EA7-B632-4319-8FD3-2EB10DFAF7D6}"/>
              </a:ext>
            </a:extLst>
          </p:cNvPr>
          <p:cNvCxnSpPr>
            <a:cxnSpLocks/>
            <a:stCxn id="37" idx="2"/>
            <a:endCxn id="104" idx="0"/>
          </p:cNvCxnSpPr>
          <p:nvPr/>
        </p:nvCxnSpPr>
        <p:spPr>
          <a:xfrm>
            <a:off x="6862674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59E9E6A1-8A67-4FA0-AD40-6993394B20A6}"/>
              </a:ext>
            </a:extLst>
          </p:cNvPr>
          <p:cNvSpPr/>
          <p:nvPr/>
        </p:nvSpPr>
        <p:spPr>
          <a:xfrm>
            <a:off x="6469894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D13EE3-36E9-4790-B673-3152332CDF75}"/>
              </a:ext>
            </a:extLst>
          </p:cNvPr>
          <p:cNvCxnSpPr>
            <a:cxnSpLocks/>
            <a:stCxn id="104" idx="2"/>
          </p:cNvCxnSpPr>
          <p:nvPr/>
        </p:nvCxnSpPr>
        <p:spPr>
          <a:xfrm>
            <a:off x="6862674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AC1BCA3E-492F-45DF-8B52-C97D9A643280}"/>
              </a:ext>
            </a:extLst>
          </p:cNvPr>
          <p:cNvCxnSpPr>
            <a:cxnSpLocks/>
            <a:stCxn id="78" idx="6"/>
          </p:cNvCxnSpPr>
          <p:nvPr/>
        </p:nvCxnSpPr>
        <p:spPr>
          <a:xfrm>
            <a:off x="7261908" y="4704798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EB5D5DE-DCEA-407D-8826-2E784959969B}"/>
              </a:ext>
            </a:extLst>
          </p:cNvPr>
          <p:cNvCxnSpPr>
            <a:cxnSpLocks/>
            <a:stCxn id="156" idx="6"/>
            <a:endCxn id="170" idx="2"/>
          </p:cNvCxnSpPr>
          <p:nvPr/>
        </p:nvCxnSpPr>
        <p:spPr>
          <a:xfrm>
            <a:off x="7248752" y="4876149"/>
            <a:ext cx="361811" cy="155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1FA14ACD-F72F-433F-AF5D-01C1CA16B823}"/>
              </a:ext>
            </a:extLst>
          </p:cNvPr>
          <p:cNvCxnSpPr>
            <a:cxnSpLocks/>
            <a:stCxn id="156" idx="6"/>
            <a:endCxn id="205" idx="2"/>
          </p:cNvCxnSpPr>
          <p:nvPr/>
        </p:nvCxnSpPr>
        <p:spPr>
          <a:xfrm flipH="1" flipV="1">
            <a:off x="6862675" y="4061114"/>
            <a:ext cx="386077" cy="815035"/>
          </a:xfrm>
          <a:prstGeom prst="bentConnector4">
            <a:avLst>
              <a:gd name="adj1" fmla="val -22853"/>
              <a:gd name="adj2" fmla="val 383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33A46DA4-0483-4879-BBA0-50F63B95B45D}"/>
              </a:ext>
            </a:extLst>
          </p:cNvPr>
          <p:cNvSpPr/>
          <p:nvPr/>
        </p:nvSpPr>
        <p:spPr>
          <a:xfrm>
            <a:off x="6641464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CB1B844A-1E04-4C36-A096-BF932C2EB67C}"/>
              </a:ext>
            </a:extLst>
          </p:cNvPr>
          <p:cNvSpPr/>
          <p:nvPr/>
        </p:nvSpPr>
        <p:spPr>
          <a:xfrm>
            <a:off x="6642274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74AACD4D-2BE6-4451-9E19-9BDA2A253544}"/>
              </a:ext>
            </a:extLst>
          </p:cNvPr>
          <p:cNvSpPr/>
          <p:nvPr/>
        </p:nvSpPr>
        <p:spPr>
          <a:xfrm>
            <a:off x="8099256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26E3B8ED-6AA4-4FBD-8378-A383C844F36D}"/>
              </a:ext>
            </a:extLst>
          </p:cNvPr>
          <p:cNvSpPr/>
          <p:nvPr/>
        </p:nvSpPr>
        <p:spPr>
          <a:xfrm>
            <a:off x="8108046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5C7A73D-A61C-4618-9B79-38AC79B211EA}"/>
              </a:ext>
            </a:extLst>
          </p:cNvPr>
          <p:cNvSpPr/>
          <p:nvPr/>
        </p:nvSpPr>
        <p:spPr>
          <a:xfrm>
            <a:off x="831053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6EE64C1A-F781-4050-A20D-F48895555441}"/>
              </a:ext>
            </a:extLst>
          </p:cNvPr>
          <p:cNvSpPr/>
          <p:nvPr/>
        </p:nvSpPr>
        <p:spPr>
          <a:xfrm>
            <a:off x="8311343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B323436-D522-47C7-8C76-3243D0E0C34A}"/>
              </a:ext>
            </a:extLst>
          </p:cNvPr>
          <p:cNvCxnSpPr>
            <a:cxnSpLocks/>
          </p:cNvCxnSpPr>
          <p:nvPr/>
        </p:nvCxnSpPr>
        <p:spPr>
          <a:xfrm flipH="1" flipV="1">
            <a:off x="7055713" y="1471863"/>
            <a:ext cx="961367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2DD3323-E836-4A74-8D21-6A4871B33A8E}"/>
              </a:ext>
            </a:extLst>
          </p:cNvPr>
          <p:cNvCxnSpPr>
            <a:cxnSpLocks/>
            <a:stCxn id="43" idx="2"/>
            <a:endCxn id="117" idx="0"/>
          </p:cNvCxnSpPr>
          <p:nvPr/>
        </p:nvCxnSpPr>
        <p:spPr>
          <a:xfrm flipH="1">
            <a:off x="8010627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EBBF270A-75FA-4845-8669-186E0E4FF07F}"/>
              </a:ext>
            </a:extLst>
          </p:cNvPr>
          <p:cNvSpPr/>
          <p:nvPr/>
        </p:nvSpPr>
        <p:spPr>
          <a:xfrm>
            <a:off x="7617847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5DFE37F-0BBB-4E4B-8377-D650D02EBFA0}"/>
              </a:ext>
            </a:extLst>
          </p:cNvPr>
          <p:cNvCxnSpPr>
            <a:cxnSpLocks/>
            <a:stCxn id="38" idx="2"/>
            <a:endCxn id="119" idx="0"/>
          </p:cNvCxnSpPr>
          <p:nvPr/>
        </p:nvCxnSpPr>
        <p:spPr>
          <a:xfrm>
            <a:off x="8010626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502707FE-4BB6-48BE-B570-E76F2D810AC2}"/>
              </a:ext>
            </a:extLst>
          </p:cNvPr>
          <p:cNvSpPr/>
          <p:nvPr/>
        </p:nvSpPr>
        <p:spPr>
          <a:xfrm>
            <a:off x="7617846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F0D8DC9-D66F-4580-A44E-0A816D93DED2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8010626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1CEFB5C-3890-4775-9267-FAE911421DB0}"/>
              </a:ext>
            </a:extLst>
          </p:cNvPr>
          <p:cNvCxnSpPr>
            <a:cxnSpLocks/>
            <a:stCxn id="114" idx="6"/>
            <a:endCxn id="155" idx="2"/>
          </p:cNvCxnSpPr>
          <p:nvPr/>
        </p:nvCxnSpPr>
        <p:spPr>
          <a:xfrm flipV="1">
            <a:off x="8396328" y="470479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64FED976-B8F0-4022-8A89-1724A7D763E9}"/>
              </a:ext>
            </a:extLst>
          </p:cNvPr>
          <p:cNvCxnSpPr>
            <a:cxnSpLocks/>
            <a:stCxn id="113" idx="6"/>
            <a:endCxn id="154" idx="2"/>
          </p:cNvCxnSpPr>
          <p:nvPr/>
        </p:nvCxnSpPr>
        <p:spPr>
          <a:xfrm flipV="1">
            <a:off x="8395516" y="488657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78DE0B13-0257-4D1E-B50B-61D62160C260}"/>
              </a:ext>
            </a:extLst>
          </p:cNvPr>
          <p:cNvCxnSpPr>
            <a:cxnSpLocks/>
            <a:stCxn id="113" idx="6"/>
            <a:endCxn id="206" idx="2"/>
          </p:cNvCxnSpPr>
          <p:nvPr/>
        </p:nvCxnSpPr>
        <p:spPr>
          <a:xfrm flipH="1" flipV="1">
            <a:off x="8010627" y="4069528"/>
            <a:ext cx="384889" cy="817049"/>
          </a:xfrm>
          <a:prstGeom prst="bentConnector4">
            <a:avLst>
              <a:gd name="adj1" fmla="val -22924"/>
              <a:gd name="adj2" fmla="val 3839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타원 123">
            <a:extLst>
              <a:ext uri="{FF2B5EF4-FFF2-40B4-BE49-F238E27FC236}">
                <a16:creationId xmlns:a16="http://schemas.microsoft.com/office/drawing/2014/main" id="{A660E461-5055-40BE-9879-B11E0CBE129C}"/>
              </a:ext>
            </a:extLst>
          </p:cNvPr>
          <p:cNvSpPr/>
          <p:nvPr/>
        </p:nvSpPr>
        <p:spPr>
          <a:xfrm>
            <a:off x="7789416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3331637E-C42F-47DF-98DD-18007598006A}"/>
              </a:ext>
            </a:extLst>
          </p:cNvPr>
          <p:cNvSpPr/>
          <p:nvPr/>
        </p:nvSpPr>
        <p:spPr>
          <a:xfrm>
            <a:off x="7790226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B1704103-F62C-4188-B7C0-EE477C17D4E1}"/>
              </a:ext>
            </a:extLst>
          </p:cNvPr>
          <p:cNvSpPr/>
          <p:nvPr/>
        </p:nvSpPr>
        <p:spPr>
          <a:xfrm>
            <a:off x="9247208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6EA3882A-4A9D-4BCC-890F-8ED560C578AF}"/>
              </a:ext>
            </a:extLst>
          </p:cNvPr>
          <p:cNvSpPr/>
          <p:nvPr/>
        </p:nvSpPr>
        <p:spPr>
          <a:xfrm>
            <a:off x="92559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88B198E6-DCBF-436C-8044-D9A9A18A3E99}"/>
              </a:ext>
            </a:extLst>
          </p:cNvPr>
          <p:cNvCxnSpPr>
            <a:cxnSpLocks/>
          </p:cNvCxnSpPr>
          <p:nvPr/>
        </p:nvCxnSpPr>
        <p:spPr>
          <a:xfrm flipH="1" flipV="1">
            <a:off x="7248752" y="1471863"/>
            <a:ext cx="1916279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14D45CF-C1F4-4B9E-BC30-6ABE5B3F1295}"/>
              </a:ext>
            </a:extLst>
          </p:cNvPr>
          <p:cNvCxnSpPr>
            <a:cxnSpLocks/>
            <a:stCxn id="44" idx="2"/>
            <a:endCxn id="131" idx="0"/>
          </p:cNvCxnSpPr>
          <p:nvPr/>
        </p:nvCxnSpPr>
        <p:spPr>
          <a:xfrm flipH="1">
            <a:off x="9158580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B1571A04-30E0-4724-8047-723063F1411B}"/>
              </a:ext>
            </a:extLst>
          </p:cNvPr>
          <p:cNvSpPr/>
          <p:nvPr/>
        </p:nvSpPr>
        <p:spPr>
          <a:xfrm>
            <a:off x="8765799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78229A63-F70B-4EB3-9C38-DFA5ADBBEAFA}"/>
              </a:ext>
            </a:extLst>
          </p:cNvPr>
          <p:cNvCxnSpPr>
            <a:cxnSpLocks/>
            <a:stCxn id="39" idx="2"/>
            <a:endCxn id="133" idx="0"/>
          </p:cNvCxnSpPr>
          <p:nvPr/>
        </p:nvCxnSpPr>
        <p:spPr>
          <a:xfrm>
            <a:off x="9158579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09CE715D-B02B-498C-9B53-62771E07E5A9}"/>
              </a:ext>
            </a:extLst>
          </p:cNvPr>
          <p:cNvSpPr/>
          <p:nvPr/>
        </p:nvSpPr>
        <p:spPr>
          <a:xfrm>
            <a:off x="8765798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3E44F22F-0E62-4483-9808-CA7376829296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9158578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763BDAF1-B038-4EA8-BF38-FD17B24E026E}"/>
              </a:ext>
            </a:extLst>
          </p:cNvPr>
          <p:cNvCxnSpPr>
            <a:cxnSpLocks/>
            <a:stCxn id="153" idx="6"/>
            <a:endCxn id="207" idx="2"/>
          </p:cNvCxnSpPr>
          <p:nvPr/>
        </p:nvCxnSpPr>
        <p:spPr>
          <a:xfrm flipH="1" flipV="1">
            <a:off x="9158580" y="4077942"/>
            <a:ext cx="390813" cy="780745"/>
          </a:xfrm>
          <a:prstGeom prst="bentConnector4">
            <a:avLst>
              <a:gd name="adj1" fmla="val -20523"/>
              <a:gd name="adj2" fmla="val 363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67A6D728-0D8F-46E2-9D49-80B9DD0C6496}"/>
              </a:ext>
            </a:extLst>
          </p:cNvPr>
          <p:cNvSpPr/>
          <p:nvPr/>
        </p:nvSpPr>
        <p:spPr>
          <a:xfrm>
            <a:off x="8937367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E85839AC-61A4-47BC-8CBF-3472A2B16549}"/>
              </a:ext>
            </a:extLst>
          </p:cNvPr>
          <p:cNvSpPr/>
          <p:nvPr/>
        </p:nvSpPr>
        <p:spPr>
          <a:xfrm>
            <a:off x="8938178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3C5144F-AC24-4F49-9074-658AC0C76D8F}"/>
              </a:ext>
            </a:extLst>
          </p:cNvPr>
          <p:cNvSpPr txBox="1"/>
          <p:nvPr/>
        </p:nvSpPr>
        <p:spPr>
          <a:xfrm>
            <a:off x="5070926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CDFE643-36D1-4732-9321-E78172B4D4EA}"/>
              </a:ext>
            </a:extLst>
          </p:cNvPr>
          <p:cNvSpPr txBox="1"/>
          <p:nvPr/>
        </p:nvSpPr>
        <p:spPr>
          <a:xfrm>
            <a:off x="6168665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4AFAC39-1249-4820-BC29-C543A73548B4}"/>
              </a:ext>
            </a:extLst>
          </p:cNvPr>
          <p:cNvSpPr txBox="1"/>
          <p:nvPr/>
        </p:nvSpPr>
        <p:spPr>
          <a:xfrm>
            <a:off x="7347335" y="2756523"/>
            <a:ext cx="97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ABBE5B1-151E-48DC-A4FD-912EC27805F1}"/>
              </a:ext>
            </a:extLst>
          </p:cNvPr>
          <p:cNvSpPr txBox="1"/>
          <p:nvPr/>
        </p:nvSpPr>
        <p:spPr>
          <a:xfrm>
            <a:off x="8430447" y="2756523"/>
            <a:ext cx="2417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2AE7C5B-059D-44E5-8791-4BB9390AFEA0}"/>
              </a:ext>
            </a:extLst>
          </p:cNvPr>
          <p:cNvSpPr txBox="1"/>
          <p:nvPr/>
        </p:nvSpPr>
        <p:spPr>
          <a:xfrm>
            <a:off x="9497699" y="2756523"/>
            <a:ext cx="4160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9C61954-2553-44D8-BFF8-65355CAD22FF}"/>
              </a:ext>
            </a:extLst>
          </p:cNvPr>
          <p:cNvSpPr txBox="1"/>
          <p:nvPr/>
        </p:nvSpPr>
        <p:spPr>
          <a:xfrm>
            <a:off x="5682115" y="5800811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285B1C9-362C-4AB7-809F-9ED22E883B5C}"/>
              </a:ext>
            </a:extLst>
          </p:cNvPr>
          <p:cNvSpPr txBox="1"/>
          <p:nvPr/>
        </p:nvSpPr>
        <p:spPr>
          <a:xfrm>
            <a:off x="6779854" y="5803186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F8D0AB2-288E-4142-92FB-272DA4BADFD6}"/>
              </a:ext>
            </a:extLst>
          </p:cNvPr>
          <p:cNvSpPr txBox="1"/>
          <p:nvPr/>
        </p:nvSpPr>
        <p:spPr>
          <a:xfrm>
            <a:off x="7958524" y="5803186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BFB31DB-6325-4E40-B635-83D85B81931C}"/>
              </a:ext>
            </a:extLst>
          </p:cNvPr>
          <p:cNvSpPr txBox="1"/>
          <p:nvPr/>
        </p:nvSpPr>
        <p:spPr>
          <a:xfrm>
            <a:off x="9043698" y="5803186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33DC033-8E8D-40F0-931C-537FBAAE9727}"/>
              </a:ext>
            </a:extLst>
          </p:cNvPr>
          <p:cNvSpPr txBox="1"/>
          <p:nvPr/>
        </p:nvSpPr>
        <p:spPr>
          <a:xfrm>
            <a:off x="4363365" y="5804025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DA26D06A-663D-4350-B3B6-0E9332274BA0}"/>
              </a:ext>
            </a:extLst>
          </p:cNvPr>
          <p:cNvCxnSpPr>
            <a:cxnSpLocks/>
            <a:stCxn id="142" idx="1"/>
            <a:endCxn id="127" idx="4"/>
          </p:cNvCxnSpPr>
          <p:nvPr/>
        </p:nvCxnSpPr>
        <p:spPr>
          <a:xfrm rot="10800000">
            <a:off x="9308591" y="2580311"/>
            <a:ext cx="189109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73425812-3C30-40DE-9ABB-CE7AE8213D93}"/>
              </a:ext>
            </a:extLst>
          </p:cNvPr>
          <p:cNvCxnSpPr>
            <a:cxnSpLocks/>
            <a:stCxn id="141" idx="1"/>
            <a:endCxn id="112" idx="4"/>
          </p:cNvCxnSpPr>
          <p:nvPr/>
        </p:nvCxnSpPr>
        <p:spPr>
          <a:xfrm rot="10800000">
            <a:off x="8160639" y="2580311"/>
            <a:ext cx="26980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3ACEC5B7-A95E-4A4A-A7F2-5BBF31B202B9}"/>
              </a:ext>
            </a:extLst>
          </p:cNvPr>
          <p:cNvCxnSpPr>
            <a:cxnSpLocks/>
            <a:stCxn id="140" idx="1"/>
            <a:endCxn id="75" idx="4"/>
          </p:cNvCxnSpPr>
          <p:nvPr/>
        </p:nvCxnSpPr>
        <p:spPr>
          <a:xfrm rot="10800000">
            <a:off x="7012687" y="2580311"/>
            <a:ext cx="33464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41D08172-5A5B-4927-8227-8C1684D8DADF}"/>
              </a:ext>
            </a:extLst>
          </p:cNvPr>
          <p:cNvCxnSpPr>
            <a:cxnSpLocks/>
            <a:stCxn id="139" idx="1"/>
            <a:endCxn id="59" idx="4"/>
          </p:cNvCxnSpPr>
          <p:nvPr/>
        </p:nvCxnSpPr>
        <p:spPr>
          <a:xfrm rot="10800000">
            <a:off x="5864735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8BA77DB7-40CE-42AE-8630-F627DE476FE9}"/>
              </a:ext>
            </a:extLst>
          </p:cNvPr>
          <p:cNvCxnSpPr>
            <a:cxnSpLocks/>
            <a:stCxn id="138" idx="1"/>
            <a:endCxn id="46" idx="4"/>
          </p:cNvCxnSpPr>
          <p:nvPr/>
        </p:nvCxnSpPr>
        <p:spPr>
          <a:xfrm rot="10800000">
            <a:off x="4742390" y="2580311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타원 152">
            <a:extLst>
              <a:ext uri="{FF2B5EF4-FFF2-40B4-BE49-F238E27FC236}">
                <a16:creationId xmlns:a16="http://schemas.microsoft.com/office/drawing/2014/main" id="{4FF122E5-3851-4984-89D6-064D94F0C00F}"/>
              </a:ext>
            </a:extLst>
          </p:cNvPr>
          <p:cNvSpPr/>
          <p:nvPr/>
        </p:nvSpPr>
        <p:spPr>
          <a:xfrm>
            <a:off x="9464408" y="481576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F08B9AA-4172-4A0F-9E26-BDAE8AFB597D}"/>
              </a:ext>
            </a:extLst>
          </p:cNvPr>
          <p:cNvSpPr/>
          <p:nvPr/>
        </p:nvSpPr>
        <p:spPr>
          <a:xfrm>
            <a:off x="8767733" y="48436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0DDA06DA-EC57-403D-AA53-AA8168BBA841}"/>
              </a:ext>
            </a:extLst>
          </p:cNvPr>
          <p:cNvSpPr/>
          <p:nvPr/>
        </p:nvSpPr>
        <p:spPr>
          <a:xfrm>
            <a:off x="8768545" y="466187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78880E54-F74F-4424-8FEE-969E5531D1DC}"/>
              </a:ext>
            </a:extLst>
          </p:cNvPr>
          <p:cNvSpPr/>
          <p:nvPr/>
        </p:nvSpPr>
        <p:spPr>
          <a:xfrm>
            <a:off x="7163767" y="483323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7D0B3E7-04E6-46D7-89E4-93AED2173DC7}"/>
              </a:ext>
            </a:extLst>
          </p:cNvPr>
          <p:cNvSpPr/>
          <p:nvPr/>
        </p:nvSpPr>
        <p:spPr>
          <a:xfrm>
            <a:off x="7164579" y="46514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3EE8E2BB-A5F0-403D-BA76-2D38C3DD8F2C}"/>
              </a:ext>
            </a:extLst>
          </p:cNvPr>
          <p:cNvSpPr/>
          <p:nvPr/>
        </p:nvSpPr>
        <p:spPr>
          <a:xfrm>
            <a:off x="6017484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82E35363-F444-4F95-8D02-05499035411D}"/>
              </a:ext>
            </a:extLst>
          </p:cNvPr>
          <p:cNvSpPr/>
          <p:nvPr/>
        </p:nvSpPr>
        <p:spPr>
          <a:xfrm>
            <a:off x="6018296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5636555-3677-403E-BB0B-F7934768645A}"/>
              </a:ext>
            </a:extLst>
          </p:cNvPr>
          <p:cNvSpPr/>
          <p:nvPr/>
        </p:nvSpPr>
        <p:spPr>
          <a:xfrm>
            <a:off x="5329339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3DF57FBD-F882-4833-9DDD-AE77A9E96FF2}"/>
              </a:ext>
            </a:extLst>
          </p:cNvPr>
          <p:cNvSpPr/>
          <p:nvPr/>
        </p:nvSpPr>
        <p:spPr>
          <a:xfrm>
            <a:off x="5330151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3E7832-7DF1-4536-8E26-85F6B8114AAA}"/>
              </a:ext>
            </a:extLst>
          </p:cNvPr>
          <p:cNvSpPr/>
          <p:nvPr/>
        </p:nvSpPr>
        <p:spPr>
          <a:xfrm>
            <a:off x="5328184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838DB01-ACA6-490A-978E-A9DF46ED9582}"/>
              </a:ext>
            </a:extLst>
          </p:cNvPr>
          <p:cNvSpPr/>
          <p:nvPr/>
        </p:nvSpPr>
        <p:spPr>
          <a:xfrm>
            <a:off x="5328996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723D107B-6EAF-4A77-85CF-6A207E079FFD}"/>
              </a:ext>
            </a:extLst>
          </p:cNvPr>
          <p:cNvSpPr/>
          <p:nvPr/>
        </p:nvSpPr>
        <p:spPr>
          <a:xfrm>
            <a:off x="6468191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6D27C77B-3B36-431C-BE48-D1FB51870D38}"/>
              </a:ext>
            </a:extLst>
          </p:cNvPr>
          <p:cNvSpPr/>
          <p:nvPr/>
        </p:nvSpPr>
        <p:spPr>
          <a:xfrm>
            <a:off x="6469003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1C61FACF-49AC-46D7-84C8-3B23C7A24A21}"/>
              </a:ext>
            </a:extLst>
          </p:cNvPr>
          <p:cNvSpPr/>
          <p:nvPr/>
        </p:nvSpPr>
        <p:spPr>
          <a:xfrm>
            <a:off x="6467036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C09B9752-BE65-43AD-95CE-9CAECCA69BDA}"/>
              </a:ext>
            </a:extLst>
          </p:cNvPr>
          <p:cNvSpPr/>
          <p:nvPr/>
        </p:nvSpPr>
        <p:spPr>
          <a:xfrm>
            <a:off x="6467848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B99B3EB7-54A0-4C2F-9AEB-EBDB4F515F71}"/>
              </a:ext>
            </a:extLst>
          </p:cNvPr>
          <p:cNvSpPr/>
          <p:nvPr/>
        </p:nvSpPr>
        <p:spPr>
          <a:xfrm>
            <a:off x="7611718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3ACB2C12-B6D6-4F52-ABA3-AB67AEC69A73}"/>
              </a:ext>
            </a:extLst>
          </p:cNvPr>
          <p:cNvSpPr/>
          <p:nvPr/>
        </p:nvSpPr>
        <p:spPr>
          <a:xfrm>
            <a:off x="7612530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A7894491-0A23-494A-857B-A1BA7604A76E}"/>
              </a:ext>
            </a:extLst>
          </p:cNvPr>
          <p:cNvSpPr/>
          <p:nvPr/>
        </p:nvSpPr>
        <p:spPr>
          <a:xfrm>
            <a:off x="7610563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D194CC72-A6AC-490C-A0CD-2B6F4527578F}"/>
              </a:ext>
            </a:extLst>
          </p:cNvPr>
          <p:cNvSpPr/>
          <p:nvPr/>
        </p:nvSpPr>
        <p:spPr>
          <a:xfrm>
            <a:off x="7611375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3F91491-6056-4390-9894-AEB4B102C1FF}"/>
                  </a:ext>
                </a:extLst>
              </p:cNvPr>
              <p:cNvSpPr txBox="1"/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3F91491-6056-4390-9894-AEB4B102C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703CF332-4830-4CB5-BA4A-D2E8C3B59EE4}"/>
              </a:ext>
            </a:extLst>
          </p:cNvPr>
          <p:cNvCxnSpPr>
            <a:cxnSpLocks/>
            <a:endCxn id="203" idx="0"/>
          </p:cNvCxnSpPr>
          <p:nvPr/>
        </p:nvCxnSpPr>
        <p:spPr>
          <a:xfrm>
            <a:off x="4570241" y="3229278"/>
            <a:ext cx="1153" cy="53882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FE09485A-CE37-470E-AD1D-1722491C1F00}"/>
              </a:ext>
            </a:extLst>
          </p:cNvPr>
          <p:cNvCxnSpPr>
            <a:cxnSpLocks/>
            <a:endCxn id="204" idx="0"/>
          </p:cNvCxnSpPr>
          <p:nvPr/>
        </p:nvCxnSpPr>
        <p:spPr>
          <a:xfrm>
            <a:off x="5713570" y="3229278"/>
            <a:ext cx="1153" cy="54724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9BA8945E-B06C-4D83-8B0A-D461978ED7DF}"/>
              </a:ext>
            </a:extLst>
          </p:cNvPr>
          <p:cNvCxnSpPr>
            <a:cxnSpLocks/>
            <a:stCxn id="102" idx="2"/>
            <a:endCxn id="205" idx="0"/>
          </p:cNvCxnSpPr>
          <p:nvPr/>
        </p:nvCxnSpPr>
        <p:spPr>
          <a:xfrm>
            <a:off x="6862675" y="3230100"/>
            <a:ext cx="0" cy="55483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6DBD15ED-BE24-4BD2-AE3A-8D58F4D62A6A}"/>
              </a:ext>
            </a:extLst>
          </p:cNvPr>
          <p:cNvCxnSpPr>
            <a:cxnSpLocks/>
            <a:stCxn id="117" idx="2"/>
            <a:endCxn id="206" idx="0"/>
          </p:cNvCxnSpPr>
          <p:nvPr/>
        </p:nvCxnSpPr>
        <p:spPr>
          <a:xfrm>
            <a:off x="8010627" y="3230100"/>
            <a:ext cx="0" cy="56324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172F4456-6247-49FC-8838-1BC97D756344}"/>
              </a:ext>
            </a:extLst>
          </p:cNvPr>
          <p:cNvCxnSpPr>
            <a:cxnSpLocks/>
            <a:stCxn id="131" idx="2"/>
            <a:endCxn id="207" idx="0"/>
          </p:cNvCxnSpPr>
          <p:nvPr/>
        </p:nvCxnSpPr>
        <p:spPr>
          <a:xfrm>
            <a:off x="9158580" y="3230100"/>
            <a:ext cx="0" cy="57166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>
            <a:extLst>
              <a:ext uri="{FF2B5EF4-FFF2-40B4-BE49-F238E27FC236}">
                <a16:creationId xmlns:a16="http://schemas.microsoft.com/office/drawing/2014/main" id="{FFEAF5D0-F860-401F-A098-02A7E550755F}"/>
              </a:ext>
            </a:extLst>
          </p:cNvPr>
          <p:cNvSpPr/>
          <p:nvPr/>
        </p:nvSpPr>
        <p:spPr>
          <a:xfrm>
            <a:off x="5130444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7298C878-FD24-4969-97B4-00A75BACE026}"/>
              </a:ext>
            </a:extLst>
          </p:cNvPr>
          <p:cNvSpPr/>
          <p:nvPr/>
        </p:nvSpPr>
        <p:spPr>
          <a:xfrm>
            <a:off x="6242740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B198025B-9912-45E7-8FCC-253E969EE673}"/>
              </a:ext>
            </a:extLst>
          </p:cNvPr>
          <p:cNvSpPr/>
          <p:nvPr/>
        </p:nvSpPr>
        <p:spPr>
          <a:xfrm>
            <a:off x="7355036" y="3296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D25A3DB2-F45E-4DA4-BA02-2D6FBF615391}"/>
              </a:ext>
            </a:extLst>
          </p:cNvPr>
          <p:cNvSpPr/>
          <p:nvPr/>
        </p:nvSpPr>
        <p:spPr>
          <a:xfrm>
            <a:off x="8540759" y="34064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7" name="연결선: 꺾임 196">
            <a:extLst>
              <a:ext uri="{FF2B5EF4-FFF2-40B4-BE49-F238E27FC236}">
                <a16:creationId xmlns:a16="http://schemas.microsoft.com/office/drawing/2014/main" id="{362AAE64-E8CD-4AAF-BCEA-A5ECDD26725B}"/>
              </a:ext>
            </a:extLst>
          </p:cNvPr>
          <p:cNvCxnSpPr>
            <a:cxnSpLocks/>
            <a:endCxn id="204" idx="1"/>
          </p:cNvCxnSpPr>
          <p:nvPr/>
        </p:nvCxnSpPr>
        <p:spPr>
          <a:xfrm rot="16200000" flipH="1">
            <a:off x="5010979" y="3603647"/>
            <a:ext cx="470202" cy="15172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F1FCED47-F0FA-4A14-8642-2EE9564B63F6}"/>
              </a:ext>
            </a:extLst>
          </p:cNvPr>
          <p:cNvCxnSpPr>
            <a:cxnSpLocks/>
            <a:endCxn id="205" idx="1"/>
          </p:cNvCxnSpPr>
          <p:nvPr/>
        </p:nvCxnSpPr>
        <p:spPr>
          <a:xfrm rot="16200000" flipH="1">
            <a:off x="6144987" y="3598117"/>
            <a:ext cx="470462" cy="17935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연결선: 꺾임 198">
            <a:extLst>
              <a:ext uri="{FF2B5EF4-FFF2-40B4-BE49-F238E27FC236}">
                <a16:creationId xmlns:a16="http://schemas.microsoft.com/office/drawing/2014/main" id="{63001A71-842A-4C1E-8E7C-5F08C28D9601}"/>
              </a:ext>
            </a:extLst>
          </p:cNvPr>
          <p:cNvCxnSpPr>
            <a:cxnSpLocks/>
            <a:endCxn id="206" idx="1"/>
          </p:cNvCxnSpPr>
          <p:nvPr/>
        </p:nvCxnSpPr>
        <p:spPr>
          <a:xfrm rot="16200000" flipH="1">
            <a:off x="7277454" y="3591046"/>
            <a:ext cx="478878" cy="201906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연결선: 꺾임 199">
            <a:extLst>
              <a:ext uri="{FF2B5EF4-FFF2-40B4-BE49-F238E27FC236}">
                <a16:creationId xmlns:a16="http://schemas.microsoft.com/office/drawing/2014/main" id="{6A92AC41-09B3-4FF1-9384-53D5E171C9C3}"/>
              </a:ext>
            </a:extLst>
          </p:cNvPr>
          <p:cNvCxnSpPr>
            <a:cxnSpLocks/>
            <a:stCxn id="196" idx="2"/>
            <a:endCxn id="207" idx="1"/>
          </p:cNvCxnSpPr>
          <p:nvPr/>
        </p:nvCxnSpPr>
        <p:spPr>
          <a:xfrm rot="10800000" flipH="1" flipV="1">
            <a:off x="8540759" y="3449408"/>
            <a:ext cx="225040" cy="490444"/>
          </a:xfrm>
          <a:prstGeom prst="bentConnector3">
            <a:avLst>
              <a:gd name="adj1" fmla="val -178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5BD97E2-607E-412C-BAE5-6C92E7D2AD35}"/>
                  </a:ext>
                </a:extLst>
              </p:cNvPr>
              <p:cNvSpPr txBox="1"/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5BD97E2-607E-412C-BAE5-6C92E7D2A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E8975EB-204E-41D4-9122-7AAC6404DCFD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E8975EB-204E-41D4-9122-7AAC6404D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576D7F05-18DA-4DAD-9C3D-EC3DF909F3EC}"/>
              </a:ext>
            </a:extLst>
          </p:cNvPr>
          <p:cNvSpPr/>
          <p:nvPr/>
        </p:nvSpPr>
        <p:spPr>
          <a:xfrm>
            <a:off x="4178613" y="3768106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79DDB9F-D8C3-4F2C-82A4-2C8483FBE9EB}"/>
              </a:ext>
            </a:extLst>
          </p:cNvPr>
          <p:cNvSpPr/>
          <p:nvPr/>
        </p:nvSpPr>
        <p:spPr>
          <a:xfrm>
            <a:off x="5321942" y="3776520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B3F7FB05-E503-44A1-9CCA-DF15B401409A}"/>
              </a:ext>
            </a:extLst>
          </p:cNvPr>
          <p:cNvSpPr/>
          <p:nvPr/>
        </p:nvSpPr>
        <p:spPr>
          <a:xfrm>
            <a:off x="6469894" y="3784934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5DEAEF3F-F35E-4943-8DE3-E232648A8636}"/>
              </a:ext>
            </a:extLst>
          </p:cNvPr>
          <p:cNvSpPr/>
          <p:nvPr/>
        </p:nvSpPr>
        <p:spPr>
          <a:xfrm>
            <a:off x="7617846" y="3793348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812F3004-7918-4AE3-9AD5-47BE03408CB0}"/>
              </a:ext>
            </a:extLst>
          </p:cNvPr>
          <p:cNvSpPr/>
          <p:nvPr/>
        </p:nvSpPr>
        <p:spPr>
          <a:xfrm>
            <a:off x="8765799" y="3801762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B87A8805-C703-40B5-A936-ED45BE988423}"/>
              </a:ext>
            </a:extLst>
          </p:cNvPr>
          <p:cNvSpPr/>
          <p:nvPr/>
        </p:nvSpPr>
        <p:spPr>
          <a:xfrm>
            <a:off x="4681005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4F5A36F1-DEDE-4DA3-A56E-14F48C7E12D9}"/>
              </a:ext>
            </a:extLst>
          </p:cNvPr>
          <p:cNvSpPr/>
          <p:nvPr/>
        </p:nvSpPr>
        <p:spPr>
          <a:xfrm>
            <a:off x="46897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191D1BFA-7DDE-4890-8DC3-E4503C6C2D57}"/>
              </a:ext>
            </a:extLst>
          </p:cNvPr>
          <p:cNvSpPr/>
          <p:nvPr/>
        </p:nvSpPr>
        <p:spPr>
          <a:xfrm>
            <a:off x="5803350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44231F4D-957B-48D3-88D3-2D48806CF50D}"/>
              </a:ext>
            </a:extLst>
          </p:cNvPr>
          <p:cNvSpPr/>
          <p:nvPr/>
        </p:nvSpPr>
        <p:spPr>
          <a:xfrm>
            <a:off x="5812140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F75EC140-BD65-403D-8333-FF10258331F2}"/>
              </a:ext>
            </a:extLst>
          </p:cNvPr>
          <p:cNvSpPr/>
          <p:nvPr/>
        </p:nvSpPr>
        <p:spPr>
          <a:xfrm>
            <a:off x="6951302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51D5BB1C-4258-4581-AAC5-EA77FC96EB90}"/>
              </a:ext>
            </a:extLst>
          </p:cNvPr>
          <p:cNvSpPr/>
          <p:nvPr/>
        </p:nvSpPr>
        <p:spPr>
          <a:xfrm>
            <a:off x="6960092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31493AE6-0DDA-4021-911D-A56EFA9313FC}"/>
              </a:ext>
            </a:extLst>
          </p:cNvPr>
          <p:cNvSpPr/>
          <p:nvPr/>
        </p:nvSpPr>
        <p:spPr>
          <a:xfrm>
            <a:off x="8099254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961041BB-7A76-42F6-9769-1A56ED7D1042}"/>
              </a:ext>
            </a:extLst>
          </p:cNvPr>
          <p:cNvSpPr/>
          <p:nvPr/>
        </p:nvSpPr>
        <p:spPr>
          <a:xfrm>
            <a:off x="8108044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7797F0E2-CDDA-42BC-A0EA-2AA6631898E4}"/>
              </a:ext>
            </a:extLst>
          </p:cNvPr>
          <p:cNvSpPr/>
          <p:nvPr/>
        </p:nvSpPr>
        <p:spPr>
          <a:xfrm>
            <a:off x="9247206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5B3249E8-130C-408D-AA02-8A60E11FB5AE}"/>
              </a:ext>
            </a:extLst>
          </p:cNvPr>
          <p:cNvSpPr/>
          <p:nvPr/>
        </p:nvSpPr>
        <p:spPr>
          <a:xfrm>
            <a:off x="92559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7" name="연결선: 꺾임 226">
            <a:extLst>
              <a:ext uri="{FF2B5EF4-FFF2-40B4-BE49-F238E27FC236}">
                <a16:creationId xmlns:a16="http://schemas.microsoft.com/office/drawing/2014/main" id="{0B6A9F6C-0846-43B0-BEE6-1275E5910BE2}"/>
              </a:ext>
            </a:extLst>
          </p:cNvPr>
          <p:cNvCxnSpPr>
            <a:cxnSpLocks/>
            <a:stCxn id="153" idx="6"/>
            <a:endCxn id="226" idx="4"/>
          </p:cNvCxnSpPr>
          <p:nvPr/>
        </p:nvCxnSpPr>
        <p:spPr>
          <a:xfrm flipH="1" flipV="1">
            <a:off x="9308588" y="3230004"/>
            <a:ext cx="240805" cy="1628683"/>
          </a:xfrm>
          <a:prstGeom prst="bentConnector4">
            <a:avLst>
              <a:gd name="adj1" fmla="val -33310"/>
              <a:gd name="adj2" fmla="val 7027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연결선: 꺾임 230">
            <a:extLst>
              <a:ext uri="{FF2B5EF4-FFF2-40B4-BE49-F238E27FC236}">
                <a16:creationId xmlns:a16="http://schemas.microsoft.com/office/drawing/2014/main" id="{E6649756-8BAC-4593-85F5-4D179A5C392A}"/>
              </a:ext>
            </a:extLst>
          </p:cNvPr>
          <p:cNvCxnSpPr>
            <a:cxnSpLocks/>
            <a:stCxn id="113" idx="6"/>
            <a:endCxn id="224" idx="4"/>
          </p:cNvCxnSpPr>
          <p:nvPr/>
        </p:nvCxnSpPr>
        <p:spPr>
          <a:xfrm flipH="1" flipV="1">
            <a:off x="8160636" y="3230003"/>
            <a:ext cx="234880" cy="1656574"/>
          </a:xfrm>
          <a:prstGeom prst="bentConnector4">
            <a:avLst>
              <a:gd name="adj1" fmla="val -35857"/>
              <a:gd name="adj2" fmla="val 7114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연결선: 꺾임 234">
            <a:extLst>
              <a:ext uri="{FF2B5EF4-FFF2-40B4-BE49-F238E27FC236}">
                <a16:creationId xmlns:a16="http://schemas.microsoft.com/office/drawing/2014/main" id="{ECBF3678-FDA0-4281-BF47-210A4975B718}"/>
              </a:ext>
            </a:extLst>
          </p:cNvPr>
          <p:cNvCxnSpPr>
            <a:cxnSpLocks/>
            <a:stCxn id="156" idx="6"/>
            <a:endCxn id="222" idx="4"/>
          </p:cNvCxnSpPr>
          <p:nvPr/>
        </p:nvCxnSpPr>
        <p:spPr>
          <a:xfrm flipH="1" flipV="1">
            <a:off x="7012684" y="3230003"/>
            <a:ext cx="236068" cy="1646146"/>
          </a:xfrm>
          <a:prstGeom prst="bentConnector4">
            <a:avLst>
              <a:gd name="adj1" fmla="val -35677"/>
              <a:gd name="adj2" fmla="val 7055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A1502987-09CD-4631-855F-4E72384C92E5}"/>
              </a:ext>
            </a:extLst>
          </p:cNvPr>
          <p:cNvCxnSpPr>
            <a:cxnSpLocks/>
            <a:stCxn id="158" idx="6"/>
            <a:endCxn id="220" idx="4"/>
          </p:cNvCxnSpPr>
          <p:nvPr/>
        </p:nvCxnSpPr>
        <p:spPr>
          <a:xfrm flipH="1" flipV="1">
            <a:off x="5864732" y="3230003"/>
            <a:ext cx="237737" cy="1647712"/>
          </a:xfrm>
          <a:prstGeom prst="bentConnector4">
            <a:avLst>
              <a:gd name="adj1" fmla="val -42174"/>
              <a:gd name="adj2" fmla="val 70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연결선: 꺾임 253">
            <a:extLst>
              <a:ext uri="{FF2B5EF4-FFF2-40B4-BE49-F238E27FC236}">
                <a16:creationId xmlns:a16="http://schemas.microsoft.com/office/drawing/2014/main" id="{8D1D7000-CE96-44CB-9A86-32B4AAEA3C6A}"/>
              </a:ext>
            </a:extLst>
          </p:cNvPr>
          <p:cNvCxnSpPr>
            <a:cxnSpLocks/>
            <a:stCxn id="47" idx="6"/>
            <a:endCxn id="218" idx="4"/>
          </p:cNvCxnSpPr>
          <p:nvPr/>
        </p:nvCxnSpPr>
        <p:spPr>
          <a:xfrm flipH="1" flipV="1">
            <a:off x="4742388" y="3230004"/>
            <a:ext cx="222838" cy="1656573"/>
          </a:xfrm>
          <a:prstGeom prst="bentConnector4">
            <a:avLst>
              <a:gd name="adj1" fmla="val -39595"/>
              <a:gd name="adj2" fmla="val 7187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277886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9629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장의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추가된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까지만 그림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B522F55-8F37-431E-9D96-EC51CEB94F0B}"/>
              </a:ext>
            </a:extLst>
          </p:cNvPr>
          <p:cNvSpPr/>
          <p:nvPr/>
        </p:nvSpPr>
        <p:spPr>
          <a:xfrm>
            <a:off x="5990055" y="4718072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0AF96D6-4F68-40F7-A7B7-0D4239D1CC7F}"/>
              </a:ext>
            </a:extLst>
          </p:cNvPr>
          <p:cNvCxnSpPr>
            <a:cxnSpLocks/>
            <a:endCxn id="163" idx="2"/>
          </p:cNvCxnSpPr>
          <p:nvPr/>
        </p:nvCxnSpPr>
        <p:spPr>
          <a:xfrm flipV="1">
            <a:off x="5519936" y="4784591"/>
            <a:ext cx="479436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A5B0013-9D5B-4F92-960F-10EA969772C6}"/>
              </a:ext>
            </a:extLst>
          </p:cNvPr>
          <p:cNvCxnSpPr>
            <a:cxnSpLocks/>
            <a:endCxn id="162" idx="2"/>
          </p:cNvCxnSpPr>
          <p:nvPr/>
        </p:nvCxnSpPr>
        <p:spPr>
          <a:xfrm flipV="1">
            <a:off x="5518865" y="5024706"/>
            <a:ext cx="479435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A639725D-4621-4F32-90C4-A6CC46EF6F63}"/>
              </a:ext>
            </a:extLst>
          </p:cNvPr>
          <p:cNvSpPr/>
          <p:nvPr/>
        </p:nvSpPr>
        <p:spPr>
          <a:xfrm>
            <a:off x="6910329" y="496383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5E02289-37B0-4462-84F2-00719FE601A5}"/>
              </a:ext>
            </a:extLst>
          </p:cNvPr>
          <p:cNvSpPr/>
          <p:nvPr/>
        </p:nvSpPr>
        <p:spPr>
          <a:xfrm>
            <a:off x="6911402" y="472901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B6BCD59-47A5-4FB3-8C01-8651DD7D3861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6508883" y="1980641"/>
            <a:ext cx="8524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B082273-06D7-44AA-8228-5D3D7E9CBFCC}"/>
              </a:ext>
            </a:extLst>
          </p:cNvPr>
          <p:cNvSpPr/>
          <p:nvPr/>
        </p:nvSpPr>
        <p:spPr>
          <a:xfrm>
            <a:off x="5990056" y="2472958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7AC50A-5D1F-4746-8363-7F7BE8D291BB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6508882" y="5082881"/>
            <a:ext cx="0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033C03A-3137-44D2-8F48-4127B3F83309}"/>
              </a:ext>
            </a:extLst>
          </p:cNvPr>
          <p:cNvCxnSpPr>
            <a:cxnSpLocks/>
            <a:stCxn id="159" idx="6"/>
          </p:cNvCxnSpPr>
          <p:nvPr/>
        </p:nvCxnSpPr>
        <p:spPr>
          <a:xfrm flipV="1">
            <a:off x="7022134" y="4773994"/>
            <a:ext cx="481560" cy="530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F263046-A636-4DDA-995C-C255182DB33E}"/>
              </a:ext>
            </a:extLst>
          </p:cNvPr>
          <p:cNvCxnSpPr>
            <a:cxnSpLocks/>
            <a:stCxn id="158" idx="6"/>
          </p:cNvCxnSpPr>
          <p:nvPr/>
        </p:nvCxnSpPr>
        <p:spPr>
          <a:xfrm flipV="1">
            <a:off x="7021061" y="5014110"/>
            <a:ext cx="481560" cy="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2BB8AEA4-316B-40BB-BB7D-8F4E3F0C358A}"/>
              </a:ext>
            </a:extLst>
          </p:cNvPr>
          <p:cNvCxnSpPr>
            <a:cxnSpLocks/>
            <a:stCxn id="158" idx="6"/>
            <a:endCxn id="204" idx="2"/>
          </p:cNvCxnSpPr>
          <p:nvPr/>
        </p:nvCxnSpPr>
        <p:spPr>
          <a:xfrm flipH="1" flipV="1">
            <a:off x="6508883" y="3924348"/>
            <a:ext cx="512178" cy="1089771"/>
          </a:xfrm>
          <a:prstGeom prst="bentConnector4">
            <a:avLst>
              <a:gd name="adj1" fmla="val -25858"/>
              <a:gd name="adj2" fmla="val 37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9F1AA812-4E33-4356-8E67-D32AD6CDC652}"/>
              </a:ext>
            </a:extLst>
          </p:cNvPr>
          <p:cNvSpPr/>
          <p:nvPr/>
        </p:nvSpPr>
        <p:spPr>
          <a:xfrm>
            <a:off x="6216683" y="514084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7B4F360-1B30-4E50-8E8C-CB4A98B822E2}"/>
              </a:ext>
            </a:extLst>
          </p:cNvPr>
          <p:cNvSpPr/>
          <p:nvPr/>
        </p:nvSpPr>
        <p:spPr>
          <a:xfrm>
            <a:off x="6217753" y="4900725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3EE8E2BB-A5F0-403D-BA76-2D38C3DD8F2C}"/>
              </a:ext>
            </a:extLst>
          </p:cNvPr>
          <p:cNvSpPr/>
          <p:nvPr/>
        </p:nvSpPr>
        <p:spPr>
          <a:xfrm>
            <a:off x="6908803" y="495742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82E35363-F444-4F95-8D02-05499035411D}"/>
              </a:ext>
            </a:extLst>
          </p:cNvPr>
          <p:cNvSpPr/>
          <p:nvPr/>
        </p:nvSpPr>
        <p:spPr>
          <a:xfrm>
            <a:off x="6909876" y="472261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5636555-3677-403E-BB0B-F7934768645A}"/>
              </a:ext>
            </a:extLst>
          </p:cNvPr>
          <p:cNvSpPr/>
          <p:nvPr/>
        </p:nvSpPr>
        <p:spPr>
          <a:xfrm>
            <a:off x="5999825" y="497442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3DF57FBD-F882-4833-9DDD-AE77A9E96FF2}"/>
              </a:ext>
            </a:extLst>
          </p:cNvPr>
          <p:cNvSpPr/>
          <p:nvPr/>
        </p:nvSpPr>
        <p:spPr>
          <a:xfrm>
            <a:off x="6000898" y="4734306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3E7832-7DF1-4536-8E26-85F6B8114AAA}"/>
              </a:ext>
            </a:extLst>
          </p:cNvPr>
          <p:cNvSpPr/>
          <p:nvPr/>
        </p:nvSpPr>
        <p:spPr>
          <a:xfrm>
            <a:off x="5998300" y="496801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838DB01-ACA6-490A-978E-A9DF46ED9582}"/>
              </a:ext>
            </a:extLst>
          </p:cNvPr>
          <p:cNvSpPr/>
          <p:nvPr/>
        </p:nvSpPr>
        <p:spPr>
          <a:xfrm>
            <a:off x="5999372" y="4727899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FE09485A-CE37-470E-AD1D-1722491C1F00}"/>
              </a:ext>
            </a:extLst>
          </p:cNvPr>
          <p:cNvCxnSpPr>
            <a:cxnSpLocks/>
            <a:endCxn id="204" idx="0"/>
          </p:cNvCxnSpPr>
          <p:nvPr/>
        </p:nvCxnSpPr>
        <p:spPr>
          <a:xfrm>
            <a:off x="6507360" y="2836681"/>
            <a:ext cx="1523" cy="7228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7298C878-FD24-4969-97B4-00A75BACE026}"/>
              </a:ext>
            </a:extLst>
          </p:cNvPr>
          <p:cNvSpPr/>
          <p:nvPr/>
        </p:nvSpPr>
        <p:spPr>
          <a:xfrm>
            <a:off x="7206346" y="292167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79DDB9F-D8C3-4F2C-82A4-2C8483FBE9EB}"/>
              </a:ext>
            </a:extLst>
          </p:cNvPr>
          <p:cNvSpPr/>
          <p:nvPr/>
        </p:nvSpPr>
        <p:spPr>
          <a:xfrm>
            <a:off x="5990055" y="3559539"/>
            <a:ext cx="1037656" cy="36480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191D1BFA-7DDE-4890-8DC3-E4503C6C2D57}"/>
              </a:ext>
            </a:extLst>
          </p:cNvPr>
          <p:cNvSpPr/>
          <p:nvPr/>
        </p:nvSpPr>
        <p:spPr>
          <a:xfrm>
            <a:off x="6625952" y="2760427"/>
            <a:ext cx="172951" cy="715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44231F4D-957B-48D3-88D3-2D48806CF50D}"/>
              </a:ext>
            </a:extLst>
          </p:cNvPr>
          <p:cNvSpPr/>
          <p:nvPr/>
        </p:nvSpPr>
        <p:spPr>
          <a:xfrm>
            <a:off x="6637562" y="2768753"/>
            <a:ext cx="138939" cy="688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A1502987-09CD-4631-855F-4E72384C92E5}"/>
              </a:ext>
            </a:extLst>
          </p:cNvPr>
          <p:cNvCxnSpPr>
            <a:cxnSpLocks/>
            <a:stCxn id="158" idx="6"/>
            <a:endCxn id="220" idx="4"/>
          </p:cNvCxnSpPr>
          <p:nvPr/>
        </p:nvCxnSpPr>
        <p:spPr>
          <a:xfrm flipH="1" flipV="1">
            <a:off x="6707032" y="2837639"/>
            <a:ext cx="314029" cy="2176480"/>
          </a:xfrm>
          <a:prstGeom prst="bentConnector4">
            <a:avLst>
              <a:gd name="adj1" fmla="val -42174"/>
              <a:gd name="adj2" fmla="val 70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A4A3624-0B62-4E1C-A50D-EB1EF6CCEF82}"/>
                  </a:ext>
                </a:extLst>
              </p:cNvPr>
              <p:cNvSpPr txBox="1"/>
              <p:nvPr/>
            </p:nvSpPr>
            <p:spPr>
              <a:xfrm>
                <a:off x="5237334" y="344082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A4A3624-0B62-4E1C-A50D-EB1EF6CCE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334" y="3440827"/>
                <a:ext cx="357469" cy="307777"/>
              </a:xfrm>
              <a:prstGeom prst="rect">
                <a:avLst/>
              </a:prstGeom>
              <a:blipFill>
                <a:blip r:embed="rId3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82C35DDE-250D-4291-8EE2-B12C50D14D9C}"/>
              </a:ext>
            </a:extLst>
          </p:cNvPr>
          <p:cNvCxnSpPr>
            <a:cxnSpLocks/>
          </p:cNvCxnSpPr>
          <p:nvPr/>
        </p:nvCxnSpPr>
        <p:spPr>
          <a:xfrm>
            <a:off x="5105400" y="3744617"/>
            <a:ext cx="884655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9772D0A6-3752-4104-B17E-31915385A8A9}"/>
              </a:ext>
            </a:extLst>
          </p:cNvPr>
          <p:cNvSpPr/>
          <p:nvPr/>
        </p:nvSpPr>
        <p:spPr>
          <a:xfrm>
            <a:off x="2352975" y="4718072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14BEFAC1-5950-42D6-B89D-3E3DA9EE5551}"/>
              </a:ext>
            </a:extLst>
          </p:cNvPr>
          <p:cNvCxnSpPr>
            <a:cxnSpLocks/>
            <a:endCxn id="214" idx="2"/>
          </p:cNvCxnSpPr>
          <p:nvPr/>
        </p:nvCxnSpPr>
        <p:spPr>
          <a:xfrm flipV="1">
            <a:off x="1882856" y="4784591"/>
            <a:ext cx="479436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1D1D1533-2D79-42F8-AA03-8223A13FA77C}"/>
              </a:ext>
            </a:extLst>
          </p:cNvPr>
          <p:cNvCxnSpPr>
            <a:cxnSpLocks/>
            <a:endCxn id="213" idx="2"/>
          </p:cNvCxnSpPr>
          <p:nvPr/>
        </p:nvCxnSpPr>
        <p:spPr>
          <a:xfrm flipV="1">
            <a:off x="1881785" y="5024706"/>
            <a:ext cx="479435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타원 178">
            <a:extLst>
              <a:ext uri="{FF2B5EF4-FFF2-40B4-BE49-F238E27FC236}">
                <a16:creationId xmlns:a16="http://schemas.microsoft.com/office/drawing/2014/main" id="{EE37B093-890A-48C9-90F6-DBC3F48E65D2}"/>
              </a:ext>
            </a:extLst>
          </p:cNvPr>
          <p:cNvSpPr/>
          <p:nvPr/>
        </p:nvSpPr>
        <p:spPr>
          <a:xfrm>
            <a:off x="3273249" y="496383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7334BB87-CEE8-40C6-AC7C-13F795E7F714}"/>
              </a:ext>
            </a:extLst>
          </p:cNvPr>
          <p:cNvSpPr/>
          <p:nvPr/>
        </p:nvSpPr>
        <p:spPr>
          <a:xfrm>
            <a:off x="3274322" y="472901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4CC9048E-39EA-41FC-B61E-18B4CE501D6F}"/>
              </a:ext>
            </a:extLst>
          </p:cNvPr>
          <p:cNvCxnSpPr>
            <a:cxnSpLocks/>
            <a:endCxn id="182" idx="0"/>
          </p:cNvCxnSpPr>
          <p:nvPr/>
        </p:nvCxnSpPr>
        <p:spPr>
          <a:xfrm flipH="1">
            <a:off x="2871803" y="1980641"/>
            <a:ext cx="8524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8AC6C0DE-1FF4-419C-A337-CCBD0040A8B2}"/>
              </a:ext>
            </a:extLst>
          </p:cNvPr>
          <p:cNvSpPr/>
          <p:nvPr/>
        </p:nvSpPr>
        <p:spPr>
          <a:xfrm>
            <a:off x="2352976" y="2472958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56233F2E-41CA-443B-8411-74041EACF02E}"/>
              </a:ext>
            </a:extLst>
          </p:cNvPr>
          <p:cNvCxnSpPr>
            <a:cxnSpLocks/>
            <a:stCxn id="176" idx="2"/>
          </p:cNvCxnSpPr>
          <p:nvPr/>
        </p:nvCxnSpPr>
        <p:spPr>
          <a:xfrm>
            <a:off x="2871802" y="5082881"/>
            <a:ext cx="0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E018BE49-20B1-4E4C-A9AB-A8BACDC90A98}"/>
              </a:ext>
            </a:extLst>
          </p:cNvPr>
          <p:cNvCxnSpPr>
            <a:cxnSpLocks/>
            <a:stCxn id="210" idx="6"/>
          </p:cNvCxnSpPr>
          <p:nvPr/>
        </p:nvCxnSpPr>
        <p:spPr>
          <a:xfrm flipV="1">
            <a:off x="3385054" y="4773994"/>
            <a:ext cx="481560" cy="530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801DCD81-CC8C-4430-B3B1-3876E302C62A}"/>
              </a:ext>
            </a:extLst>
          </p:cNvPr>
          <p:cNvCxnSpPr>
            <a:cxnSpLocks/>
            <a:stCxn id="209" idx="6"/>
          </p:cNvCxnSpPr>
          <p:nvPr/>
        </p:nvCxnSpPr>
        <p:spPr>
          <a:xfrm flipV="1">
            <a:off x="3383981" y="5014110"/>
            <a:ext cx="481560" cy="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타원 186">
            <a:extLst>
              <a:ext uri="{FF2B5EF4-FFF2-40B4-BE49-F238E27FC236}">
                <a16:creationId xmlns:a16="http://schemas.microsoft.com/office/drawing/2014/main" id="{FA653D52-5645-40AE-B72D-E8E799862723}"/>
              </a:ext>
            </a:extLst>
          </p:cNvPr>
          <p:cNvSpPr/>
          <p:nvPr/>
        </p:nvSpPr>
        <p:spPr>
          <a:xfrm>
            <a:off x="2579603" y="514084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2FCC0591-CA0D-4B66-9BD0-44F5D34CDDDB}"/>
              </a:ext>
            </a:extLst>
          </p:cNvPr>
          <p:cNvSpPr/>
          <p:nvPr/>
        </p:nvSpPr>
        <p:spPr>
          <a:xfrm>
            <a:off x="2580673" y="4900725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174BFE14-DE49-48D7-80EC-13619E56D3FB}"/>
              </a:ext>
            </a:extLst>
          </p:cNvPr>
          <p:cNvSpPr/>
          <p:nvPr/>
        </p:nvSpPr>
        <p:spPr>
          <a:xfrm>
            <a:off x="3271723" y="495742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537556E3-D352-4A76-A88C-A4A76CB3825C}"/>
              </a:ext>
            </a:extLst>
          </p:cNvPr>
          <p:cNvSpPr/>
          <p:nvPr/>
        </p:nvSpPr>
        <p:spPr>
          <a:xfrm>
            <a:off x="3272796" y="472261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6A7FF490-EF46-4378-AED6-3C46935B5171}"/>
              </a:ext>
            </a:extLst>
          </p:cNvPr>
          <p:cNvSpPr/>
          <p:nvPr/>
        </p:nvSpPr>
        <p:spPr>
          <a:xfrm>
            <a:off x="2362745" y="497442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90EEC2B5-2ED3-49A1-A8CB-12D9776BC226}"/>
              </a:ext>
            </a:extLst>
          </p:cNvPr>
          <p:cNvSpPr/>
          <p:nvPr/>
        </p:nvSpPr>
        <p:spPr>
          <a:xfrm>
            <a:off x="2363818" y="4734306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5E5F086E-2BB0-452B-9CDD-032330DBEAE4}"/>
              </a:ext>
            </a:extLst>
          </p:cNvPr>
          <p:cNvSpPr/>
          <p:nvPr/>
        </p:nvSpPr>
        <p:spPr>
          <a:xfrm>
            <a:off x="2361220" y="496801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5784E0A5-677F-4ADC-AEF4-8A710EC7A41A}"/>
              </a:ext>
            </a:extLst>
          </p:cNvPr>
          <p:cNvSpPr/>
          <p:nvPr/>
        </p:nvSpPr>
        <p:spPr>
          <a:xfrm>
            <a:off x="2362292" y="4727899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F4893BE1-5D67-4AA3-BC3B-BD6D96C93FD1}"/>
              </a:ext>
            </a:extLst>
          </p:cNvPr>
          <p:cNvSpPr/>
          <p:nvPr/>
        </p:nvSpPr>
        <p:spPr>
          <a:xfrm>
            <a:off x="3569266" y="292167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8F13EBB6-94B6-4BFF-9466-4B39AFD5A957}"/>
              </a:ext>
            </a:extLst>
          </p:cNvPr>
          <p:cNvSpPr/>
          <p:nvPr/>
        </p:nvSpPr>
        <p:spPr>
          <a:xfrm>
            <a:off x="2988872" y="2760427"/>
            <a:ext cx="172951" cy="715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D98FAEC4-D520-4770-BAF4-41EF30E65EB2}"/>
              </a:ext>
            </a:extLst>
          </p:cNvPr>
          <p:cNvSpPr/>
          <p:nvPr/>
        </p:nvSpPr>
        <p:spPr>
          <a:xfrm>
            <a:off x="3000482" y="2768753"/>
            <a:ext cx="138939" cy="688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2" name="연결선: 꺾임 231">
            <a:extLst>
              <a:ext uri="{FF2B5EF4-FFF2-40B4-BE49-F238E27FC236}">
                <a16:creationId xmlns:a16="http://schemas.microsoft.com/office/drawing/2014/main" id="{8B7E0200-56C5-4223-9FAD-771B7851B4D3}"/>
              </a:ext>
            </a:extLst>
          </p:cNvPr>
          <p:cNvCxnSpPr>
            <a:cxnSpLocks/>
            <a:stCxn id="209" idx="6"/>
            <a:endCxn id="182" idx="2"/>
          </p:cNvCxnSpPr>
          <p:nvPr/>
        </p:nvCxnSpPr>
        <p:spPr>
          <a:xfrm flipH="1" flipV="1">
            <a:off x="2871803" y="2837767"/>
            <a:ext cx="512178" cy="2176352"/>
          </a:xfrm>
          <a:prstGeom prst="bentConnector4">
            <a:avLst>
              <a:gd name="adj1" fmla="val -17227"/>
              <a:gd name="adj2" fmla="val 1831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652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11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 노드의 순전파와 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3473257" y="412084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257" y="4120848"/>
                <a:ext cx="40030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585917" y="3501117"/>
                <a:ext cx="40030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917" y="3501117"/>
                <a:ext cx="40030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530529" y="233456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29" y="2334568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</p:cNvCxnSpPr>
          <p:nvPr/>
        </p:nvCxnSpPr>
        <p:spPr>
          <a:xfrm flipH="1">
            <a:off x="2914305" y="2342606"/>
            <a:ext cx="1518208" cy="128700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</p:cNvCxnSpPr>
          <p:nvPr/>
        </p:nvCxnSpPr>
        <p:spPr>
          <a:xfrm flipH="1" flipV="1">
            <a:off x="2914304" y="3629613"/>
            <a:ext cx="1518209" cy="106365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</p:cNvCxnSpPr>
          <p:nvPr/>
        </p:nvCxnSpPr>
        <p:spPr>
          <a:xfrm>
            <a:off x="1319583" y="3629612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37F988-AE08-4F0E-AC56-FBE5BFA4D214}"/>
              </a:ext>
            </a:extLst>
          </p:cNvPr>
          <p:cNvCxnSpPr>
            <a:cxnSpLocks/>
          </p:cNvCxnSpPr>
          <p:nvPr/>
        </p:nvCxnSpPr>
        <p:spPr>
          <a:xfrm flipH="1">
            <a:off x="7761530" y="2445367"/>
            <a:ext cx="1572970" cy="1184245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C2B164B-81B4-49F8-BCD6-68C05C977505}"/>
              </a:ext>
            </a:extLst>
          </p:cNvPr>
          <p:cNvCxnSpPr>
            <a:cxnSpLocks/>
          </p:cNvCxnSpPr>
          <p:nvPr/>
        </p:nvCxnSpPr>
        <p:spPr>
          <a:xfrm flipH="1" flipV="1">
            <a:off x="6008476" y="3629612"/>
            <a:ext cx="1753053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/>
              <p:nvPr/>
            </p:nvSpPr>
            <p:spPr>
              <a:xfrm>
                <a:off x="8591522" y="2952055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522" y="2952055"/>
                <a:ext cx="524952" cy="677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/>
              <p:nvPr/>
            </p:nvSpPr>
            <p:spPr>
              <a:xfrm>
                <a:off x="6224980" y="2858723"/>
                <a:ext cx="1120499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980" y="2858723"/>
                <a:ext cx="1120499" cy="6776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/>
              <p:nvPr/>
            </p:nvSpPr>
            <p:spPr>
              <a:xfrm>
                <a:off x="8216770" y="4262786"/>
                <a:ext cx="527452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70" y="4262786"/>
                <a:ext cx="527452" cy="6776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2595474" y="520201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7474259" y="520201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B9213CE-F492-4A94-817C-21741ABF887E}"/>
              </a:ext>
            </a:extLst>
          </p:cNvPr>
          <p:cNvCxnSpPr>
            <a:cxnSpLocks/>
          </p:cNvCxnSpPr>
          <p:nvPr/>
        </p:nvCxnSpPr>
        <p:spPr>
          <a:xfrm flipH="1" flipV="1">
            <a:off x="7761529" y="3629612"/>
            <a:ext cx="1661871" cy="106365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41073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5667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다수의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계층으로서 모아 구현</a:t>
            </a: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9D0DF918-2419-4345-85A9-906B3B788F78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934150" y="2392535"/>
            <a:ext cx="4744932" cy="414267"/>
          </a:xfrm>
          <a:prstGeom prst="bentConnector3">
            <a:avLst>
              <a:gd name="adj1" fmla="val 8572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FF42829-F564-42A9-BA7A-0A2B8E28B20A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2108225" y="2194563"/>
            <a:ext cx="1037" cy="4845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58CD652-2C97-41D7-B1C8-8D47825504DC}"/>
              </a:ext>
            </a:extLst>
          </p:cNvPr>
          <p:cNvCxnSpPr>
            <a:cxnSpLocks/>
            <a:endCxn id="92" idx="0"/>
          </p:cNvCxnSpPr>
          <p:nvPr/>
        </p:nvCxnSpPr>
        <p:spPr>
          <a:xfrm>
            <a:off x="3136470" y="2194563"/>
            <a:ext cx="1037" cy="4921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A9B5E335-C68E-4D78-A772-1045185E6417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4169909" y="2195302"/>
            <a:ext cx="0" cy="49898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5073E47-956D-4759-8576-231C485DB475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5202311" y="2195302"/>
            <a:ext cx="0" cy="5065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DF54F7B2-BA62-4ADD-AB91-003694DE418D}"/>
              </a:ext>
            </a:extLst>
          </p:cNvPr>
          <p:cNvCxnSpPr>
            <a:cxnSpLocks/>
            <a:endCxn id="95" idx="0"/>
          </p:cNvCxnSpPr>
          <p:nvPr/>
        </p:nvCxnSpPr>
        <p:spPr>
          <a:xfrm>
            <a:off x="6234714" y="2195302"/>
            <a:ext cx="0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D8E68268-085D-4368-9BFF-60C9ED0BBBD9}"/>
              </a:ext>
            </a:extLst>
          </p:cNvPr>
          <p:cNvSpPr/>
          <p:nvPr/>
        </p:nvSpPr>
        <p:spPr>
          <a:xfrm>
            <a:off x="5679081" y="2353936"/>
            <a:ext cx="76431" cy="771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2CB60552-8A92-4BAD-AE47-F349D735448D}"/>
              </a:ext>
            </a:extLst>
          </p:cNvPr>
          <p:cNvCxnSpPr>
            <a:cxnSpLocks/>
            <a:endCxn id="92" idx="1"/>
          </p:cNvCxnSpPr>
          <p:nvPr/>
        </p:nvCxnSpPr>
        <p:spPr>
          <a:xfrm rot="16200000" flipH="1">
            <a:off x="2504600" y="2531249"/>
            <a:ext cx="422873" cy="13645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0C4B2358-DBB6-4828-AEDA-1152A7E306E9}"/>
              </a:ext>
            </a:extLst>
          </p:cNvPr>
          <p:cNvCxnSpPr>
            <a:cxnSpLocks/>
            <a:endCxn id="93" idx="1"/>
          </p:cNvCxnSpPr>
          <p:nvPr/>
        </p:nvCxnSpPr>
        <p:spPr>
          <a:xfrm rot="16200000" flipH="1">
            <a:off x="3524461" y="2526276"/>
            <a:ext cx="423107" cy="16129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E2342083-CE9C-44A4-B638-38332F18C760}"/>
              </a:ext>
            </a:extLst>
          </p:cNvPr>
          <p:cNvCxnSpPr>
            <a:cxnSpLocks/>
            <a:endCxn id="94" idx="1"/>
          </p:cNvCxnSpPr>
          <p:nvPr/>
        </p:nvCxnSpPr>
        <p:spPr>
          <a:xfrm rot="16200000" flipH="1">
            <a:off x="4542937" y="2519916"/>
            <a:ext cx="430675" cy="18158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991DFE50-924A-47C4-985C-1C265343782D}"/>
              </a:ext>
            </a:extLst>
          </p:cNvPr>
          <p:cNvCxnSpPr>
            <a:cxnSpLocks/>
            <a:stCxn id="85" idx="2"/>
            <a:endCxn id="95" idx="1"/>
          </p:cNvCxnSpPr>
          <p:nvPr/>
        </p:nvCxnSpPr>
        <p:spPr>
          <a:xfrm rot="10800000" flipH="1" flipV="1">
            <a:off x="5679081" y="2392535"/>
            <a:ext cx="202388" cy="441077"/>
          </a:xfrm>
          <a:prstGeom prst="bentConnector3">
            <a:avLst>
              <a:gd name="adj1" fmla="val -178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054C67F-2315-4864-8E94-E264D1E81309}"/>
                  </a:ext>
                </a:extLst>
              </p:cNvPr>
              <p:cNvSpPr txBox="1"/>
              <p:nvPr/>
            </p:nvSpPr>
            <p:spPr>
              <a:xfrm>
                <a:off x="320583" y="2650737"/>
                <a:ext cx="321487" cy="276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054C67F-2315-4864-8E94-E264D1E81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83" y="2650737"/>
                <a:ext cx="321487" cy="276797"/>
              </a:xfrm>
              <a:prstGeom prst="rect">
                <a:avLst/>
              </a:prstGeom>
              <a:blipFill>
                <a:blip r:embed="rId3"/>
                <a:stretch>
                  <a:fillRect l="-17308" t="-4444" r="-1730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6A408D31-838C-4E49-9A48-5226E19CB8F0}"/>
              </a:ext>
            </a:extLst>
          </p:cNvPr>
          <p:cNvSpPr/>
          <p:nvPr/>
        </p:nvSpPr>
        <p:spPr>
          <a:xfrm>
            <a:off x="1756018" y="2679154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D249204B-B9C6-4864-AF8B-CB6DA85B47F7}"/>
              </a:ext>
            </a:extLst>
          </p:cNvPr>
          <p:cNvSpPr/>
          <p:nvPr/>
        </p:nvSpPr>
        <p:spPr>
          <a:xfrm>
            <a:off x="2784262" y="2686721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6680D481-329F-45B8-8FB2-43FD210E212C}"/>
              </a:ext>
            </a:extLst>
          </p:cNvPr>
          <p:cNvSpPr/>
          <p:nvPr/>
        </p:nvSpPr>
        <p:spPr>
          <a:xfrm>
            <a:off x="3816664" y="2694288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17855CCF-C9C9-49D0-8143-7641F5347E32}"/>
              </a:ext>
            </a:extLst>
          </p:cNvPr>
          <p:cNvSpPr/>
          <p:nvPr/>
        </p:nvSpPr>
        <p:spPr>
          <a:xfrm>
            <a:off x="4849066" y="2701855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3022FBEE-9B74-4310-8963-EAD047C8E33B}"/>
              </a:ext>
            </a:extLst>
          </p:cNvPr>
          <p:cNvSpPr/>
          <p:nvPr/>
        </p:nvSpPr>
        <p:spPr>
          <a:xfrm>
            <a:off x="5881469" y="2709422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E67327C6-7EE1-46AE-92C0-521B626F4151}"/>
              </a:ext>
            </a:extLst>
          </p:cNvPr>
          <p:cNvCxnSpPr>
            <a:cxnSpLocks/>
          </p:cNvCxnSpPr>
          <p:nvPr/>
        </p:nvCxnSpPr>
        <p:spPr>
          <a:xfrm>
            <a:off x="2108225" y="2950236"/>
            <a:ext cx="1037" cy="4845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A207400F-C870-489F-8ABC-F935D5D20A49}"/>
              </a:ext>
            </a:extLst>
          </p:cNvPr>
          <p:cNvCxnSpPr>
            <a:cxnSpLocks/>
          </p:cNvCxnSpPr>
          <p:nvPr/>
        </p:nvCxnSpPr>
        <p:spPr>
          <a:xfrm>
            <a:off x="3136470" y="2950236"/>
            <a:ext cx="1037" cy="4921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FE30592-4512-42C0-94DD-040257CA86D7}"/>
              </a:ext>
            </a:extLst>
          </p:cNvPr>
          <p:cNvCxnSpPr>
            <a:cxnSpLocks/>
          </p:cNvCxnSpPr>
          <p:nvPr/>
        </p:nvCxnSpPr>
        <p:spPr>
          <a:xfrm>
            <a:off x="4169909" y="2950975"/>
            <a:ext cx="0" cy="49898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8FCB7FD-8855-4B21-8054-49D54B536305}"/>
              </a:ext>
            </a:extLst>
          </p:cNvPr>
          <p:cNvCxnSpPr>
            <a:cxnSpLocks/>
          </p:cNvCxnSpPr>
          <p:nvPr/>
        </p:nvCxnSpPr>
        <p:spPr>
          <a:xfrm>
            <a:off x="5202311" y="2950975"/>
            <a:ext cx="0" cy="5065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6E10940-E024-4AA4-86D8-879F10117F98}"/>
              </a:ext>
            </a:extLst>
          </p:cNvPr>
          <p:cNvCxnSpPr>
            <a:cxnSpLocks/>
          </p:cNvCxnSpPr>
          <p:nvPr/>
        </p:nvCxnSpPr>
        <p:spPr>
          <a:xfrm>
            <a:off x="6234714" y="2950975"/>
            <a:ext cx="0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B9EA76F4-9917-465B-A7B3-06DB09AC7CF4}"/>
              </a:ext>
            </a:extLst>
          </p:cNvPr>
          <p:cNvCxnSpPr>
            <a:cxnSpLocks/>
          </p:cNvCxnSpPr>
          <p:nvPr/>
        </p:nvCxnSpPr>
        <p:spPr>
          <a:xfrm flipH="1">
            <a:off x="656252" y="2806952"/>
            <a:ext cx="1099766" cy="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5311E76-9452-4A42-86AD-68D6AF5563E3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9122219" y="2165034"/>
            <a:ext cx="1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67C063-ABE8-4EC4-8B36-E1E611C376B2}"/>
                  </a:ext>
                </a:extLst>
              </p:cNvPr>
              <p:cNvSpPr txBox="1"/>
              <p:nvPr/>
            </p:nvSpPr>
            <p:spPr>
              <a:xfrm>
                <a:off x="7306039" y="2679154"/>
                <a:ext cx="787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𝐞𝐧𝐜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67C063-ABE8-4EC4-8B36-E1E611C37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039" y="2679154"/>
                <a:ext cx="787075" cy="276999"/>
              </a:xfrm>
              <a:prstGeom prst="rect">
                <a:avLst/>
              </a:prstGeom>
              <a:blipFill>
                <a:blip r:embed="rId4"/>
                <a:stretch>
                  <a:fillRect l="-6154" t="-2174" r="-3077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51D4710F-CE40-4FE4-8B04-B7A1ECB87E5C}"/>
              </a:ext>
            </a:extLst>
          </p:cNvPr>
          <p:cNvSpPr/>
          <p:nvPr/>
        </p:nvSpPr>
        <p:spPr>
          <a:xfrm>
            <a:off x="8648604" y="2679154"/>
            <a:ext cx="947232" cy="333018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953FDF8-E533-4298-83A8-1D4874457D4A}"/>
              </a:ext>
            </a:extLst>
          </p:cNvPr>
          <p:cNvCxnSpPr>
            <a:cxnSpLocks/>
            <a:stCxn id="104" idx="2"/>
          </p:cNvCxnSpPr>
          <p:nvPr/>
        </p:nvCxnSpPr>
        <p:spPr>
          <a:xfrm flipH="1">
            <a:off x="9122219" y="3012172"/>
            <a:ext cx="1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BCBCD6F-BCF3-4E2C-B1E9-5BA1B1EE5547}"/>
              </a:ext>
            </a:extLst>
          </p:cNvPr>
          <p:cNvCxnSpPr>
            <a:cxnSpLocks/>
            <a:stCxn id="104" idx="1"/>
          </p:cNvCxnSpPr>
          <p:nvPr/>
        </p:nvCxnSpPr>
        <p:spPr>
          <a:xfrm flipH="1">
            <a:off x="8093114" y="2845663"/>
            <a:ext cx="555490" cy="0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1110298-A2BC-4A9A-B48A-FEF8062168F7}"/>
                  </a:ext>
                </a:extLst>
              </p:cNvPr>
              <p:cNvSpPr txBox="1"/>
              <p:nvPr/>
            </p:nvSpPr>
            <p:spPr>
              <a:xfrm>
                <a:off x="8729483" y="3526292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𝐝𝐞𝐜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1110298-A2BC-4A9A-B48A-FEF806216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483" y="3526292"/>
                <a:ext cx="785471" cy="276999"/>
              </a:xfrm>
              <a:prstGeom prst="rect">
                <a:avLst/>
              </a:prstGeom>
              <a:blipFill>
                <a:blip r:embed="rId5"/>
                <a:stretch>
                  <a:fillRect l="-6202" t="-2174" r="-6977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C6BC073-1E79-4FEF-BC88-4044C9E26854}"/>
                  </a:ext>
                </a:extLst>
              </p:cNvPr>
              <p:cNvSpPr txBox="1"/>
              <p:nvPr/>
            </p:nvSpPr>
            <p:spPr>
              <a:xfrm>
                <a:off x="8905011" y="1860026"/>
                <a:ext cx="434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𝐨𝐮𝐭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C6BC073-1E79-4FEF-BC88-4044C9E26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011" y="1860026"/>
                <a:ext cx="434414" cy="276999"/>
              </a:xfrm>
              <a:prstGeom prst="rect">
                <a:avLst/>
              </a:prstGeom>
              <a:blipFill>
                <a:blip r:embed="rId6"/>
                <a:stretch>
                  <a:fillRect l="-9859" r="-8451"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736D7C5-6D9D-4630-9CFC-701C89561F60}"/>
                  </a:ext>
                </a:extLst>
              </p:cNvPr>
              <p:cNvSpPr txBox="1"/>
              <p:nvPr/>
            </p:nvSpPr>
            <p:spPr>
              <a:xfrm>
                <a:off x="6778848" y="2632987"/>
                <a:ext cx="323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736D7C5-6D9D-4630-9CFC-701C89561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848" y="2632987"/>
                <a:ext cx="323807" cy="369332"/>
              </a:xfrm>
              <a:prstGeom prst="rect">
                <a:avLst/>
              </a:prstGeom>
              <a:blipFill>
                <a:blip r:embed="rId7"/>
                <a:stretch>
                  <a:fillRect l="-5660" r="-5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DD0F5B76-03BD-4893-B2EC-3A4FD6F5B950}"/>
              </a:ext>
            </a:extLst>
          </p:cNvPr>
          <p:cNvSpPr txBox="1"/>
          <p:nvPr/>
        </p:nvSpPr>
        <p:spPr>
          <a:xfrm>
            <a:off x="584811" y="4381320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947645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825100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8.2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7663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메소드는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모든 은닉 상태 벡터를 반환한다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인수로 받고있는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앞 장에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마지막 은닉 상태 벡터를 갖는데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이를 상속받는다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D0F5B76-03BD-4893-B2EC-3A4FD6F5B950}"/>
              </a:ext>
            </a:extLst>
          </p:cNvPr>
          <p:cNvSpPr txBox="1"/>
          <p:nvPr/>
        </p:nvSpPr>
        <p:spPr>
          <a:xfrm>
            <a:off x="552727" y="2211626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02740361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734E03E-8659-465C-8666-2A4753F62506}"/>
              </a:ext>
            </a:extLst>
          </p:cNvPr>
          <p:cNvSpPr/>
          <p:nvPr/>
        </p:nvSpPr>
        <p:spPr>
          <a:xfrm>
            <a:off x="4131846" y="2956688"/>
            <a:ext cx="2909134" cy="2536633"/>
          </a:xfrm>
          <a:prstGeom prst="roundRect">
            <a:avLst>
              <a:gd name="adj" fmla="val 1384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8.2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7492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메서드에서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출력을 연결한다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연결시에는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np.concatenate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D0F5B76-03BD-4893-B2EC-3A4FD6F5B950}"/>
              </a:ext>
            </a:extLst>
          </p:cNvPr>
          <p:cNvSpPr txBox="1"/>
          <p:nvPr/>
        </p:nvSpPr>
        <p:spPr>
          <a:xfrm>
            <a:off x="483976" y="601360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E8603-BE31-46E9-996C-F0303F6F9346}"/>
              </a:ext>
            </a:extLst>
          </p:cNvPr>
          <p:cNvSpPr txBox="1"/>
          <p:nvPr/>
        </p:nvSpPr>
        <p:spPr>
          <a:xfrm>
            <a:off x="1852795" y="5255168"/>
            <a:ext cx="1895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]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ED394F0-6017-4536-8316-6C50E513530F}"/>
              </a:ext>
            </a:extLst>
          </p:cNvPr>
          <p:cNvSpPr/>
          <p:nvPr/>
        </p:nvSpPr>
        <p:spPr>
          <a:xfrm>
            <a:off x="2289321" y="4577371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95E98A9-CB13-4365-BA12-B02CC4B8CEBC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2800331" y="4939140"/>
            <a:ext cx="3495" cy="3160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A0A10DA-5B47-4CDF-8EF3-1C7BE3A56C28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>
          <a:xfrm rot="5400000" flipH="1" flipV="1">
            <a:off x="3769734" y="2858179"/>
            <a:ext cx="753285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BF1CA187-92A7-436B-8AF4-DC6F7ED347D7}"/>
              </a:ext>
            </a:extLst>
          </p:cNvPr>
          <p:cNvCxnSpPr>
            <a:cxnSpLocks/>
            <a:stCxn id="11" idx="6"/>
            <a:endCxn id="12" idx="1"/>
          </p:cNvCxnSpPr>
          <p:nvPr/>
        </p:nvCxnSpPr>
        <p:spPr>
          <a:xfrm>
            <a:off x="4600264" y="3833842"/>
            <a:ext cx="888662" cy="623364"/>
          </a:xfrm>
          <a:prstGeom prst="bentConnector3">
            <a:avLst>
              <a:gd name="adj1" fmla="val 2337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52CC9703-EB89-4475-B668-5FA20DE4A937}"/>
              </a:ext>
            </a:extLst>
          </p:cNvPr>
          <p:cNvSpPr/>
          <p:nvPr/>
        </p:nvSpPr>
        <p:spPr>
          <a:xfrm>
            <a:off x="4515279" y="379092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C14434-DC21-4112-B71A-C8382FDFC640}"/>
              </a:ext>
            </a:extLst>
          </p:cNvPr>
          <p:cNvSpPr/>
          <p:nvPr/>
        </p:nvSpPr>
        <p:spPr>
          <a:xfrm>
            <a:off x="5488926" y="430440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C7FF44B-6F2B-4EC7-B3B2-AD70668B1658}"/>
              </a:ext>
            </a:extLst>
          </p:cNvPr>
          <p:cNvSpPr/>
          <p:nvPr/>
        </p:nvSpPr>
        <p:spPr>
          <a:xfrm>
            <a:off x="5488926" y="240504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1824A98-3372-45A0-8BEF-BAF613DF4C67}"/>
              </a:ext>
            </a:extLst>
          </p:cNvPr>
          <p:cNvSpPr/>
          <p:nvPr/>
        </p:nvSpPr>
        <p:spPr>
          <a:xfrm>
            <a:off x="6016512" y="2156899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ED3F084-77EA-4565-9A48-A28256158FDE}"/>
              </a:ext>
            </a:extLst>
          </p:cNvPr>
          <p:cNvSpPr/>
          <p:nvPr/>
        </p:nvSpPr>
        <p:spPr>
          <a:xfrm>
            <a:off x="6025303" y="216320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2FF12C5-209A-47AE-82FC-67928A902081}"/>
              </a:ext>
            </a:extLst>
          </p:cNvPr>
          <p:cNvSpPr/>
          <p:nvPr/>
        </p:nvSpPr>
        <p:spPr>
          <a:xfrm>
            <a:off x="6215746" y="447870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8E4DD0-2FFE-4F07-92E4-EE9434E6E2A2}"/>
              </a:ext>
            </a:extLst>
          </p:cNvPr>
          <p:cNvSpPr/>
          <p:nvPr/>
        </p:nvSpPr>
        <p:spPr>
          <a:xfrm>
            <a:off x="6128431" y="262481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B9D1976-EC68-42E3-A9B4-73E499FA09CF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6041116" y="2710649"/>
            <a:ext cx="0" cy="327513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F169301-9876-4FD2-8D94-2D579415ED98}"/>
              </a:ext>
            </a:extLst>
          </p:cNvPr>
          <p:cNvSpPr/>
          <p:nvPr/>
        </p:nvSpPr>
        <p:spPr>
          <a:xfrm>
            <a:off x="5488926" y="303816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668671B-8304-4236-AE44-6A904F80040A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>
            <a:off x="6041116" y="4610009"/>
            <a:ext cx="0" cy="32751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4588D90-0F91-46A1-AC3A-F4D7400B101E}"/>
              </a:ext>
            </a:extLst>
          </p:cNvPr>
          <p:cNvSpPr/>
          <p:nvPr/>
        </p:nvSpPr>
        <p:spPr>
          <a:xfrm>
            <a:off x="5488926" y="4937523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0B9DEBC-2016-4622-BD86-5A72F7467EAC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>
            <a:off x="6041116" y="5243130"/>
            <a:ext cx="3127" cy="48742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59A2B43-A511-47C4-9BE1-85F012D9DE62}"/>
              </a:ext>
            </a:extLst>
          </p:cNvPr>
          <p:cNvCxnSpPr>
            <a:cxnSpLocks/>
            <a:stCxn id="12" idx="3"/>
          </p:cNvCxnSpPr>
          <p:nvPr/>
        </p:nvCxnSpPr>
        <p:spPr>
          <a:xfrm flipH="1" flipV="1">
            <a:off x="6147443" y="3351251"/>
            <a:ext cx="445863" cy="1105955"/>
          </a:xfrm>
          <a:prstGeom prst="bentConnector4">
            <a:avLst>
              <a:gd name="adj1" fmla="val -51271"/>
              <a:gd name="adj2" fmla="val 77941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1A71F8E-F155-4757-BB4E-FCFEEAAA52D8}"/>
              </a:ext>
            </a:extLst>
          </p:cNvPr>
          <p:cNvSpPr txBox="1"/>
          <p:nvPr/>
        </p:nvSpPr>
        <p:spPr>
          <a:xfrm>
            <a:off x="5372218" y="5730559"/>
            <a:ext cx="13440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&gt;, I, am, a, cat]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EB68570-8E57-4FAD-B0BE-7267F6CB9CAA}"/>
              </a:ext>
            </a:extLst>
          </p:cNvPr>
          <p:cNvCxnSpPr>
            <a:cxnSpLocks/>
            <a:stCxn id="19" idx="2"/>
            <a:endCxn id="29" idx="0"/>
          </p:cNvCxnSpPr>
          <p:nvPr/>
        </p:nvCxnSpPr>
        <p:spPr>
          <a:xfrm>
            <a:off x="6041116" y="3343769"/>
            <a:ext cx="0" cy="327513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902EA1-D6FF-42C5-9A22-853FEADD8A4A}"/>
                  </a:ext>
                </a:extLst>
              </p:cNvPr>
              <p:cNvSpPr txBox="1"/>
              <p:nvPr/>
            </p:nvSpPr>
            <p:spPr>
              <a:xfrm>
                <a:off x="4280580" y="4476749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902EA1-D6FF-42C5-9A22-853FEADD8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580" y="4476749"/>
                <a:ext cx="1099660" cy="215444"/>
              </a:xfrm>
              <a:prstGeom prst="rect">
                <a:avLst/>
              </a:prstGeom>
              <a:blipFill>
                <a:blip r:embed="rId3"/>
                <a:stretch>
                  <a:fillRect l="-5525" t="-25000" r="-8287" b="-47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D6F021-E41A-4A6F-BA2C-57A7005A0D4D}"/>
                  </a:ext>
                </a:extLst>
              </p:cNvPr>
              <p:cNvSpPr txBox="1"/>
              <p:nvPr/>
            </p:nvSpPr>
            <p:spPr>
              <a:xfrm>
                <a:off x="3495203" y="347403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D6F021-E41A-4A6F-BA2C-57A7005A0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203" y="3474037"/>
                <a:ext cx="357469" cy="307777"/>
              </a:xfrm>
              <a:prstGeom prst="rect">
                <a:avLst/>
              </a:prstGeom>
              <a:blipFill>
                <a:blip r:embed="rId4"/>
                <a:stretch>
                  <a:fillRect l="-13559" r="-16949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0BA6CEF-1660-42C0-BF82-D6C128234E9A}"/>
              </a:ext>
            </a:extLst>
          </p:cNvPr>
          <p:cNvSpPr/>
          <p:nvPr/>
        </p:nvSpPr>
        <p:spPr>
          <a:xfrm>
            <a:off x="5488926" y="367128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FA156D4-C47D-4B0B-84E4-93B277A34C49}"/>
              </a:ext>
            </a:extLst>
          </p:cNvPr>
          <p:cNvSpPr/>
          <p:nvPr/>
        </p:nvSpPr>
        <p:spPr>
          <a:xfrm>
            <a:off x="6016510" y="2806592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F1D025F-5A4B-4ECD-84B2-16DCC798CE4E}"/>
              </a:ext>
            </a:extLst>
          </p:cNvPr>
          <p:cNvSpPr/>
          <p:nvPr/>
        </p:nvSpPr>
        <p:spPr>
          <a:xfrm>
            <a:off x="6025301" y="2812896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24AAC84-26FD-4154-BD1B-7B75CA72CAD4}"/>
              </a:ext>
            </a:extLst>
          </p:cNvPr>
          <p:cNvCxnSpPr>
            <a:cxnSpLocks/>
            <a:stCxn id="29" idx="2"/>
            <a:endCxn id="12" idx="0"/>
          </p:cNvCxnSpPr>
          <p:nvPr/>
        </p:nvCxnSpPr>
        <p:spPr>
          <a:xfrm>
            <a:off x="6041116" y="3976889"/>
            <a:ext cx="0" cy="327513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2DC92B3-1A46-44A5-B9EA-F149B529D6F2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6041116" y="2069432"/>
            <a:ext cx="0" cy="33561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76E018E-CBE8-4E06-A155-F8E666FB3F4C}"/>
                  </a:ext>
                </a:extLst>
              </p:cNvPr>
              <p:cNvSpPr txBox="1"/>
              <p:nvPr/>
            </p:nvSpPr>
            <p:spPr>
              <a:xfrm>
                <a:off x="5766521" y="1797358"/>
                <a:ext cx="553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76E018E-CBE8-4E06-A155-F8E666FB3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521" y="1797358"/>
                <a:ext cx="553036" cy="276999"/>
              </a:xfrm>
              <a:prstGeom prst="rect">
                <a:avLst/>
              </a:prstGeom>
              <a:blipFill>
                <a:blip r:embed="rId5"/>
                <a:stretch>
                  <a:fillRect l="-8791" r="-7692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9CDB1245-B210-45B4-8640-73D3E78AFA56}"/>
              </a:ext>
            </a:extLst>
          </p:cNvPr>
          <p:cNvSpPr txBox="1"/>
          <p:nvPr/>
        </p:nvSpPr>
        <p:spPr>
          <a:xfrm>
            <a:off x="7249144" y="2789766"/>
            <a:ext cx="128926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[I, am, a, cat, 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&gt;]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78BFEB61-2661-466D-8CDB-335D1DB6A120}"/>
              </a:ext>
            </a:extLst>
          </p:cNvPr>
          <p:cNvCxnSpPr>
            <a:cxnSpLocks/>
            <a:stCxn id="88" idx="1"/>
            <a:endCxn id="17" idx="4"/>
          </p:cNvCxnSpPr>
          <p:nvPr/>
        </p:nvCxnSpPr>
        <p:spPr>
          <a:xfrm rot="10800000">
            <a:off x="6170924" y="2710649"/>
            <a:ext cx="1078220" cy="163757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DAA4CF85-BCC9-4FB3-A52D-4118D002D86D}"/>
              </a:ext>
            </a:extLst>
          </p:cNvPr>
          <p:cNvSpPr txBox="1"/>
          <p:nvPr/>
        </p:nvSpPr>
        <p:spPr>
          <a:xfrm>
            <a:off x="7184237" y="3965095"/>
            <a:ext cx="971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91" name="원호 7190">
            <a:extLst>
              <a:ext uri="{FF2B5EF4-FFF2-40B4-BE49-F238E27FC236}">
                <a16:creationId xmlns:a16="http://schemas.microsoft.com/office/drawing/2014/main" id="{6ABC5503-A9C5-479C-95E1-3AAF15269DDB}"/>
              </a:ext>
            </a:extLst>
          </p:cNvPr>
          <p:cNvSpPr/>
          <p:nvPr/>
        </p:nvSpPr>
        <p:spPr>
          <a:xfrm rot="16951500">
            <a:off x="6913145" y="4244692"/>
            <a:ext cx="719388" cy="464113"/>
          </a:xfrm>
          <a:prstGeom prst="arc">
            <a:avLst>
              <a:gd name="adj1" fmla="val 16200000"/>
              <a:gd name="adj2" fmla="val 2098088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412917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988388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754956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날짜 형식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변경하는 문제로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효과를 확인해 보았다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크기가 작고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어느 쪽인가를 맞추는 인위적인 문제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번역용 데이터셋 중에서는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WMT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유명하여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성능을 평가하는데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자주 이용되지만 크기가 크니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20GB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부담된다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september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27, 1994'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'1994-09-27'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표준형식으로 변환해보자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왜 하필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이문제냐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이게 그렇게 보기보다 간단하지 않다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변환 규칙이 나름 복잡하다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질문과 답변 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입력과 출력 사이에 알기 쉬운 대응관계가 있기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데이터셋의 형식은 이러하다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A1A9D3-5AE5-4381-A6DE-29020CA88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724" y="5067110"/>
            <a:ext cx="2926139" cy="15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4850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학습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244194899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학습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834555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학습하면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에폭부터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빠르게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정답률이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높아져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에폭째에는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이미 거의 모든 문제를 풀어낸다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장들에서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다뤘던 단순한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엿보기를 적용한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비교했을때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학습 속도 측면에서는 가장 빠르고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정확도는 엿보기를 적용한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동등했지만 현실의 시계열 데이터는 복잡하고 길기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매우 유리하다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시계열 데이터를 변환할 때 어떤 원소에 주의를 기울이는지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보기 위해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시각 화해보자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끝난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날짜 변환을 수행할 때의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시각화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가로축은 입력문장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세로축은 출력문장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각 원소는 밝을수록 값이 크다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(1.0).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017908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시각화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8517A-3CC0-404A-9087-A779BFE4E05C}"/>
              </a:ext>
            </a:extLst>
          </p:cNvPr>
          <p:cNvSpPr txBox="1"/>
          <p:nvPr/>
        </p:nvSpPr>
        <p:spPr>
          <a:xfrm>
            <a:off x="460486" y="1995058"/>
            <a:ext cx="789831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AUGUST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08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대응하고 있는 것을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August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월에 대응한다는 사실을 데이터만 가지고 학습해 낸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1983, 26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1983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대응하고 있는 것을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모델은 인간이 이해할 수 있는 구조나 의미를 제공한다는 점에서 굉장한 의의가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사용해 단어와 단어의 관련성을 볼 수 있었으므로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보고 모델의 처리가 인간의 논리를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따르는지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판단이 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85350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2429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590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순전파와 역전파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470723" y="273854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456421" y="532208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F2E9FE-0A2F-4A47-9ED4-9D19191CE2FF}"/>
              </a:ext>
            </a:extLst>
          </p:cNvPr>
          <p:cNvGrpSpPr/>
          <p:nvPr/>
        </p:nvGrpSpPr>
        <p:grpSpPr>
          <a:xfrm>
            <a:off x="1844556" y="2776942"/>
            <a:ext cx="1933664" cy="241708"/>
            <a:chOff x="903518" y="2618852"/>
            <a:chExt cx="1933664" cy="24170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D3ECF8-CFD3-427B-A6BA-9AEBFA1777E4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E1FC4D-227D-41BC-8E27-B51DDE06D3A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35E5CA4-BE5D-4163-B2A8-CB4CB5C9695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D1A8615-D496-42D6-B866-1004B4980FD4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E21F0BB-7FB3-44B6-AE52-609B5464C60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CF3AED-C60D-4E64-B9C9-D9C1BF6C437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307A6EB-C74A-4FA1-AAE2-7873B50FB68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559EBB6-46F7-41EE-8530-1DAECD58CB1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F46A248-055F-4AEA-A982-A087E785099A}"/>
              </a:ext>
            </a:extLst>
          </p:cNvPr>
          <p:cNvGrpSpPr/>
          <p:nvPr/>
        </p:nvGrpSpPr>
        <p:grpSpPr>
          <a:xfrm>
            <a:off x="7254756" y="2055676"/>
            <a:ext cx="1933664" cy="241708"/>
            <a:chOff x="903518" y="2618852"/>
            <a:chExt cx="1933664" cy="24170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BE3A4D4-2D18-4692-A033-4DC17242BDB1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660697D-0A69-4370-B0F9-736A7C2E3B2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1822E8-8205-4F35-89CB-BE88070A28BE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377BBFC-31E6-44D1-A256-93E51487076C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EBF579D-48BF-4DDA-BFEB-8B6B6C06D2C5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235DC33-BA4D-4CF2-A9C2-F652BDEB9F0F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DB052E5-CA90-425D-B078-24C51B34D21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0617FE2-D8B7-4CF6-8DE6-87E5BBCC865A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0C7F87A-82AA-4EEB-B8CE-213BAB5D5E27}"/>
              </a:ext>
            </a:extLst>
          </p:cNvPr>
          <p:cNvGrpSpPr/>
          <p:nvPr/>
        </p:nvGrpSpPr>
        <p:grpSpPr>
          <a:xfrm>
            <a:off x="7254756" y="2297384"/>
            <a:ext cx="1933664" cy="241708"/>
            <a:chOff x="903518" y="2618852"/>
            <a:chExt cx="1933664" cy="24170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9AC8D1-2243-406D-A885-1992097327F5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DE58C79-F855-45F0-8855-CF1758942DA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1CA843D-04D5-4BE5-B81B-13543EB1C4F2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A6A6E2D-FB03-4E77-AA6F-D203B932A5B3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4A9FD1B-187D-4B58-B9FF-BB7CAE926D34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7D96721-6E10-419D-AF9B-C6A7692F226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6CBAD9A-3B96-4ED4-8D3B-974899A9E60D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CEA0163-AD4E-47DD-8963-991D6B64CCF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92FDFDE-08D5-48B7-948F-029346AA1005}"/>
              </a:ext>
            </a:extLst>
          </p:cNvPr>
          <p:cNvGrpSpPr/>
          <p:nvPr/>
        </p:nvGrpSpPr>
        <p:grpSpPr>
          <a:xfrm>
            <a:off x="7254756" y="2539092"/>
            <a:ext cx="1933664" cy="241708"/>
            <a:chOff x="903518" y="2618852"/>
            <a:chExt cx="1933664" cy="241708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EEEFC36-0E0E-4CF7-AB92-2AE097E1378D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3F71372-D03C-4D50-8B28-6D83D4DD4D4A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74811BE-B78A-4481-A01A-131C3A190F49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A0622C1-22B7-4546-885B-213BB0D4D188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A721A2B-7A09-463A-958A-05BD766C6583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BF68EE8-2BE2-41D5-BB66-1759CC7DC1E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C750C1F-F4EA-49E9-A3C7-1128855B801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1CCF825-1382-4073-90E8-AC334967B0B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E21F83A-CE53-42E5-B6BA-9FBEEC04210A}"/>
              </a:ext>
            </a:extLst>
          </p:cNvPr>
          <p:cNvGrpSpPr/>
          <p:nvPr/>
        </p:nvGrpSpPr>
        <p:grpSpPr>
          <a:xfrm>
            <a:off x="7254756" y="2780800"/>
            <a:ext cx="1933664" cy="241708"/>
            <a:chOff x="903518" y="2618852"/>
            <a:chExt cx="1933664" cy="241708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9F05E35-6719-4700-805C-AD10C563274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70C3212-A0B6-4C93-A275-578049BB3966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04F4F2F-4A0A-4283-A835-9D3DCEF6F5E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94315F-35BE-4902-89CE-DFA5BB5DC621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EE9DF76-1207-4CB6-B3FC-85E4300379EF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EFA62F3-1EDC-4D69-9B54-E109A7B21E3A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E5FEF58-FCD9-4E96-BFDA-CD647E702908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C053F15-28AA-4D4F-B708-385E74732049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EC92186-A776-4D51-BE87-1AA5D5247630}"/>
              </a:ext>
            </a:extLst>
          </p:cNvPr>
          <p:cNvGrpSpPr/>
          <p:nvPr/>
        </p:nvGrpSpPr>
        <p:grpSpPr>
          <a:xfrm>
            <a:off x="7254756" y="3022508"/>
            <a:ext cx="1933664" cy="241708"/>
            <a:chOff x="903518" y="2618852"/>
            <a:chExt cx="1933664" cy="241708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EF7F086-5EDB-438E-85DE-2A3A4B91E7FC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8E0784B-2E82-4276-84B4-69AF889478EA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E219F48-9D5F-4643-877B-72697AA2F0D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C839777-E957-41C6-866C-EC4D38CA5005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95B7BA0-27A3-4BE9-B87D-3AA88C2F8CA0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3063B47-21C9-4A60-8674-ACF03F565AE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8F7C0A0-8E74-4F4C-AA21-ACCB7E5CBD2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B72B436-60C5-40A9-A027-74633CC19AD8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312703E-BAF3-4E1F-9DFF-1C6C9CA20A1F}"/>
              </a:ext>
            </a:extLst>
          </p:cNvPr>
          <p:cNvGrpSpPr/>
          <p:nvPr/>
        </p:nvGrpSpPr>
        <p:grpSpPr>
          <a:xfrm>
            <a:off x="7254756" y="3264216"/>
            <a:ext cx="1933664" cy="241708"/>
            <a:chOff x="903518" y="2618852"/>
            <a:chExt cx="1933664" cy="241708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D18BAF1-3DE7-4E06-8C70-39EF9D6528A6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CF112AF-F5B5-4E3B-995F-07ACD435CD1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0A439CE-164A-4090-8D69-29C90BBF3FF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1CCB279-519F-4ED5-A5E7-3448CF0DE2EB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A99F623-3145-46AC-AB59-8CC0019D2370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30A92AC-CB47-4623-999F-D774A07D587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32A02E5-0DF2-4B26-89E6-65E1FD2565F9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7BA2E96-804F-4A01-91B4-8B9AE1F25DE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6619555-0372-41B9-9674-1DEC998D0398}"/>
              </a:ext>
            </a:extLst>
          </p:cNvPr>
          <p:cNvGrpSpPr/>
          <p:nvPr/>
        </p:nvGrpSpPr>
        <p:grpSpPr>
          <a:xfrm>
            <a:off x="7254756" y="3505924"/>
            <a:ext cx="1933664" cy="241708"/>
            <a:chOff x="903518" y="2618852"/>
            <a:chExt cx="1933664" cy="24170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C02136B-EA07-40EE-9254-34A812EB67B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E245AFF-DC8C-4D98-BCFF-C51FF226A83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679297B-5EA8-4481-A3ED-85EC19E559D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8156379-87DB-4706-8728-FC6FDFC3844E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CCA47D91-3317-4F58-96BC-FF1F98F0756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2E63DBCC-393A-448A-8149-5E7A59BA57E5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E40D7EB8-D338-435B-9CFE-2EE53863A31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733A9F1-7CCE-4001-A3E3-FCF99DB9625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83" name="그룹 7182">
            <a:extLst>
              <a:ext uri="{FF2B5EF4-FFF2-40B4-BE49-F238E27FC236}">
                <a16:creationId xmlns:a16="http://schemas.microsoft.com/office/drawing/2014/main" id="{A53FA5CF-370D-41A6-B947-F228B3C08AB5}"/>
              </a:ext>
            </a:extLst>
          </p:cNvPr>
          <p:cNvGrpSpPr/>
          <p:nvPr/>
        </p:nvGrpSpPr>
        <p:grpSpPr>
          <a:xfrm>
            <a:off x="5220494" y="2418238"/>
            <a:ext cx="933894" cy="933894"/>
            <a:chOff x="4349306" y="2232114"/>
            <a:chExt cx="933894" cy="93389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E3C2140-7F08-4F98-AA1A-49CFB2CB26F4}"/>
                </a:ext>
              </a:extLst>
            </p:cNvPr>
            <p:cNvSpPr/>
            <p:nvPr/>
          </p:nvSpPr>
          <p:spPr>
            <a:xfrm>
              <a:off x="4349306" y="2232114"/>
              <a:ext cx="933894" cy="93389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5D9ABA1-DEBB-4EA8-99B3-16655F52EAF4}"/>
                </a:ext>
              </a:extLst>
            </p:cNvPr>
            <p:cNvSpPr txBox="1"/>
            <p:nvPr/>
          </p:nvSpPr>
          <p:spPr>
            <a:xfrm>
              <a:off x="4401802" y="2529784"/>
              <a:ext cx="8618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Repeat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EE7B8AE-22A9-42D9-BE62-46C925E16A83}"/>
              </a:ext>
            </a:extLst>
          </p:cNvPr>
          <p:cNvCxnSpPr>
            <a:cxnSpLocks/>
            <a:stCxn id="6" idx="6"/>
            <a:endCxn id="30" idx="1"/>
          </p:cNvCxnSpPr>
          <p:nvPr/>
        </p:nvCxnSpPr>
        <p:spPr>
          <a:xfrm flipV="1">
            <a:off x="6154388" y="2176530"/>
            <a:ext cx="1100368" cy="708655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0A9B4A1D-9149-46BE-81F9-F43443AFF512}"/>
              </a:ext>
            </a:extLst>
          </p:cNvPr>
          <p:cNvCxnSpPr>
            <a:cxnSpLocks/>
            <a:stCxn id="6" idx="6"/>
            <a:endCxn id="39" idx="1"/>
          </p:cNvCxnSpPr>
          <p:nvPr/>
        </p:nvCxnSpPr>
        <p:spPr>
          <a:xfrm flipV="1">
            <a:off x="6154388" y="2418238"/>
            <a:ext cx="1100368" cy="466947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8657214F-7E0D-4FF5-A3E9-E3360E789D02}"/>
              </a:ext>
            </a:extLst>
          </p:cNvPr>
          <p:cNvCxnSpPr>
            <a:cxnSpLocks/>
            <a:stCxn id="6" idx="6"/>
            <a:endCxn id="54" idx="1"/>
          </p:cNvCxnSpPr>
          <p:nvPr/>
        </p:nvCxnSpPr>
        <p:spPr>
          <a:xfrm flipV="1">
            <a:off x="6154388" y="2659946"/>
            <a:ext cx="1100368" cy="225239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2F7EB22-8653-40AE-9F90-1846AA9242BD}"/>
              </a:ext>
            </a:extLst>
          </p:cNvPr>
          <p:cNvCxnSpPr>
            <a:cxnSpLocks/>
            <a:stCxn id="6" idx="6"/>
            <a:endCxn id="64" idx="1"/>
          </p:cNvCxnSpPr>
          <p:nvPr/>
        </p:nvCxnSpPr>
        <p:spPr>
          <a:xfrm>
            <a:off x="6154388" y="2885185"/>
            <a:ext cx="1100368" cy="16469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BFE39E1-4CDC-4830-B151-4E641179E4D2}"/>
              </a:ext>
            </a:extLst>
          </p:cNvPr>
          <p:cNvCxnSpPr>
            <a:cxnSpLocks/>
            <a:stCxn id="6" idx="6"/>
            <a:endCxn id="73" idx="1"/>
          </p:cNvCxnSpPr>
          <p:nvPr/>
        </p:nvCxnSpPr>
        <p:spPr>
          <a:xfrm>
            <a:off x="6154388" y="2885185"/>
            <a:ext cx="1100368" cy="258177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54AB30C-5F52-4350-9133-F0FB0B09CACC}"/>
              </a:ext>
            </a:extLst>
          </p:cNvPr>
          <p:cNvCxnSpPr>
            <a:cxnSpLocks/>
            <a:stCxn id="6" idx="6"/>
            <a:endCxn id="82" idx="1"/>
          </p:cNvCxnSpPr>
          <p:nvPr/>
        </p:nvCxnSpPr>
        <p:spPr>
          <a:xfrm>
            <a:off x="6154388" y="2885185"/>
            <a:ext cx="1100368" cy="499885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17FADFCB-DCFA-4A1B-BE57-38B943E0BBDC}"/>
              </a:ext>
            </a:extLst>
          </p:cNvPr>
          <p:cNvCxnSpPr>
            <a:cxnSpLocks/>
            <a:stCxn id="6" idx="6"/>
            <a:endCxn id="91" idx="1"/>
          </p:cNvCxnSpPr>
          <p:nvPr/>
        </p:nvCxnSpPr>
        <p:spPr>
          <a:xfrm>
            <a:off x="6154388" y="2885185"/>
            <a:ext cx="1100368" cy="741593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B3BD2D6-8267-4660-B9B5-5F38C4B453F1}"/>
              </a:ext>
            </a:extLst>
          </p:cNvPr>
          <p:cNvCxnSpPr>
            <a:cxnSpLocks/>
            <a:stCxn id="27" idx="3"/>
            <a:endCxn id="6" idx="2"/>
          </p:cNvCxnSpPr>
          <p:nvPr/>
        </p:nvCxnSpPr>
        <p:spPr>
          <a:xfrm flipV="1">
            <a:off x="3778220" y="2885185"/>
            <a:ext cx="1442274" cy="12611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2" name="왼쪽 중괄호 7181">
            <a:extLst>
              <a:ext uri="{FF2B5EF4-FFF2-40B4-BE49-F238E27FC236}">
                <a16:creationId xmlns:a16="http://schemas.microsoft.com/office/drawing/2014/main" id="{C9736F4C-58F6-41B7-95AF-035D30ADFF8D}"/>
              </a:ext>
            </a:extLst>
          </p:cNvPr>
          <p:cNvSpPr/>
          <p:nvPr/>
        </p:nvSpPr>
        <p:spPr>
          <a:xfrm rot="5400000">
            <a:off x="2701620" y="1701945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/>
              <p:nvPr/>
            </p:nvSpPr>
            <p:spPr>
              <a:xfrm>
                <a:off x="2630673" y="1897665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673" y="1897665"/>
                <a:ext cx="42242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9F7AD51-CA97-4006-A87F-DA12F51A1D7B}"/>
                  </a:ext>
                </a:extLst>
              </p:cNvPr>
              <p:cNvSpPr txBox="1"/>
              <p:nvPr/>
            </p:nvSpPr>
            <p:spPr>
              <a:xfrm>
                <a:off x="8085542" y="1202995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9F7AD51-CA97-4006-A87F-DA12F51A1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542" y="1202995"/>
                <a:ext cx="42242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왼쪽 중괄호 124">
            <a:extLst>
              <a:ext uri="{FF2B5EF4-FFF2-40B4-BE49-F238E27FC236}">
                <a16:creationId xmlns:a16="http://schemas.microsoft.com/office/drawing/2014/main" id="{F087A48B-8B9D-4689-9064-E93785210231}"/>
              </a:ext>
            </a:extLst>
          </p:cNvPr>
          <p:cNvSpPr/>
          <p:nvPr/>
        </p:nvSpPr>
        <p:spPr>
          <a:xfrm rot="5400000">
            <a:off x="8118040" y="1025331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왼쪽 중괄호 125">
            <a:extLst>
              <a:ext uri="{FF2B5EF4-FFF2-40B4-BE49-F238E27FC236}">
                <a16:creationId xmlns:a16="http://schemas.microsoft.com/office/drawing/2014/main" id="{345D027F-482E-4FC7-BDEB-0BC3266B2CE1}"/>
              </a:ext>
            </a:extLst>
          </p:cNvPr>
          <p:cNvSpPr/>
          <p:nvPr/>
        </p:nvSpPr>
        <p:spPr>
          <a:xfrm rot="10800000">
            <a:off x="9251122" y="2165209"/>
            <a:ext cx="241708" cy="1461569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CDEAFA5-1096-40CC-A333-5343020A3F27}"/>
                  </a:ext>
                </a:extLst>
              </p:cNvPr>
              <p:cNvSpPr txBox="1"/>
              <p:nvPr/>
            </p:nvSpPr>
            <p:spPr>
              <a:xfrm>
                <a:off x="9527640" y="2638963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CDEAFA5-1096-40CC-A333-5343020A3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40" y="2638963"/>
                <a:ext cx="43800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FFF5C9F9-3DEF-4867-8133-9281310D3A88}"/>
              </a:ext>
            </a:extLst>
          </p:cNvPr>
          <p:cNvGrpSpPr/>
          <p:nvPr/>
        </p:nvGrpSpPr>
        <p:grpSpPr>
          <a:xfrm>
            <a:off x="1973410" y="537050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9204D5A-F149-44BC-A022-D0AC5A56081B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086F08A-1CA0-4A16-A1C8-E968CE1364E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03A8587-3434-4C4E-8430-EAC4B8093518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26855D3-B24A-49AB-8F5A-1406B572D762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AEAF6D2-80AE-4E53-AE2B-503A39966C9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CB447E80-92AE-4232-8915-F8C4AE22C5A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7753339-20F6-4B0E-A90C-0580DDA9EAE8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E8989D5-2193-4D08-98D1-A67F0621434A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D9DC0FD-9A9D-4320-9032-67E34E2238A2}"/>
              </a:ext>
            </a:extLst>
          </p:cNvPr>
          <p:cNvGrpSpPr/>
          <p:nvPr/>
        </p:nvGrpSpPr>
        <p:grpSpPr>
          <a:xfrm>
            <a:off x="7383610" y="4645382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AFD9F96-FA56-444A-9F00-617C64CDC4B1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5978B2D-C902-4075-83F8-98671CBDD40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50B935D-2915-4A89-ADD2-32CC7E625E7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ABC2A8E-542E-4C80-B5FF-1C012978CB7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71D932A-AB70-4482-AB90-CC957630302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CBFD1C7-05C8-4D59-AB43-404B100CADD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723D4C0-9D57-424A-9A67-A0B6F8B6816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B77D4B5-D88C-4BDB-A2D0-9C252674EE37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1BE5025-7DC6-46CD-8039-66F349B161A8}"/>
              </a:ext>
            </a:extLst>
          </p:cNvPr>
          <p:cNvGrpSpPr/>
          <p:nvPr/>
        </p:nvGrpSpPr>
        <p:grpSpPr>
          <a:xfrm>
            <a:off x="7383610" y="4887090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17C315A-E658-4B2F-A3EB-83CFD8740AE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0152F3B-C9AE-4C88-88C1-BA8252D179A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E047E71-450B-4561-A2D0-61CFE5CCE65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8C0165F3-AEEA-4564-85B9-8561D9543EB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339ED4F-9D1A-4683-9DDF-A774B3AFBC2F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80DB583-6ED6-4191-AE8F-9D9DC1380304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450862F-D863-4D4A-BC02-4386F3CC5650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B1C77650-9B33-4E9A-A82F-D790990A25A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1A6EB013-D895-4583-A216-CC91C8F3B633}"/>
              </a:ext>
            </a:extLst>
          </p:cNvPr>
          <p:cNvGrpSpPr/>
          <p:nvPr/>
        </p:nvGrpSpPr>
        <p:grpSpPr>
          <a:xfrm>
            <a:off x="7383610" y="5128798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7E546DA-8AA7-41B9-A019-8B1C9D13B4F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0B1D57B-298A-44FF-8E22-84B98772DF66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B8F067E-E022-46F0-B1E6-6652F90B7B12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7FE685D6-222D-4D22-9360-A73A9A12329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A9CAC9FF-52CF-4ECF-B01E-67F1A775EEA3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5218FA6C-E6D6-4975-BB5F-1DAF6D5AC586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713474FA-B4B1-44FF-B6C3-DF4DA43C7923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47C2EA37-A267-47F0-BB71-60FCE3DDC4E8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A92FBF1D-9908-4DF3-A489-F60706D7ED6C}"/>
              </a:ext>
            </a:extLst>
          </p:cNvPr>
          <p:cNvGrpSpPr/>
          <p:nvPr/>
        </p:nvGrpSpPr>
        <p:grpSpPr>
          <a:xfrm>
            <a:off x="7383610" y="537050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25EFF52-768E-4F4F-834E-4F60D18F1D2F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FF44FAE0-ED20-4C5C-8AAA-F5A1C50C181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D1228359-1772-4F4F-824B-33A67FECBCD9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365BA7A9-FE37-431F-B992-B6EA19F82B2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D7B6FCA6-4087-4812-86F5-9851ADAF901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FF40D63D-025A-41AE-9D50-D7DB58CCD28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113975E-F741-4F4B-894A-371149BD465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DDDE7772-7951-487F-AFC5-F91C2449393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2C525A1-24A0-449C-9845-434B16E567D8}"/>
              </a:ext>
            </a:extLst>
          </p:cNvPr>
          <p:cNvGrpSpPr/>
          <p:nvPr/>
        </p:nvGrpSpPr>
        <p:grpSpPr>
          <a:xfrm>
            <a:off x="7383610" y="5612214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C2D78406-6AD2-4E6B-A9A2-3E1016DBD44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6928DC1-57AC-4C13-87DD-69015FE2C0E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08521CE-3617-4040-8F0A-20A7E3E1A52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C366BAA9-7DE2-488C-9D69-BBCBFBDD2533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A85C55A-E493-4A33-B66A-9775E90CD2E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D116E8-20AF-47AE-A5A1-789590CF2DB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B98CBB37-E653-4DBA-A2D8-6EC3B4181C6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A2F822A-1EDF-4327-A722-68B25416963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981A8BC-1497-499D-A069-384C7531866B}"/>
              </a:ext>
            </a:extLst>
          </p:cNvPr>
          <p:cNvGrpSpPr/>
          <p:nvPr/>
        </p:nvGrpSpPr>
        <p:grpSpPr>
          <a:xfrm>
            <a:off x="7383610" y="5853922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C5C6D6-460D-4EDC-AF8F-ECF1AC40DDD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DFB00FD7-DD8F-4C94-9F8E-A2A5539315E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4B6A695-B50C-40F5-8874-2ABB1CEE896F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AC96F86-AF52-4FD3-9524-5B8C3E4B1461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30D7BFE-1658-41AF-AC09-B5339EC47AA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6BB327A1-4ECC-4A42-AF05-B3728E3ED471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59AEADF-211D-49D7-9989-F299FD4D204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A5321677-F8D7-4E97-8C93-67D59519039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EDF00150-BCC7-4B75-A749-34D1DA398E58}"/>
              </a:ext>
            </a:extLst>
          </p:cNvPr>
          <p:cNvGrpSpPr/>
          <p:nvPr/>
        </p:nvGrpSpPr>
        <p:grpSpPr>
          <a:xfrm>
            <a:off x="7383610" y="6095630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9EBBBE5B-FC1C-4A3D-953B-37F2EAFD3D57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490D04B1-D5B8-47E9-91D2-76C101C3CEE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E4B0FD9-9800-4DC1-9DED-F87B3931949B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F67E4DD-2F29-433C-A7A5-602AA2FD919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51E0F2C-53F6-4D11-83DD-4975122EBBB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9E0EB6D-77CE-4679-BC59-75A46324F587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40230C4-6405-42B8-B233-278DCC5A732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E77BD4BA-A8D4-4B61-A691-59690574DF84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FF1770D-D179-4667-B8A0-BEEABC24F50D}"/>
              </a:ext>
            </a:extLst>
          </p:cNvPr>
          <p:cNvGrpSpPr/>
          <p:nvPr/>
        </p:nvGrpSpPr>
        <p:grpSpPr>
          <a:xfrm>
            <a:off x="5349348" y="5007944"/>
            <a:ext cx="933894" cy="933894"/>
            <a:chOff x="4349306" y="2232114"/>
            <a:chExt cx="933894" cy="933894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7E2E9C6C-41A7-4A8D-A8B8-992F962CE068}"/>
                </a:ext>
              </a:extLst>
            </p:cNvPr>
            <p:cNvSpPr/>
            <p:nvPr/>
          </p:nvSpPr>
          <p:spPr>
            <a:xfrm>
              <a:off x="4349306" y="2232114"/>
              <a:ext cx="933894" cy="93389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AD964D7E-EDDD-49AF-96EA-4A3CD25CDC20}"/>
                </a:ext>
              </a:extLst>
            </p:cNvPr>
            <p:cNvSpPr txBox="1"/>
            <p:nvPr/>
          </p:nvSpPr>
          <p:spPr>
            <a:xfrm>
              <a:off x="4401802" y="2529784"/>
              <a:ext cx="8618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Repeat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14587110-2A9C-4994-821A-EB7C31631D29}"/>
              </a:ext>
            </a:extLst>
          </p:cNvPr>
          <p:cNvCxnSpPr>
            <a:cxnSpLocks/>
            <a:stCxn id="202" idx="6"/>
            <a:endCxn id="139" idx="1"/>
          </p:cNvCxnSpPr>
          <p:nvPr/>
        </p:nvCxnSpPr>
        <p:spPr>
          <a:xfrm flipV="1">
            <a:off x="6283242" y="4766236"/>
            <a:ext cx="1100368" cy="708655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A056DA4F-2DE9-4F37-A3AC-1053846CE32E}"/>
              </a:ext>
            </a:extLst>
          </p:cNvPr>
          <p:cNvCxnSpPr>
            <a:cxnSpLocks/>
            <a:stCxn id="202" idx="6"/>
            <a:endCxn id="148" idx="1"/>
          </p:cNvCxnSpPr>
          <p:nvPr/>
        </p:nvCxnSpPr>
        <p:spPr>
          <a:xfrm flipV="1">
            <a:off x="6283242" y="5007944"/>
            <a:ext cx="1100368" cy="466947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9B0530AB-6659-489F-841D-60E2243FB81B}"/>
              </a:ext>
            </a:extLst>
          </p:cNvPr>
          <p:cNvCxnSpPr>
            <a:cxnSpLocks/>
            <a:stCxn id="202" idx="6"/>
            <a:endCxn id="157" idx="1"/>
          </p:cNvCxnSpPr>
          <p:nvPr/>
        </p:nvCxnSpPr>
        <p:spPr>
          <a:xfrm flipV="1">
            <a:off x="6283242" y="5249652"/>
            <a:ext cx="1100368" cy="225239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26927F63-C08E-4E41-A9CC-C6994702D384}"/>
              </a:ext>
            </a:extLst>
          </p:cNvPr>
          <p:cNvCxnSpPr>
            <a:cxnSpLocks/>
            <a:stCxn id="202" idx="6"/>
            <a:endCxn id="166" idx="1"/>
          </p:cNvCxnSpPr>
          <p:nvPr/>
        </p:nvCxnSpPr>
        <p:spPr>
          <a:xfrm>
            <a:off x="6283242" y="5474891"/>
            <a:ext cx="1100368" cy="16469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A40589B-48B3-40BF-A54F-3537EC3177E7}"/>
              </a:ext>
            </a:extLst>
          </p:cNvPr>
          <p:cNvCxnSpPr>
            <a:cxnSpLocks/>
            <a:stCxn id="202" idx="6"/>
            <a:endCxn id="175" idx="1"/>
          </p:cNvCxnSpPr>
          <p:nvPr/>
        </p:nvCxnSpPr>
        <p:spPr>
          <a:xfrm>
            <a:off x="6283242" y="5474891"/>
            <a:ext cx="1100368" cy="258177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65FA745A-2C6E-4CC4-98A6-B98438CF64A0}"/>
              </a:ext>
            </a:extLst>
          </p:cNvPr>
          <p:cNvCxnSpPr>
            <a:cxnSpLocks/>
            <a:stCxn id="202" idx="6"/>
            <a:endCxn id="184" idx="1"/>
          </p:cNvCxnSpPr>
          <p:nvPr/>
        </p:nvCxnSpPr>
        <p:spPr>
          <a:xfrm>
            <a:off x="6283242" y="5474891"/>
            <a:ext cx="1100368" cy="499885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77E4373-6606-4F59-9ACD-438D303A0B84}"/>
              </a:ext>
            </a:extLst>
          </p:cNvPr>
          <p:cNvCxnSpPr>
            <a:cxnSpLocks/>
            <a:stCxn id="202" idx="6"/>
            <a:endCxn id="193" idx="1"/>
          </p:cNvCxnSpPr>
          <p:nvPr/>
        </p:nvCxnSpPr>
        <p:spPr>
          <a:xfrm>
            <a:off x="6283242" y="5474891"/>
            <a:ext cx="1100368" cy="741593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9BED6770-67CA-4418-8FB9-77D981E1B6E8}"/>
              </a:ext>
            </a:extLst>
          </p:cNvPr>
          <p:cNvCxnSpPr>
            <a:cxnSpLocks/>
            <a:stCxn id="202" idx="2"/>
            <a:endCxn id="137" idx="3"/>
          </p:cNvCxnSpPr>
          <p:nvPr/>
        </p:nvCxnSpPr>
        <p:spPr>
          <a:xfrm flipH="1">
            <a:off x="3907074" y="5474891"/>
            <a:ext cx="1442274" cy="164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왼쪽 중괄호 211">
            <a:extLst>
              <a:ext uri="{FF2B5EF4-FFF2-40B4-BE49-F238E27FC236}">
                <a16:creationId xmlns:a16="http://schemas.microsoft.com/office/drawing/2014/main" id="{0F289BD0-2B70-4624-8E05-535A2F5CD3A1}"/>
              </a:ext>
            </a:extLst>
          </p:cNvPr>
          <p:cNvSpPr/>
          <p:nvPr/>
        </p:nvSpPr>
        <p:spPr>
          <a:xfrm rot="5400000">
            <a:off x="2830474" y="4295509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21ADF77-FDDC-43E5-A75B-972D2F6890DE}"/>
                  </a:ext>
                </a:extLst>
              </p:cNvPr>
              <p:cNvSpPr txBox="1"/>
              <p:nvPr/>
            </p:nvSpPr>
            <p:spPr>
              <a:xfrm>
                <a:off x="2759527" y="4491229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21ADF77-FDDC-43E5-A75B-972D2F689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527" y="4491229"/>
                <a:ext cx="42242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/>
              <p:nvPr/>
            </p:nvSpPr>
            <p:spPr>
              <a:xfrm>
                <a:off x="8214396" y="3792701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396" y="3792701"/>
                <a:ext cx="4224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왼쪽 중괄호 214">
            <a:extLst>
              <a:ext uri="{FF2B5EF4-FFF2-40B4-BE49-F238E27FC236}">
                <a16:creationId xmlns:a16="http://schemas.microsoft.com/office/drawing/2014/main" id="{36DFAD26-86F8-419B-807D-FA2E9A43E9CF}"/>
              </a:ext>
            </a:extLst>
          </p:cNvPr>
          <p:cNvSpPr/>
          <p:nvPr/>
        </p:nvSpPr>
        <p:spPr>
          <a:xfrm rot="5400000">
            <a:off x="8246894" y="3615037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왼쪽 중괄호 215">
            <a:extLst>
              <a:ext uri="{FF2B5EF4-FFF2-40B4-BE49-F238E27FC236}">
                <a16:creationId xmlns:a16="http://schemas.microsoft.com/office/drawing/2014/main" id="{E2353ADC-AD59-4DEC-A6A4-C32E058F4D62}"/>
              </a:ext>
            </a:extLst>
          </p:cNvPr>
          <p:cNvSpPr/>
          <p:nvPr/>
        </p:nvSpPr>
        <p:spPr>
          <a:xfrm rot="10800000">
            <a:off x="9379976" y="4754915"/>
            <a:ext cx="241708" cy="1461569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/>
              <p:nvPr/>
            </p:nvSpPr>
            <p:spPr>
              <a:xfrm>
                <a:off x="9656494" y="5228669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494" y="5228669"/>
                <a:ext cx="43800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893481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양뱡향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8348760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앞에서 단방향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보았을 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시각의 은닉 상태 벡터는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모아진다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출력하는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행에는 그 행에 대응하는 단어의 성분이 많이 포함 되어있다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글을 왼쪽에서 오른쪽으로 읽기때문에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문장에서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대응하는 벡터에는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'',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총 세 단어의 정보가 인코딩 되어 들어간다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하지 말고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정보를 균형 있게 담고 싶을 때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양방향으로 처리하도록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이것이 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전에 했던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역방향으로 처리하는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계층도 추가한다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시각에서는 이 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은닉상태를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시킨 벡터를 최종 은닉 상태로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역방향으로 처리하는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반대순서로 단어를 나열하여 넣는다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오른쪽에서 왼쪽으로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두 계층을 연결하기만 하면 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나온다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521332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양뱡향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2461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의한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0F417F-0C9C-4F4F-81DE-60B35133C56C}"/>
                  </a:ext>
                </a:extLst>
              </p:cNvPr>
              <p:cNvSpPr txBox="1"/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0F417F-0C9C-4F4F-81DE-60B35133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C7C254FC-99F9-45EE-A05D-9F319850BCA6}"/>
              </a:ext>
            </a:extLst>
          </p:cNvPr>
          <p:cNvSpPr/>
          <p:nvPr/>
        </p:nvSpPr>
        <p:spPr>
          <a:xfrm>
            <a:off x="164130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CA11BE3-7D3F-4445-9CEF-3BBBAD6433A8}"/>
              </a:ext>
            </a:extLst>
          </p:cNvPr>
          <p:cNvSpPr/>
          <p:nvPr/>
        </p:nvSpPr>
        <p:spPr>
          <a:xfrm>
            <a:off x="184584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6C58A4A-9837-4929-8A04-A63CC31552F7}"/>
              </a:ext>
            </a:extLst>
          </p:cNvPr>
          <p:cNvSpPr/>
          <p:nvPr/>
        </p:nvSpPr>
        <p:spPr>
          <a:xfrm>
            <a:off x="205037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C37347A-1C18-455A-8029-54BDBE249E82}"/>
              </a:ext>
            </a:extLst>
          </p:cNvPr>
          <p:cNvSpPr/>
          <p:nvPr/>
        </p:nvSpPr>
        <p:spPr>
          <a:xfrm>
            <a:off x="2254914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BFC10-945C-4D3C-B73A-F05E31587047}"/>
                  </a:ext>
                </a:extLst>
              </p:cNvPr>
              <p:cNvSpPr txBox="1"/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BFC10-945C-4D3C-B73A-F05E31587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D7168DAF-68B4-4616-BB99-6335F19C1A1C}"/>
              </a:ext>
            </a:extLst>
          </p:cNvPr>
          <p:cNvSpPr/>
          <p:nvPr/>
        </p:nvSpPr>
        <p:spPr>
          <a:xfrm>
            <a:off x="280076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BC9C7BC-95C2-4377-9E35-6CD38F5786B7}"/>
              </a:ext>
            </a:extLst>
          </p:cNvPr>
          <p:cNvSpPr/>
          <p:nvPr/>
        </p:nvSpPr>
        <p:spPr>
          <a:xfrm>
            <a:off x="300529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925F81-60F7-455F-B684-7CD9B5982C3B}"/>
              </a:ext>
            </a:extLst>
          </p:cNvPr>
          <p:cNvSpPr/>
          <p:nvPr/>
        </p:nvSpPr>
        <p:spPr>
          <a:xfrm>
            <a:off x="3209833" y="3946979"/>
            <a:ext cx="128338" cy="12833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2B63A64-22EC-477B-9420-E01B1FC2B476}"/>
              </a:ext>
            </a:extLst>
          </p:cNvPr>
          <p:cNvSpPr/>
          <p:nvPr/>
        </p:nvSpPr>
        <p:spPr>
          <a:xfrm>
            <a:off x="3414369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7B5EF7-F92C-41AD-A2F3-A50007AF991E}"/>
                  </a:ext>
                </a:extLst>
              </p:cNvPr>
              <p:cNvSpPr txBox="1"/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7B5EF7-F92C-41AD-A2F3-A50007AF9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>
            <a:extLst>
              <a:ext uri="{FF2B5EF4-FFF2-40B4-BE49-F238E27FC236}">
                <a16:creationId xmlns:a16="http://schemas.microsoft.com/office/drawing/2014/main" id="{580BB13F-705B-41CC-8A8D-67651A28AA77}"/>
              </a:ext>
            </a:extLst>
          </p:cNvPr>
          <p:cNvSpPr/>
          <p:nvPr/>
        </p:nvSpPr>
        <p:spPr>
          <a:xfrm>
            <a:off x="3960218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C127272-C2E2-4924-9514-EF0A49634D22}"/>
              </a:ext>
            </a:extLst>
          </p:cNvPr>
          <p:cNvSpPr/>
          <p:nvPr/>
        </p:nvSpPr>
        <p:spPr>
          <a:xfrm>
            <a:off x="416475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7E550F8-8209-42C6-8BC2-7D2D4BEFB85D}"/>
              </a:ext>
            </a:extLst>
          </p:cNvPr>
          <p:cNvSpPr/>
          <p:nvPr/>
        </p:nvSpPr>
        <p:spPr>
          <a:xfrm>
            <a:off x="436928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19049AD-08FC-4E7F-BB3A-5A31335FA2C6}"/>
              </a:ext>
            </a:extLst>
          </p:cNvPr>
          <p:cNvSpPr/>
          <p:nvPr/>
        </p:nvSpPr>
        <p:spPr>
          <a:xfrm>
            <a:off x="4573824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9EACCC-742E-45B9-9F88-57F7C7909AF4}"/>
                  </a:ext>
                </a:extLst>
              </p:cNvPr>
              <p:cNvSpPr txBox="1"/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9EACCC-742E-45B9-9F88-57F7C7909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타원 21">
            <a:extLst>
              <a:ext uri="{FF2B5EF4-FFF2-40B4-BE49-F238E27FC236}">
                <a16:creationId xmlns:a16="http://schemas.microsoft.com/office/drawing/2014/main" id="{29C16FDC-499A-4154-9268-344282DE9F8F}"/>
              </a:ext>
            </a:extLst>
          </p:cNvPr>
          <p:cNvSpPr/>
          <p:nvPr/>
        </p:nvSpPr>
        <p:spPr>
          <a:xfrm>
            <a:off x="5119673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FDB351D-F763-4C8C-A6B7-9C32301298D0}"/>
              </a:ext>
            </a:extLst>
          </p:cNvPr>
          <p:cNvSpPr/>
          <p:nvPr/>
        </p:nvSpPr>
        <p:spPr>
          <a:xfrm>
            <a:off x="5324208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AAC6D5C-BBC8-4AB9-9BD4-6D235FDFD0D1}"/>
              </a:ext>
            </a:extLst>
          </p:cNvPr>
          <p:cNvSpPr/>
          <p:nvPr/>
        </p:nvSpPr>
        <p:spPr>
          <a:xfrm>
            <a:off x="552874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93A7378-28F7-4526-9F31-E868511D9D0E}"/>
              </a:ext>
            </a:extLst>
          </p:cNvPr>
          <p:cNvSpPr/>
          <p:nvPr/>
        </p:nvSpPr>
        <p:spPr>
          <a:xfrm>
            <a:off x="5733279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7D8315-5762-40DC-AB2F-0E7BEAD0CE60}"/>
                  </a:ext>
                </a:extLst>
              </p:cNvPr>
              <p:cNvSpPr txBox="1"/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7D8315-5762-40DC-AB2F-0E7BEAD0C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타원 26">
            <a:extLst>
              <a:ext uri="{FF2B5EF4-FFF2-40B4-BE49-F238E27FC236}">
                <a16:creationId xmlns:a16="http://schemas.microsoft.com/office/drawing/2014/main" id="{B6EB8828-338D-4E06-8A52-FE2EE1EE8111}"/>
              </a:ext>
            </a:extLst>
          </p:cNvPr>
          <p:cNvSpPr/>
          <p:nvPr/>
        </p:nvSpPr>
        <p:spPr>
          <a:xfrm>
            <a:off x="6279127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A598397-3957-4DF0-9E0F-3F5572B55046}"/>
              </a:ext>
            </a:extLst>
          </p:cNvPr>
          <p:cNvSpPr/>
          <p:nvPr/>
        </p:nvSpPr>
        <p:spPr>
          <a:xfrm>
            <a:off x="6483662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B1B064F-ECC7-427E-8AA2-E724B79DA32D}"/>
              </a:ext>
            </a:extLst>
          </p:cNvPr>
          <p:cNvSpPr/>
          <p:nvPr/>
        </p:nvSpPr>
        <p:spPr>
          <a:xfrm>
            <a:off x="6688197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CFEF18B-1BBE-44C2-AC4D-789E63DF7A9C}"/>
              </a:ext>
            </a:extLst>
          </p:cNvPr>
          <p:cNvSpPr/>
          <p:nvPr/>
        </p:nvSpPr>
        <p:spPr>
          <a:xfrm>
            <a:off x="6892733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C0BC4A-76D7-413A-806F-089A221A61C7}"/>
              </a:ext>
            </a:extLst>
          </p:cNvPr>
          <p:cNvSpPr/>
          <p:nvPr/>
        </p:nvSpPr>
        <p:spPr>
          <a:xfrm>
            <a:off x="1540879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D9925B-9AB0-4FA2-B2D4-E5AF84C1FBFF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1981343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FAF044C-8B69-4B02-A278-5B57E967545C}"/>
              </a:ext>
            </a:extLst>
          </p:cNvPr>
          <p:cNvSpPr/>
          <p:nvPr/>
        </p:nvSpPr>
        <p:spPr>
          <a:xfrm>
            <a:off x="1540879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69EEC-1741-4D3B-8131-6314A25FC872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981343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BE22D196-1360-450F-B241-280B22D15FDA}"/>
              </a:ext>
            </a:extLst>
          </p:cNvPr>
          <p:cNvSpPr/>
          <p:nvPr/>
        </p:nvSpPr>
        <p:spPr>
          <a:xfrm>
            <a:off x="2337547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EDD1EDB-5B14-4323-91EA-AE49BFCD562C}"/>
              </a:ext>
            </a:extLst>
          </p:cNvPr>
          <p:cNvSpPr/>
          <p:nvPr/>
        </p:nvSpPr>
        <p:spPr>
          <a:xfrm>
            <a:off x="233836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2C1B1E-37F7-4F7E-A101-35384E6350CD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2423839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770FD08-B03B-4348-8C9E-18E32A2FE97A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2423025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3CE2EED4-89D4-40BB-90DE-0D479D2D307B}"/>
              </a:ext>
            </a:extLst>
          </p:cNvPr>
          <p:cNvCxnSpPr>
            <a:cxnSpLocks/>
            <a:stCxn id="35" idx="6"/>
            <a:endCxn id="5" idx="2"/>
          </p:cNvCxnSpPr>
          <p:nvPr/>
        </p:nvCxnSpPr>
        <p:spPr>
          <a:xfrm flipH="1" flipV="1">
            <a:off x="2010278" y="4134258"/>
            <a:ext cx="412745" cy="735063"/>
          </a:xfrm>
          <a:prstGeom prst="bentConnector4">
            <a:avLst>
              <a:gd name="adj1" fmla="val -18462"/>
              <a:gd name="adj2" fmla="val 432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19B04173-1FE4-4ADE-9474-7E21F4B63514}"/>
              </a:ext>
            </a:extLst>
          </p:cNvPr>
          <p:cNvSpPr/>
          <p:nvPr/>
        </p:nvSpPr>
        <p:spPr>
          <a:xfrm>
            <a:off x="1540288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B435751-1BD5-481F-85A2-280C3D2E7AF9}"/>
              </a:ext>
            </a:extLst>
          </p:cNvPr>
          <p:cNvSpPr/>
          <p:nvPr/>
        </p:nvSpPr>
        <p:spPr>
          <a:xfrm>
            <a:off x="154110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74F1B72-00DF-4D7A-AE96-8762ACC31773}"/>
              </a:ext>
            </a:extLst>
          </p:cNvPr>
          <p:cNvSpPr/>
          <p:nvPr/>
        </p:nvSpPr>
        <p:spPr>
          <a:xfrm>
            <a:off x="270033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42F88A7-480D-4130-B1E4-B6E1E0B69A55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314079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AEE15D9-F209-4ADD-9C88-B40305CA951D}"/>
              </a:ext>
            </a:extLst>
          </p:cNvPr>
          <p:cNvSpPr/>
          <p:nvPr/>
        </p:nvSpPr>
        <p:spPr>
          <a:xfrm>
            <a:off x="270033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6DE3DF1-CEA5-4C52-B569-E984CEDD3C1C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314079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1457561-D359-4FCC-B050-E2B0D67DD6D5}"/>
              </a:ext>
            </a:extLst>
          </p:cNvPr>
          <p:cNvSpPr/>
          <p:nvPr/>
        </p:nvSpPr>
        <p:spPr>
          <a:xfrm>
            <a:off x="349700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9B9F85E-9A84-47FC-A55E-FC2DF4B82042}"/>
              </a:ext>
            </a:extLst>
          </p:cNvPr>
          <p:cNvSpPr/>
          <p:nvPr/>
        </p:nvSpPr>
        <p:spPr>
          <a:xfrm>
            <a:off x="3497817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D1808CB-AEA6-4C44-BD49-91CACEC9A86D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358329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011E4D4-9F3A-40F2-91B5-3A49C52236CD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3582479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AE56A695-DDAB-4A49-9BB3-6164662A386E}"/>
              </a:ext>
            </a:extLst>
          </p:cNvPr>
          <p:cNvCxnSpPr>
            <a:cxnSpLocks/>
            <a:stCxn id="46" idx="6"/>
            <a:endCxn id="11" idx="2"/>
          </p:cNvCxnSpPr>
          <p:nvPr/>
        </p:nvCxnSpPr>
        <p:spPr>
          <a:xfrm flipH="1" flipV="1">
            <a:off x="3169733" y="4134258"/>
            <a:ext cx="412745" cy="735063"/>
          </a:xfrm>
          <a:prstGeom prst="bentConnector4">
            <a:avLst>
              <a:gd name="adj1" fmla="val -20405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D1C938BF-7523-4C92-96E6-4C9E59453CDE}"/>
              </a:ext>
            </a:extLst>
          </p:cNvPr>
          <p:cNvSpPr/>
          <p:nvPr/>
        </p:nvSpPr>
        <p:spPr>
          <a:xfrm>
            <a:off x="269974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0C2F54F-D79A-4D0F-AA63-3F47E75889FA}"/>
              </a:ext>
            </a:extLst>
          </p:cNvPr>
          <p:cNvSpPr/>
          <p:nvPr/>
        </p:nvSpPr>
        <p:spPr>
          <a:xfrm>
            <a:off x="270055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96AC0B7-8DF7-4CDC-A811-DFCBD9592A2F}"/>
              </a:ext>
            </a:extLst>
          </p:cNvPr>
          <p:cNvSpPr/>
          <p:nvPr/>
        </p:nvSpPr>
        <p:spPr>
          <a:xfrm>
            <a:off x="3859787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A5EC644-4243-470B-ADAD-014F805A3F29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4300252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0DA026C-B000-4DCF-B649-FC3BA53499E2}"/>
              </a:ext>
            </a:extLst>
          </p:cNvPr>
          <p:cNvSpPr/>
          <p:nvPr/>
        </p:nvSpPr>
        <p:spPr>
          <a:xfrm>
            <a:off x="3859787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FD298DB-BF50-4C40-AB34-022D810A82B2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4300251" y="5409540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288C4E36-D239-4552-90C9-98FC07DAE643}"/>
              </a:ext>
            </a:extLst>
          </p:cNvPr>
          <p:cNvSpPr/>
          <p:nvPr/>
        </p:nvSpPr>
        <p:spPr>
          <a:xfrm>
            <a:off x="4656456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A7DD601-3B83-4C53-A5B1-BD8A046FAEE4}"/>
              </a:ext>
            </a:extLst>
          </p:cNvPr>
          <p:cNvSpPr/>
          <p:nvPr/>
        </p:nvSpPr>
        <p:spPr>
          <a:xfrm>
            <a:off x="4657272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8E17759-FFBC-423D-877A-2F43E70E70E2}"/>
              </a:ext>
            </a:extLst>
          </p:cNvPr>
          <p:cNvCxnSpPr>
            <a:cxnSpLocks/>
            <a:stCxn id="58" idx="6"/>
          </p:cNvCxnSpPr>
          <p:nvPr/>
        </p:nvCxnSpPr>
        <p:spPr>
          <a:xfrm>
            <a:off x="4742748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52343CC-BD53-42CF-AAB5-4DC125153EC5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4741934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CE1A952-652F-4914-8498-ABDCE619EC29}"/>
              </a:ext>
            </a:extLst>
          </p:cNvPr>
          <p:cNvCxnSpPr>
            <a:cxnSpLocks/>
            <a:stCxn id="57" idx="6"/>
            <a:endCxn id="16" idx="2"/>
          </p:cNvCxnSpPr>
          <p:nvPr/>
        </p:nvCxnSpPr>
        <p:spPr>
          <a:xfrm flipH="1" flipV="1">
            <a:off x="4329188" y="4134258"/>
            <a:ext cx="412744" cy="735063"/>
          </a:xfrm>
          <a:prstGeom prst="bentConnector4">
            <a:avLst>
              <a:gd name="adj1" fmla="val -17490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703BD24A-9BB7-4B9A-A199-8C0E1F175E7E}"/>
              </a:ext>
            </a:extLst>
          </p:cNvPr>
          <p:cNvSpPr/>
          <p:nvPr/>
        </p:nvSpPr>
        <p:spPr>
          <a:xfrm>
            <a:off x="385919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58DEFE32-31F2-48AB-B69C-8F935CD9D333}"/>
              </a:ext>
            </a:extLst>
          </p:cNvPr>
          <p:cNvSpPr/>
          <p:nvPr/>
        </p:nvSpPr>
        <p:spPr>
          <a:xfrm>
            <a:off x="3860012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4608D96-285D-4AD3-98A0-A5D513D147A5}"/>
              </a:ext>
            </a:extLst>
          </p:cNvPr>
          <p:cNvSpPr/>
          <p:nvPr/>
        </p:nvSpPr>
        <p:spPr>
          <a:xfrm>
            <a:off x="501924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019A8C4-2DE4-40F4-8213-AB85C3175C4F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545970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C286DCD-7B20-4191-9780-9A64D63B544B}"/>
              </a:ext>
            </a:extLst>
          </p:cNvPr>
          <p:cNvSpPr/>
          <p:nvPr/>
        </p:nvSpPr>
        <p:spPr>
          <a:xfrm>
            <a:off x="501924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2000CCE-3EB3-4746-B495-245B22987E30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545970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C6E8E530-50D4-4D84-955B-3A552EF7A5F4}"/>
              </a:ext>
            </a:extLst>
          </p:cNvPr>
          <p:cNvSpPr/>
          <p:nvPr/>
        </p:nvSpPr>
        <p:spPr>
          <a:xfrm>
            <a:off x="581591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0309B88-2435-4259-B140-3E158AD84286}"/>
              </a:ext>
            </a:extLst>
          </p:cNvPr>
          <p:cNvSpPr/>
          <p:nvPr/>
        </p:nvSpPr>
        <p:spPr>
          <a:xfrm>
            <a:off x="5816728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4A8746E-35EF-4B5A-8550-1ACF8500972C}"/>
              </a:ext>
            </a:extLst>
          </p:cNvPr>
          <p:cNvCxnSpPr>
            <a:cxnSpLocks/>
            <a:stCxn id="69" idx="6"/>
          </p:cNvCxnSpPr>
          <p:nvPr/>
        </p:nvCxnSpPr>
        <p:spPr>
          <a:xfrm>
            <a:off x="590220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41ACF72-1920-4BB7-9077-822257646920}"/>
              </a:ext>
            </a:extLst>
          </p:cNvPr>
          <p:cNvCxnSpPr>
            <a:cxnSpLocks/>
            <a:stCxn id="68" idx="6"/>
          </p:cNvCxnSpPr>
          <p:nvPr/>
        </p:nvCxnSpPr>
        <p:spPr>
          <a:xfrm>
            <a:off x="5901390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073EDAC3-F34C-4CAE-80BE-78A234779094}"/>
              </a:ext>
            </a:extLst>
          </p:cNvPr>
          <p:cNvCxnSpPr>
            <a:cxnSpLocks/>
            <a:stCxn id="68" idx="6"/>
            <a:endCxn id="21" idx="2"/>
          </p:cNvCxnSpPr>
          <p:nvPr/>
        </p:nvCxnSpPr>
        <p:spPr>
          <a:xfrm flipH="1" flipV="1">
            <a:off x="5488643" y="4134258"/>
            <a:ext cx="412745" cy="735063"/>
          </a:xfrm>
          <a:prstGeom prst="bentConnector4">
            <a:avLst>
              <a:gd name="adj1" fmla="val -16518"/>
              <a:gd name="adj2" fmla="val 4266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CE67B8DD-ED95-4688-B247-EF13D753E655}"/>
              </a:ext>
            </a:extLst>
          </p:cNvPr>
          <p:cNvSpPr/>
          <p:nvPr/>
        </p:nvSpPr>
        <p:spPr>
          <a:xfrm>
            <a:off x="501865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BF53607-AE2F-462F-A869-ED0ED43F440E}"/>
              </a:ext>
            </a:extLst>
          </p:cNvPr>
          <p:cNvSpPr/>
          <p:nvPr/>
        </p:nvSpPr>
        <p:spPr>
          <a:xfrm>
            <a:off x="501946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AADD3D62-F9D9-4C28-9D4E-BF72A56836CC}"/>
              </a:ext>
            </a:extLst>
          </p:cNvPr>
          <p:cNvSpPr/>
          <p:nvPr/>
        </p:nvSpPr>
        <p:spPr>
          <a:xfrm>
            <a:off x="6178699" y="4626817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ECC27B9-822C-41C0-B99F-43D777684B8C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6619162" y="4913946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5A1994A-FD18-45F4-A8A9-23F73AE50AF8}"/>
              </a:ext>
            </a:extLst>
          </p:cNvPr>
          <p:cNvSpPr/>
          <p:nvPr/>
        </p:nvSpPr>
        <p:spPr>
          <a:xfrm>
            <a:off x="6178699" y="5122413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2CF56269-976A-4E1A-ABBB-EEDAA68457FB}"/>
              </a:ext>
            </a:extLst>
          </p:cNvPr>
          <p:cNvCxnSpPr>
            <a:cxnSpLocks/>
            <a:stCxn id="77" idx="2"/>
          </p:cNvCxnSpPr>
          <p:nvPr/>
        </p:nvCxnSpPr>
        <p:spPr>
          <a:xfrm flipH="1">
            <a:off x="6619162" y="5409542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624D5367-C1A2-4F7B-A87C-9E071BE9BD7E}"/>
              </a:ext>
            </a:extLst>
          </p:cNvPr>
          <p:cNvSpPr/>
          <p:nvPr/>
        </p:nvSpPr>
        <p:spPr>
          <a:xfrm>
            <a:off x="6975368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653B49F-B4F3-4E74-9438-4FAA6E479CDB}"/>
              </a:ext>
            </a:extLst>
          </p:cNvPr>
          <p:cNvSpPr/>
          <p:nvPr/>
        </p:nvSpPr>
        <p:spPr>
          <a:xfrm>
            <a:off x="697618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8C9D9485-6DD8-4198-8891-349C35C21BAD}"/>
              </a:ext>
            </a:extLst>
          </p:cNvPr>
          <p:cNvCxnSpPr>
            <a:cxnSpLocks/>
            <a:stCxn id="79" idx="6"/>
            <a:endCxn id="26" idx="2"/>
          </p:cNvCxnSpPr>
          <p:nvPr/>
        </p:nvCxnSpPr>
        <p:spPr>
          <a:xfrm flipH="1" flipV="1">
            <a:off x="6648097" y="4134258"/>
            <a:ext cx="412747" cy="735063"/>
          </a:xfrm>
          <a:prstGeom prst="bentConnector4">
            <a:avLst>
              <a:gd name="adj1" fmla="val -18462"/>
              <a:gd name="adj2" fmla="val 4376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C566F350-8C8C-4CC9-B739-55E8B8BD1795}"/>
              </a:ext>
            </a:extLst>
          </p:cNvPr>
          <p:cNvSpPr/>
          <p:nvPr/>
        </p:nvSpPr>
        <p:spPr>
          <a:xfrm>
            <a:off x="617810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9CB295E-4B6A-4C12-9EAA-CAEBC9B10868}"/>
              </a:ext>
            </a:extLst>
          </p:cNvPr>
          <p:cNvSpPr/>
          <p:nvPr/>
        </p:nvSpPr>
        <p:spPr>
          <a:xfrm>
            <a:off x="617892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F3AD4F5-5846-42CF-8E74-A171D16DC8E9}"/>
              </a:ext>
            </a:extLst>
          </p:cNvPr>
          <p:cNvSpPr txBox="1"/>
          <p:nvPr/>
        </p:nvSpPr>
        <p:spPr>
          <a:xfrm>
            <a:off x="6420522" y="5800587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55A7353-A578-414B-B1EE-57D9664DC12D}"/>
              </a:ext>
            </a:extLst>
          </p:cNvPr>
          <p:cNvSpPr txBox="1"/>
          <p:nvPr/>
        </p:nvSpPr>
        <p:spPr>
          <a:xfrm>
            <a:off x="1840942" y="5802497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3324C81-AF8A-41EB-A5E0-F53EC671E82B}"/>
              </a:ext>
            </a:extLst>
          </p:cNvPr>
          <p:cNvSpPr txBox="1"/>
          <p:nvPr/>
        </p:nvSpPr>
        <p:spPr>
          <a:xfrm>
            <a:off x="3000397" y="5801994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613203-445A-4084-A2AA-EEB1F1EEBEA3}"/>
              </a:ext>
            </a:extLst>
          </p:cNvPr>
          <p:cNvSpPr txBox="1"/>
          <p:nvPr/>
        </p:nvSpPr>
        <p:spPr>
          <a:xfrm>
            <a:off x="4039217" y="5801994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7EB4F51-78DD-42D3-9096-A83238C0C85B}"/>
              </a:ext>
            </a:extLst>
          </p:cNvPr>
          <p:cNvSpPr txBox="1"/>
          <p:nvPr/>
        </p:nvSpPr>
        <p:spPr>
          <a:xfrm>
            <a:off x="5260031" y="5801255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연결선: 구부러짐 88">
            <a:extLst>
              <a:ext uri="{FF2B5EF4-FFF2-40B4-BE49-F238E27FC236}">
                <a16:creationId xmlns:a16="http://schemas.microsoft.com/office/drawing/2014/main" id="{A46CFAEE-FFFA-40B0-817D-5BBA1613A59B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3973447" y="-231842"/>
            <a:ext cx="2156711" cy="608304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10801C12-9E96-46E2-A356-66039BE9B9FC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4671106" y="465816"/>
            <a:ext cx="1920849" cy="492359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구부러짐 90">
            <a:extLst>
              <a:ext uri="{FF2B5EF4-FFF2-40B4-BE49-F238E27FC236}">
                <a16:creationId xmlns:a16="http://schemas.microsoft.com/office/drawing/2014/main" id="{51B4E8A7-E67D-4529-97AA-C8B54134E764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5368764" y="1163475"/>
            <a:ext cx="1684987" cy="376413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구부러짐 91">
            <a:extLst>
              <a:ext uri="{FF2B5EF4-FFF2-40B4-BE49-F238E27FC236}">
                <a16:creationId xmlns:a16="http://schemas.microsoft.com/office/drawing/2014/main" id="{1AF30898-9948-4397-ADA7-F18E5100CA09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6066423" y="1861133"/>
            <a:ext cx="1449125" cy="260468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C7E42328-E499-404E-8147-13FBE2861C5B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6764081" y="2558791"/>
            <a:ext cx="1213263" cy="1445230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8426F85-3EE5-4147-BA4D-6D000A44A5B9}"/>
              </a:ext>
            </a:extLst>
          </p:cNvPr>
          <p:cNvGrpSpPr/>
          <p:nvPr/>
        </p:nvGrpSpPr>
        <p:grpSpPr>
          <a:xfrm>
            <a:off x="8013394" y="1600543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FCA0D1C-9B0F-4DB6-9A44-100C616F1AE0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D2DB0D89-9A0A-440F-9F44-D7F115DDEB2B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B09F075E-C72B-48E0-9B2B-E03099711C09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EBB74398-A1AC-4CA3-A20D-67BF01CD0085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A8E75132-008E-4EB5-8778-F4B2A6E8CC8A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E928E313-E034-45C5-8668-835460180875}"/>
              </a:ext>
            </a:extLst>
          </p:cNvPr>
          <p:cNvGrpSpPr/>
          <p:nvPr/>
        </p:nvGrpSpPr>
        <p:grpSpPr>
          <a:xfrm>
            <a:off x="8013394" y="1839175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214EAFC-E080-4C38-ADBD-1711C5AB88B4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A1849275-FB5E-4EC4-A463-CD5EF8684AE6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3AD6A148-38AE-4647-A3D1-40ACEF4C8074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B406E4D9-7D27-44BC-A016-D96887888C09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9782D73-43E8-4FA2-9A08-4E6718197206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C1A5918-EE10-42E1-A80D-0D854083AA51}"/>
              </a:ext>
            </a:extLst>
          </p:cNvPr>
          <p:cNvGrpSpPr/>
          <p:nvPr/>
        </p:nvGrpSpPr>
        <p:grpSpPr>
          <a:xfrm>
            <a:off x="8013394" y="2077808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EF55C5-D68B-48D3-A410-B016C7622ADB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7FFC6C25-CDEF-48D3-9C8D-C8EDA5862AEC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55C7CAAB-E8D1-49B0-85D5-D5B9FC0A088C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39713A76-73B3-4CF5-943C-F7334F9B9ACD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D337CF9F-9EB5-45D7-BED8-BA469716B4B7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086C981-22EB-4F3A-AFDD-7EBD0EDA58B2}"/>
              </a:ext>
            </a:extLst>
          </p:cNvPr>
          <p:cNvGrpSpPr/>
          <p:nvPr/>
        </p:nvGrpSpPr>
        <p:grpSpPr>
          <a:xfrm>
            <a:off x="8013394" y="2316440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7AA42A16-3237-4954-83F4-05D103B3438D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1CB20FAD-7EB7-43DB-81C3-E4CAB4DBBD45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E064EBB-32E6-45AD-8EAA-B6425F7D6F57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92F3B4D-0ACE-437B-ACAD-AEC2DE21210E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0F2651C-1A88-4453-ABFF-0514F3A49119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F22A8459-6F30-4FB7-9D14-6503CAB757C4}"/>
              </a:ext>
            </a:extLst>
          </p:cNvPr>
          <p:cNvGrpSpPr/>
          <p:nvPr/>
        </p:nvGrpSpPr>
        <p:grpSpPr>
          <a:xfrm>
            <a:off x="8013394" y="2555073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50386FF4-E999-4905-B2E7-B7531EC9EC70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8C249174-0052-47C6-B2B0-FB5F08830799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67AD3EFA-1192-4F4A-9DDC-F712896A55EE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3401ACBA-304B-43AA-96E8-CD878B2034E8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5A979644-FBCC-48ED-9F0C-1707E8A22700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/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blipFill>
                <a:blip r:embed="rId12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8729359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양뱡향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5670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인코딩하는 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간략화 하여 그림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98" name="그룹 7197">
            <a:extLst>
              <a:ext uri="{FF2B5EF4-FFF2-40B4-BE49-F238E27FC236}">
                <a16:creationId xmlns:a16="http://schemas.microsoft.com/office/drawing/2014/main" id="{8A01155B-D370-4F0E-A0CA-A89C2EB301EA}"/>
              </a:ext>
            </a:extLst>
          </p:cNvPr>
          <p:cNvGrpSpPr/>
          <p:nvPr/>
        </p:nvGrpSpPr>
        <p:grpSpPr>
          <a:xfrm>
            <a:off x="1556082" y="3878216"/>
            <a:ext cx="973567" cy="246222"/>
            <a:chOff x="1556082" y="3878216"/>
            <a:chExt cx="973567" cy="246222"/>
          </a:xfrm>
        </p:grpSpPr>
        <p:grpSp>
          <p:nvGrpSpPr>
            <p:cNvPr id="7192" name="그룹 7191">
              <a:extLst>
                <a:ext uri="{FF2B5EF4-FFF2-40B4-BE49-F238E27FC236}">
                  <a16:creationId xmlns:a16="http://schemas.microsoft.com/office/drawing/2014/main" id="{44991022-E3C0-4746-9BA9-D5CDD64E121C}"/>
                </a:ext>
              </a:extLst>
            </p:cNvPr>
            <p:cNvGrpSpPr/>
            <p:nvPr/>
          </p:nvGrpSpPr>
          <p:grpSpPr>
            <a:xfrm>
              <a:off x="1556082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60F417F-0C9C-4F4F-81DE-60B35133C56C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60F417F-0C9C-4F4F-81DE-60B35133C5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1C19D7C7-409A-40BE-BEFE-26EA83B52F14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1C19D7C7-409A-40BE-BEFE-26EA83B52F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7C254FC-99F9-45EE-A05D-9F319850BCA6}"/>
                </a:ext>
              </a:extLst>
            </p:cNvPr>
            <p:cNvSpPr/>
            <p:nvPr/>
          </p:nvSpPr>
          <p:spPr>
            <a:xfrm>
              <a:off x="1641308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A11BE3-7D3F-4445-9CEF-3BBBAD6433A8}"/>
                </a:ext>
              </a:extLst>
            </p:cNvPr>
            <p:cNvSpPr/>
            <p:nvPr/>
          </p:nvSpPr>
          <p:spPr>
            <a:xfrm>
              <a:off x="1845843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6C58A4A-9837-4929-8A04-A63CC31552F7}"/>
                </a:ext>
              </a:extLst>
            </p:cNvPr>
            <p:cNvSpPr/>
            <p:nvPr/>
          </p:nvSpPr>
          <p:spPr>
            <a:xfrm>
              <a:off x="2126584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C37347A-1C18-455A-8029-54BDBE249E82}"/>
                </a:ext>
              </a:extLst>
            </p:cNvPr>
            <p:cNvSpPr/>
            <p:nvPr/>
          </p:nvSpPr>
          <p:spPr>
            <a:xfrm>
              <a:off x="2331120" y="3937158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DCF07763-854E-4614-AA71-07FF5A063CDA}"/>
              </a:ext>
            </a:extLst>
          </p:cNvPr>
          <p:cNvGrpSpPr/>
          <p:nvPr/>
        </p:nvGrpSpPr>
        <p:grpSpPr>
          <a:xfrm>
            <a:off x="2767167" y="3878216"/>
            <a:ext cx="973567" cy="246222"/>
            <a:chOff x="2767167" y="3878216"/>
            <a:chExt cx="973567" cy="246222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EA8FC9E0-FE5B-47E5-A48D-459BC97B8ADF}"/>
                </a:ext>
              </a:extLst>
            </p:cNvPr>
            <p:cNvGrpSpPr/>
            <p:nvPr/>
          </p:nvGrpSpPr>
          <p:grpSpPr>
            <a:xfrm>
              <a:off x="2767167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CBE66DAE-A788-4F6D-9F2E-1DB001227DBB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CBE66DAE-A788-4F6D-9F2E-1DB001227D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DE8C3782-6B58-41E4-9E06-76A9C8088B54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DE8C3782-6B58-41E4-9E06-76A9C8088B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7168DAF-68B4-4616-BB99-6335F19C1A1C}"/>
                </a:ext>
              </a:extLst>
            </p:cNvPr>
            <p:cNvSpPr/>
            <p:nvPr/>
          </p:nvSpPr>
          <p:spPr>
            <a:xfrm>
              <a:off x="2848892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BC9C7BC-95C2-4377-9E35-6CD38F5786B7}"/>
                </a:ext>
              </a:extLst>
            </p:cNvPr>
            <p:cNvSpPr/>
            <p:nvPr/>
          </p:nvSpPr>
          <p:spPr>
            <a:xfrm>
              <a:off x="3053427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F925F81-60F7-455F-B684-7CD9B5982C3B}"/>
                </a:ext>
              </a:extLst>
            </p:cNvPr>
            <p:cNvSpPr/>
            <p:nvPr/>
          </p:nvSpPr>
          <p:spPr>
            <a:xfrm>
              <a:off x="3338179" y="3937158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2B63A64-22EC-477B-9420-E01B1FC2B476}"/>
                </a:ext>
              </a:extLst>
            </p:cNvPr>
            <p:cNvSpPr/>
            <p:nvPr/>
          </p:nvSpPr>
          <p:spPr>
            <a:xfrm>
              <a:off x="3542715" y="3937158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3CAA6766-9DF8-49E0-B826-86416DADF228}"/>
              </a:ext>
            </a:extLst>
          </p:cNvPr>
          <p:cNvGrpSpPr/>
          <p:nvPr/>
        </p:nvGrpSpPr>
        <p:grpSpPr>
          <a:xfrm>
            <a:off x="3930123" y="3878216"/>
            <a:ext cx="973567" cy="246222"/>
            <a:chOff x="3930123" y="3878216"/>
            <a:chExt cx="973567" cy="246222"/>
          </a:xfrm>
        </p:grpSpPr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007040A0-7C92-4AEB-B4CE-B22563367559}"/>
                </a:ext>
              </a:extLst>
            </p:cNvPr>
            <p:cNvGrpSpPr/>
            <p:nvPr/>
          </p:nvGrpSpPr>
          <p:grpSpPr>
            <a:xfrm>
              <a:off x="3930123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3A6F1ADC-1B74-4B18-A83A-8C86739A088E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3A6F1ADC-1B74-4B18-A83A-8C86739A08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8C84BEFB-5DB9-4732-A038-55CC739D2D1D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8C84BEFB-5DB9-4732-A038-55CC739D2D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80BB13F-705B-41CC-8A8D-67651A28AA77}"/>
                </a:ext>
              </a:extLst>
            </p:cNvPr>
            <p:cNvSpPr/>
            <p:nvPr/>
          </p:nvSpPr>
          <p:spPr>
            <a:xfrm>
              <a:off x="4008347" y="3937158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C127272-C2E2-4924-9514-EF0A49634D22}"/>
                </a:ext>
              </a:extLst>
            </p:cNvPr>
            <p:cNvSpPr/>
            <p:nvPr/>
          </p:nvSpPr>
          <p:spPr>
            <a:xfrm>
              <a:off x="4212882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7E550F8-8209-42C6-8BC2-7D2D4BEFB85D}"/>
                </a:ext>
              </a:extLst>
            </p:cNvPr>
            <p:cNvSpPr/>
            <p:nvPr/>
          </p:nvSpPr>
          <p:spPr>
            <a:xfrm>
              <a:off x="4497634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19049AD-08FC-4E7F-BB3A-5A31335FA2C6}"/>
                </a:ext>
              </a:extLst>
            </p:cNvPr>
            <p:cNvSpPr/>
            <p:nvPr/>
          </p:nvSpPr>
          <p:spPr>
            <a:xfrm>
              <a:off x="4702170" y="3937158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5" name="그룹 7194">
            <a:extLst>
              <a:ext uri="{FF2B5EF4-FFF2-40B4-BE49-F238E27FC236}">
                <a16:creationId xmlns:a16="http://schemas.microsoft.com/office/drawing/2014/main" id="{C47C9512-ABE9-4AEA-A198-B42AE08DF622}"/>
              </a:ext>
            </a:extLst>
          </p:cNvPr>
          <p:cNvGrpSpPr/>
          <p:nvPr/>
        </p:nvGrpSpPr>
        <p:grpSpPr>
          <a:xfrm>
            <a:off x="5085057" y="3878216"/>
            <a:ext cx="973567" cy="246222"/>
            <a:chOff x="5085057" y="3878216"/>
            <a:chExt cx="973567" cy="246222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1129E453-B116-4B98-83EB-34E5D53B1079}"/>
                </a:ext>
              </a:extLst>
            </p:cNvPr>
            <p:cNvGrpSpPr/>
            <p:nvPr/>
          </p:nvGrpSpPr>
          <p:grpSpPr>
            <a:xfrm>
              <a:off x="5085057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4D8CBC24-D9F9-4E4E-95C7-D84EA67A2C49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4D8CBC24-D9F9-4E4E-95C7-D84EA67A2C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E841D613-3AC0-45EE-B14C-3DE4E801694C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E841D613-3AC0-45EE-B14C-3DE4E80169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9C16FDC-499A-4154-9268-344282DE9F8F}"/>
                </a:ext>
              </a:extLst>
            </p:cNvPr>
            <p:cNvSpPr/>
            <p:nvPr/>
          </p:nvSpPr>
          <p:spPr>
            <a:xfrm>
              <a:off x="5167802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FDB351D-F763-4C8C-A6B7-9C32301298D0}"/>
                </a:ext>
              </a:extLst>
            </p:cNvPr>
            <p:cNvSpPr/>
            <p:nvPr/>
          </p:nvSpPr>
          <p:spPr>
            <a:xfrm>
              <a:off x="5372337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AAC6D5C-BBC8-4AB9-9BD4-6D235FDFD0D1}"/>
                </a:ext>
              </a:extLst>
            </p:cNvPr>
            <p:cNvSpPr/>
            <p:nvPr/>
          </p:nvSpPr>
          <p:spPr>
            <a:xfrm>
              <a:off x="5653078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93A7378-28F7-4526-9F31-E868511D9D0E}"/>
                </a:ext>
              </a:extLst>
            </p:cNvPr>
            <p:cNvSpPr/>
            <p:nvPr/>
          </p:nvSpPr>
          <p:spPr>
            <a:xfrm>
              <a:off x="5857614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4" name="그룹 7193">
            <a:extLst>
              <a:ext uri="{FF2B5EF4-FFF2-40B4-BE49-F238E27FC236}">
                <a16:creationId xmlns:a16="http://schemas.microsoft.com/office/drawing/2014/main" id="{17AC93D1-A597-488B-A6E0-086EFA04AE57}"/>
              </a:ext>
            </a:extLst>
          </p:cNvPr>
          <p:cNvGrpSpPr/>
          <p:nvPr/>
        </p:nvGrpSpPr>
        <p:grpSpPr>
          <a:xfrm>
            <a:off x="6231969" y="3878216"/>
            <a:ext cx="973567" cy="246222"/>
            <a:chOff x="6231969" y="3878216"/>
            <a:chExt cx="973567" cy="246222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D2078C68-F72B-4676-98A2-DD33A77917C6}"/>
                </a:ext>
              </a:extLst>
            </p:cNvPr>
            <p:cNvGrpSpPr/>
            <p:nvPr/>
          </p:nvGrpSpPr>
          <p:grpSpPr>
            <a:xfrm>
              <a:off x="6231969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B1D28635-4031-4230-87FD-63E8E04859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B1D28635-4031-4230-87FD-63E8E04859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2FD64BEA-CC75-4BAE-AA97-D147EA8315FA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2FD64BEA-CC75-4BAE-AA97-D147EA8315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6EB8828-338D-4E06-8A52-FE2EE1EE8111}"/>
                </a:ext>
              </a:extLst>
            </p:cNvPr>
            <p:cNvSpPr/>
            <p:nvPr/>
          </p:nvSpPr>
          <p:spPr>
            <a:xfrm>
              <a:off x="6327256" y="3937158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A598397-3957-4DF0-9E0F-3F5572B55046}"/>
                </a:ext>
              </a:extLst>
            </p:cNvPr>
            <p:cNvSpPr/>
            <p:nvPr/>
          </p:nvSpPr>
          <p:spPr>
            <a:xfrm>
              <a:off x="6531791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B1B064F-ECC7-427E-8AA2-E724B79DA32D}"/>
                </a:ext>
              </a:extLst>
            </p:cNvPr>
            <p:cNvSpPr/>
            <p:nvPr/>
          </p:nvSpPr>
          <p:spPr>
            <a:xfrm>
              <a:off x="6804510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CFEF18B-1BBE-44C2-AC4D-789E63DF7A9C}"/>
                </a:ext>
              </a:extLst>
            </p:cNvPr>
            <p:cNvSpPr/>
            <p:nvPr/>
          </p:nvSpPr>
          <p:spPr>
            <a:xfrm>
              <a:off x="7009046" y="3937158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C0BC4A-76D7-413A-806F-089A221A61C7}"/>
              </a:ext>
            </a:extLst>
          </p:cNvPr>
          <p:cNvSpPr/>
          <p:nvPr/>
        </p:nvSpPr>
        <p:spPr>
          <a:xfrm>
            <a:off x="1524645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FAF044C-8B69-4B02-A278-5B57E967545C}"/>
              </a:ext>
            </a:extLst>
          </p:cNvPr>
          <p:cNvSpPr/>
          <p:nvPr/>
        </p:nvSpPr>
        <p:spPr>
          <a:xfrm>
            <a:off x="1540879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69EEC-1741-4D3B-8131-6314A25FC872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981343" y="5890804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4EDD1EDB-5B14-4323-91EA-AE49BFCD562C}"/>
              </a:ext>
            </a:extLst>
          </p:cNvPr>
          <p:cNvSpPr/>
          <p:nvPr/>
        </p:nvSpPr>
        <p:spPr>
          <a:xfrm>
            <a:off x="2005771" y="390159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2C1B1E-37F7-4F7E-A101-35384E6350CD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2071789" y="4897713"/>
            <a:ext cx="66644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DB435751-1BD5-481F-85A2-280C3D2E7AF9}"/>
              </a:ext>
            </a:extLst>
          </p:cNvPr>
          <p:cNvSpPr/>
          <p:nvPr/>
        </p:nvSpPr>
        <p:spPr>
          <a:xfrm>
            <a:off x="154110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74F1B72-00DF-4D7A-AE96-8762ACC31773}"/>
              </a:ext>
            </a:extLst>
          </p:cNvPr>
          <p:cNvSpPr/>
          <p:nvPr/>
        </p:nvSpPr>
        <p:spPr>
          <a:xfrm>
            <a:off x="2738235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AEE15D9-F209-4ADD-9C88-B40305CA951D}"/>
              </a:ext>
            </a:extLst>
          </p:cNvPr>
          <p:cNvSpPr/>
          <p:nvPr/>
        </p:nvSpPr>
        <p:spPr>
          <a:xfrm>
            <a:off x="2700333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6DE3DF1-CEA5-4C52-B569-E984CEDD3C1C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3140797" y="5890804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39B9F85E-9A84-47FC-A55E-FC2DF4B82042}"/>
              </a:ext>
            </a:extLst>
          </p:cNvPr>
          <p:cNvSpPr/>
          <p:nvPr/>
        </p:nvSpPr>
        <p:spPr>
          <a:xfrm>
            <a:off x="3497817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D1808CB-AEA6-4C44-BD49-91CACEC9A86D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3285379" y="4897713"/>
            <a:ext cx="61433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80C2F54F-D79A-4D0F-AA63-3F47E75889FA}"/>
              </a:ext>
            </a:extLst>
          </p:cNvPr>
          <p:cNvSpPr/>
          <p:nvPr/>
        </p:nvSpPr>
        <p:spPr>
          <a:xfrm>
            <a:off x="270055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96AC0B7-8DF7-4CDC-A811-DFCBD9592A2F}"/>
              </a:ext>
            </a:extLst>
          </p:cNvPr>
          <p:cNvSpPr/>
          <p:nvPr/>
        </p:nvSpPr>
        <p:spPr>
          <a:xfrm>
            <a:off x="3899718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0DA026C-B000-4DCF-B649-FC3BA53499E2}"/>
              </a:ext>
            </a:extLst>
          </p:cNvPr>
          <p:cNvSpPr/>
          <p:nvPr/>
        </p:nvSpPr>
        <p:spPr>
          <a:xfrm>
            <a:off x="3859787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FD298DB-BF50-4C40-AB34-022D810A82B2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4300251" y="5890804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6A7DD601-3B83-4C53-A5B1-BD8A046FAEE4}"/>
              </a:ext>
            </a:extLst>
          </p:cNvPr>
          <p:cNvSpPr/>
          <p:nvPr/>
        </p:nvSpPr>
        <p:spPr>
          <a:xfrm>
            <a:off x="4657272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8E17759-FFBC-423D-877A-2F43E70E70E2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4446862" y="4897713"/>
            <a:ext cx="60801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58DEFE32-31F2-48AB-B69C-8F935CD9D333}"/>
              </a:ext>
            </a:extLst>
          </p:cNvPr>
          <p:cNvSpPr/>
          <p:nvPr/>
        </p:nvSpPr>
        <p:spPr>
          <a:xfrm>
            <a:off x="3860012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4608D96-285D-4AD3-98A0-A5D513D147A5}"/>
              </a:ext>
            </a:extLst>
          </p:cNvPr>
          <p:cNvSpPr/>
          <p:nvPr/>
        </p:nvSpPr>
        <p:spPr>
          <a:xfrm>
            <a:off x="5054877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C286DCD-7B20-4191-9780-9A64D63B544B}"/>
              </a:ext>
            </a:extLst>
          </p:cNvPr>
          <p:cNvSpPr/>
          <p:nvPr/>
        </p:nvSpPr>
        <p:spPr>
          <a:xfrm>
            <a:off x="5019243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2000CCE-3EB3-4746-B495-245B22987E30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5459707" y="5890804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E0309B88-2435-4259-B140-3E158AD84286}"/>
              </a:ext>
            </a:extLst>
          </p:cNvPr>
          <p:cNvSpPr/>
          <p:nvPr/>
        </p:nvSpPr>
        <p:spPr>
          <a:xfrm>
            <a:off x="5816728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4A8746E-35EF-4B5A-8550-1ACF8500972C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5602021" y="4897713"/>
            <a:ext cx="6006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BBF53607-AE2F-462F-A869-ED0ED43F440E}"/>
              </a:ext>
            </a:extLst>
          </p:cNvPr>
          <p:cNvSpPr/>
          <p:nvPr/>
        </p:nvSpPr>
        <p:spPr>
          <a:xfrm>
            <a:off x="501946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AADD3D62-F9D9-4C28-9D4E-BF72A56836CC}"/>
              </a:ext>
            </a:extLst>
          </p:cNvPr>
          <p:cNvSpPr/>
          <p:nvPr/>
        </p:nvSpPr>
        <p:spPr>
          <a:xfrm>
            <a:off x="6202679" y="4774602"/>
            <a:ext cx="547144" cy="2462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5A1994A-FD18-45F4-A8A9-23F73AE50AF8}"/>
              </a:ext>
            </a:extLst>
          </p:cNvPr>
          <p:cNvSpPr/>
          <p:nvPr/>
        </p:nvSpPr>
        <p:spPr>
          <a:xfrm>
            <a:off x="6178699" y="5603677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2CF56269-976A-4E1A-ABBB-EEDAA68457FB}"/>
              </a:ext>
            </a:extLst>
          </p:cNvPr>
          <p:cNvCxnSpPr>
            <a:cxnSpLocks/>
            <a:stCxn id="77" idx="2"/>
          </p:cNvCxnSpPr>
          <p:nvPr/>
        </p:nvCxnSpPr>
        <p:spPr>
          <a:xfrm flipH="1">
            <a:off x="6619162" y="5890806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2653B49F-B4F3-4E74-9438-4FAA6E479CDB}"/>
              </a:ext>
            </a:extLst>
          </p:cNvPr>
          <p:cNvSpPr/>
          <p:nvPr/>
        </p:nvSpPr>
        <p:spPr>
          <a:xfrm>
            <a:off x="6680935" y="389774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9CB295E-4B6A-4C12-9EAA-CAEBC9B10868}"/>
              </a:ext>
            </a:extLst>
          </p:cNvPr>
          <p:cNvSpPr/>
          <p:nvPr/>
        </p:nvSpPr>
        <p:spPr>
          <a:xfrm>
            <a:off x="617892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F3AD4F5-5846-42CF-8E74-A171D16DC8E9}"/>
              </a:ext>
            </a:extLst>
          </p:cNvPr>
          <p:cNvSpPr txBox="1"/>
          <p:nvPr/>
        </p:nvSpPr>
        <p:spPr>
          <a:xfrm>
            <a:off x="6420522" y="6281851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55A7353-A578-414B-B1EE-57D9664DC12D}"/>
              </a:ext>
            </a:extLst>
          </p:cNvPr>
          <p:cNvSpPr txBox="1"/>
          <p:nvPr/>
        </p:nvSpPr>
        <p:spPr>
          <a:xfrm>
            <a:off x="1840942" y="6283761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3324C81-AF8A-41EB-A5E0-F53EC671E82B}"/>
              </a:ext>
            </a:extLst>
          </p:cNvPr>
          <p:cNvSpPr txBox="1"/>
          <p:nvPr/>
        </p:nvSpPr>
        <p:spPr>
          <a:xfrm>
            <a:off x="3000397" y="6283258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613203-445A-4084-A2AA-EEB1F1EEBEA3}"/>
              </a:ext>
            </a:extLst>
          </p:cNvPr>
          <p:cNvSpPr txBox="1"/>
          <p:nvPr/>
        </p:nvSpPr>
        <p:spPr>
          <a:xfrm>
            <a:off x="4039217" y="6283258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7EB4F51-78DD-42D3-9096-A83238C0C85B}"/>
              </a:ext>
            </a:extLst>
          </p:cNvPr>
          <p:cNvSpPr txBox="1"/>
          <p:nvPr/>
        </p:nvSpPr>
        <p:spPr>
          <a:xfrm>
            <a:off x="5260031" y="6282519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연결선: 구부러짐 88">
            <a:extLst>
              <a:ext uri="{FF2B5EF4-FFF2-40B4-BE49-F238E27FC236}">
                <a16:creationId xmlns:a16="http://schemas.microsoft.com/office/drawing/2014/main" id="{A46CFAEE-FFFA-40B0-817D-5BBA1613A59B}"/>
              </a:ext>
            </a:extLst>
          </p:cNvPr>
          <p:cNvCxnSpPr>
            <a:cxnSpLocks/>
            <a:stCxn id="36" idx="0"/>
            <a:endCxn id="95" idx="1"/>
          </p:cNvCxnSpPr>
          <p:nvPr/>
        </p:nvCxnSpPr>
        <p:spPr>
          <a:xfrm rot="5400000" flipH="1" flipV="1">
            <a:off x="3941981" y="-169818"/>
            <a:ext cx="2177940" cy="596488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10801C12-9E96-46E2-A356-66039BE9B9FC}"/>
              </a:ext>
            </a:extLst>
          </p:cNvPr>
          <p:cNvCxnSpPr>
            <a:cxnSpLocks/>
            <a:stCxn id="279" idx="0"/>
            <a:endCxn id="101" idx="1"/>
          </p:cNvCxnSpPr>
          <p:nvPr/>
        </p:nvCxnSpPr>
        <p:spPr>
          <a:xfrm rot="5400000" flipH="1" flipV="1">
            <a:off x="4661174" y="564281"/>
            <a:ext cx="1954214" cy="475022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구부러짐 90">
            <a:extLst>
              <a:ext uri="{FF2B5EF4-FFF2-40B4-BE49-F238E27FC236}">
                <a16:creationId xmlns:a16="http://schemas.microsoft.com/office/drawing/2014/main" id="{51B4E8A7-E67D-4529-97AA-C8B54134E764}"/>
              </a:ext>
            </a:extLst>
          </p:cNvPr>
          <p:cNvCxnSpPr>
            <a:cxnSpLocks/>
            <a:stCxn id="280" idx="0"/>
            <a:endCxn id="107" idx="1"/>
          </p:cNvCxnSpPr>
          <p:nvPr/>
        </p:nvCxnSpPr>
        <p:spPr>
          <a:xfrm rot="5400000" flipH="1" flipV="1">
            <a:off x="5363336" y="1259019"/>
            <a:ext cx="1708158" cy="3591958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구부러짐 91">
            <a:extLst>
              <a:ext uri="{FF2B5EF4-FFF2-40B4-BE49-F238E27FC236}">
                <a16:creationId xmlns:a16="http://schemas.microsoft.com/office/drawing/2014/main" id="{1AF30898-9948-4397-ADA7-F18E5100CA09}"/>
              </a:ext>
            </a:extLst>
          </p:cNvPr>
          <p:cNvCxnSpPr>
            <a:cxnSpLocks/>
            <a:stCxn id="281" idx="0"/>
            <a:endCxn id="113" idx="1"/>
          </p:cNvCxnSpPr>
          <p:nvPr/>
        </p:nvCxnSpPr>
        <p:spPr>
          <a:xfrm rot="5400000" flipH="1" flipV="1">
            <a:off x="6060535" y="1948035"/>
            <a:ext cx="1461342" cy="244437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C7E42328-E499-404E-8147-13FBE2861C5B}"/>
              </a:ext>
            </a:extLst>
          </p:cNvPr>
          <p:cNvCxnSpPr>
            <a:cxnSpLocks/>
            <a:stCxn id="80" idx="0"/>
            <a:endCxn id="119" idx="1"/>
          </p:cNvCxnSpPr>
          <p:nvPr/>
        </p:nvCxnSpPr>
        <p:spPr>
          <a:xfrm rot="5400000" flipH="1" flipV="1">
            <a:off x="6758755" y="2643103"/>
            <a:ext cx="1219557" cy="1289721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8426F85-3EE5-4147-BA4D-6D000A44A5B9}"/>
              </a:ext>
            </a:extLst>
          </p:cNvPr>
          <p:cNvGrpSpPr/>
          <p:nvPr/>
        </p:nvGrpSpPr>
        <p:grpSpPr>
          <a:xfrm>
            <a:off x="8013394" y="1600543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FCA0D1C-9B0F-4DB6-9A44-100C616F1AE0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D2DB0D89-9A0A-440F-9F44-D7F115DDEB2B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B09F075E-C72B-48E0-9B2B-E03099711C09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EBB74398-A1AC-4CA3-A20D-67BF01CD0085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A8E75132-008E-4EB5-8778-F4B2A6E8CC8A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E928E313-E034-45C5-8668-835460180875}"/>
              </a:ext>
            </a:extLst>
          </p:cNvPr>
          <p:cNvGrpSpPr/>
          <p:nvPr/>
        </p:nvGrpSpPr>
        <p:grpSpPr>
          <a:xfrm>
            <a:off x="8013394" y="1839175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214EAFC-E080-4C38-ADBD-1711C5AB88B4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A1849275-FB5E-4EC4-A463-CD5EF8684AE6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3AD6A148-38AE-4647-A3D1-40ACEF4C8074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B406E4D9-7D27-44BC-A016-D96887888C09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9782D73-43E8-4FA2-9A08-4E6718197206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C1A5918-EE10-42E1-A80D-0D854083AA51}"/>
              </a:ext>
            </a:extLst>
          </p:cNvPr>
          <p:cNvGrpSpPr/>
          <p:nvPr/>
        </p:nvGrpSpPr>
        <p:grpSpPr>
          <a:xfrm>
            <a:off x="8013394" y="2077808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EF55C5-D68B-48D3-A410-B016C7622ADB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7FFC6C25-CDEF-48D3-9C8D-C8EDA5862AEC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55C7CAAB-E8D1-49B0-85D5-D5B9FC0A088C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39713A76-73B3-4CF5-943C-F7334F9B9ACD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D337CF9F-9EB5-45D7-BED8-BA469716B4B7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086C981-22EB-4F3A-AFDD-7EBD0EDA58B2}"/>
              </a:ext>
            </a:extLst>
          </p:cNvPr>
          <p:cNvGrpSpPr/>
          <p:nvPr/>
        </p:nvGrpSpPr>
        <p:grpSpPr>
          <a:xfrm>
            <a:off x="8013394" y="2316440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7AA42A16-3237-4954-83F4-05D103B3438D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1CB20FAD-7EB7-43DB-81C3-E4CAB4DBBD45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E064EBB-32E6-45AD-8EAA-B6425F7D6F57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92F3B4D-0ACE-437B-ACAD-AEC2DE21210E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0F2651C-1A88-4453-ABFF-0514F3A49119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F22A8459-6F30-4FB7-9D14-6503CAB757C4}"/>
              </a:ext>
            </a:extLst>
          </p:cNvPr>
          <p:cNvGrpSpPr/>
          <p:nvPr/>
        </p:nvGrpSpPr>
        <p:grpSpPr>
          <a:xfrm>
            <a:off x="8013394" y="2555073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50386FF4-E999-4905-B2E7-B7531EC9EC70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8C249174-0052-47C6-B2B0-FB5F08830799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67AD3EFA-1192-4F4A-9DDC-F712896A55EE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3401ACBA-304B-43AA-96E8-CD878B2034E8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5A979644-FBCC-48ED-9F0C-1707E8A22700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/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blipFill>
                <a:blip r:embed="rId16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F748E160-45EB-49BF-9C48-F84701E25A29}"/>
              </a:ext>
            </a:extLst>
          </p:cNvPr>
          <p:cNvSpPr/>
          <p:nvPr/>
        </p:nvSpPr>
        <p:spPr>
          <a:xfrm>
            <a:off x="2010781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9AE85E2A-CDAB-4A8C-9055-A268D944367C}"/>
              </a:ext>
            </a:extLst>
          </p:cNvPr>
          <p:cNvSpPr/>
          <p:nvPr/>
        </p:nvSpPr>
        <p:spPr>
          <a:xfrm>
            <a:off x="2611935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2110178C-FAE7-4B97-84A4-5E0287EC0DDB}"/>
              </a:ext>
            </a:extLst>
          </p:cNvPr>
          <p:cNvCxnSpPr>
            <a:cxnSpLocks/>
            <a:stCxn id="175" idx="3"/>
            <a:endCxn id="179" idx="1"/>
          </p:cNvCxnSpPr>
          <p:nvPr/>
        </p:nvCxnSpPr>
        <p:spPr>
          <a:xfrm>
            <a:off x="2557925" y="4508172"/>
            <a:ext cx="66648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타원 177">
            <a:extLst>
              <a:ext uri="{FF2B5EF4-FFF2-40B4-BE49-F238E27FC236}">
                <a16:creationId xmlns:a16="http://schemas.microsoft.com/office/drawing/2014/main" id="{37C02A94-C4DD-4CBE-AAB2-3AF5AB5D3844}"/>
              </a:ext>
            </a:extLst>
          </p:cNvPr>
          <p:cNvSpPr/>
          <p:nvPr/>
        </p:nvSpPr>
        <p:spPr>
          <a:xfrm>
            <a:off x="1814676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CC7481CD-23B7-40EF-AAE1-A466FA1BFA09}"/>
              </a:ext>
            </a:extLst>
          </p:cNvPr>
          <p:cNvSpPr/>
          <p:nvPr/>
        </p:nvSpPr>
        <p:spPr>
          <a:xfrm>
            <a:off x="3224407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CB0BD519-0F43-40C0-A059-BBD9A28D124B}"/>
              </a:ext>
            </a:extLst>
          </p:cNvPr>
          <p:cNvSpPr/>
          <p:nvPr/>
        </p:nvSpPr>
        <p:spPr>
          <a:xfrm>
            <a:off x="3771389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DD753405-EB80-494A-8C53-1B0F5A48BB0F}"/>
              </a:ext>
            </a:extLst>
          </p:cNvPr>
          <p:cNvCxnSpPr>
            <a:cxnSpLocks/>
            <a:stCxn id="179" idx="3"/>
            <a:endCxn id="183" idx="1"/>
          </p:cNvCxnSpPr>
          <p:nvPr/>
        </p:nvCxnSpPr>
        <p:spPr>
          <a:xfrm>
            <a:off x="3771551" y="4508172"/>
            <a:ext cx="61434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타원 181">
            <a:extLst>
              <a:ext uri="{FF2B5EF4-FFF2-40B4-BE49-F238E27FC236}">
                <a16:creationId xmlns:a16="http://schemas.microsoft.com/office/drawing/2014/main" id="{9273BBC6-58CD-4461-BDE4-F3B54FA757C4}"/>
              </a:ext>
            </a:extLst>
          </p:cNvPr>
          <p:cNvSpPr/>
          <p:nvPr/>
        </p:nvSpPr>
        <p:spPr>
          <a:xfrm>
            <a:off x="2974130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E535797A-DEC8-42A2-8ACB-850E9EA3FADD}"/>
              </a:ext>
            </a:extLst>
          </p:cNvPr>
          <p:cNvSpPr/>
          <p:nvPr/>
        </p:nvSpPr>
        <p:spPr>
          <a:xfrm>
            <a:off x="4385894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92472DB1-AD8F-4F55-A897-896173787ED4}"/>
              </a:ext>
            </a:extLst>
          </p:cNvPr>
          <p:cNvSpPr/>
          <p:nvPr/>
        </p:nvSpPr>
        <p:spPr>
          <a:xfrm>
            <a:off x="4930844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F83BFDB0-64B8-4302-8F68-EF83EB75373D}"/>
              </a:ext>
            </a:extLst>
          </p:cNvPr>
          <p:cNvCxnSpPr>
            <a:cxnSpLocks/>
            <a:stCxn id="183" idx="3"/>
            <a:endCxn id="187" idx="1"/>
          </p:cNvCxnSpPr>
          <p:nvPr/>
        </p:nvCxnSpPr>
        <p:spPr>
          <a:xfrm>
            <a:off x="4933038" y="4508172"/>
            <a:ext cx="61033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타원 185">
            <a:extLst>
              <a:ext uri="{FF2B5EF4-FFF2-40B4-BE49-F238E27FC236}">
                <a16:creationId xmlns:a16="http://schemas.microsoft.com/office/drawing/2014/main" id="{C6607F50-78B2-420B-B541-5FD37005BC7D}"/>
              </a:ext>
            </a:extLst>
          </p:cNvPr>
          <p:cNvSpPr/>
          <p:nvPr/>
        </p:nvSpPr>
        <p:spPr>
          <a:xfrm>
            <a:off x="4133584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E7517CC0-4609-4DE2-9366-6AA264F44F02}"/>
              </a:ext>
            </a:extLst>
          </p:cNvPr>
          <p:cNvSpPr/>
          <p:nvPr/>
        </p:nvSpPr>
        <p:spPr>
          <a:xfrm>
            <a:off x="5543369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BF2E1E52-1D3D-43B3-A1AC-EFBA0A23B24D}"/>
              </a:ext>
            </a:extLst>
          </p:cNvPr>
          <p:cNvSpPr/>
          <p:nvPr/>
        </p:nvSpPr>
        <p:spPr>
          <a:xfrm>
            <a:off x="6090300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2A836FB3-25B3-4AB5-B863-EDA74475ADC4}"/>
              </a:ext>
            </a:extLst>
          </p:cNvPr>
          <p:cNvCxnSpPr>
            <a:cxnSpLocks/>
            <a:stCxn id="187" idx="3"/>
            <a:endCxn id="191" idx="1"/>
          </p:cNvCxnSpPr>
          <p:nvPr/>
        </p:nvCxnSpPr>
        <p:spPr>
          <a:xfrm>
            <a:off x="6090513" y="4508172"/>
            <a:ext cx="59829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타원 189">
            <a:extLst>
              <a:ext uri="{FF2B5EF4-FFF2-40B4-BE49-F238E27FC236}">
                <a16:creationId xmlns:a16="http://schemas.microsoft.com/office/drawing/2014/main" id="{5B1C65A3-CBC0-4796-9048-A84DDB7225F3}"/>
              </a:ext>
            </a:extLst>
          </p:cNvPr>
          <p:cNvSpPr/>
          <p:nvPr/>
        </p:nvSpPr>
        <p:spPr>
          <a:xfrm>
            <a:off x="5293040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C22E15CC-70EC-4BA4-A4D8-338CE351922C}"/>
              </a:ext>
            </a:extLst>
          </p:cNvPr>
          <p:cNvSpPr/>
          <p:nvPr/>
        </p:nvSpPr>
        <p:spPr>
          <a:xfrm>
            <a:off x="6688811" y="4385061"/>
            <a:ext cx="547144" cy="2462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7BD449E8-25C7-421A-B295-126006D980E6}"/>
              </a:ext>
            </a:extLst>
          </p:cNvPr>
          <p:cNvSpPr/>
          <p:nvPr/>
        </p:nvSpPr>
        <p:spPr>
          <a:xfrm>
            <a:off x="7249755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CCE5F626-1DE5-4506-8424-C9DAD1A22082}"/>
              </a:ext>
            </a:extLst>
          </p:cNvPr>
          <p:cNvSpPr/>
          <p:nvPr/>
        </p:nvSpPr>
        <p:spPr>
          <a:xfrm>
            <a:off x="6452496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0EC05A5A-C832-498A-8741-15FCDD5938DF}"/>
              </a:ext>
            </a:extLst>
          </p:cNvPr>
          <p:cNvCxnSpPr>
            <a:cxnSpLocks/>
            <a:stCxn id="75" idx="2"/>
            <a:endCxn id="77" idx="0"/>
          </p:cNvCxnSpPr>
          <p:nvPr/>
        </p:nvCxnSpPr>
        <p:spPr>
          <a:xfrm>
            <a:off x="6476251" y="5020823"/>
            <a:ext cx="142912" cy="58285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71D48F35-F9EF-44D9-B5C0-E6AE5BF5FB0E}"/>
              </a:ext>
            </a:extLst>
          </p:cNvPr>
          <p:cNvCxnSpPr>
            <a:cxnSpLocks/>
            <a:stCxn id="191" idx="2"/>
            <a:endCxn id="77" idx="0"/>
          </p:cNvCxnSpPr>
          <p:nvPr/>
        </p:nvCxnSpPr>
        <p:spPr>
          <a:xfrm flipH="1">
            <a:off x="6619163" y="4631282"/>
            <a:ext cx="343220" cy="97239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A5CEC9B-5889-4D43-9909-8E134BCEED92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>
            <a:off x="5328449" y="5020823"/>
            <a:ext cx="131258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33FEAFC-32AA-4105-B425-32F4D8B030C8}"/>
              </a:ext>
            </a:extLst>
          </p:cNvPr>
          <p:cNvCxnSpPr>
            <a:cxnSpLocks/>
            <a:stCxn id="53" idx="2"/>
            <a:endCxn id="55" idx="0"/>
          </p:cNvCxnSpPr>
          <p:nvPr/>
        </p:nvCxnSpPr>
        <p:spPr>
          <a:xfrm>
            <a:off x="4173290" y="5020823"/>
            <a:ext cx="126961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6A0C776E-CF93-4F8D-94DD-D8382FB2D68C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>
            <a:off x="3011807" y="5020823"/>
            <a:ext cx="128990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748537BC-F7EB-440F-A6BB-DEBF3809D82A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1798217" y="5020823"/>
            <a:ext cx="183126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B3DB2F7E-6961-48BF-9F90-12AD9F7B1138}"/>
              </a:ext>
            </a:extLst>
          </p:cNvPr>
          <p:cNvCxnSpPr>
            <a:cxnSpLocks/>
            <a:stCxn id="175" idx="2"/>
            <a:endCxn id="33" idx="0"/>
          </p:cNvCxnSpPr>
          <p:nvPr/>
        </p:nvCxnSpPr>
        <p:spPr>
          <a:xfrm flipH="1">
            <a:off x="1981343" y="4631282"/>
            <a:ext cx="303010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C0BD60B7-C874-4A41-B36B-ECE9F83318D1}"/>
              </a:ext>
            </a:extLst>
          </p:cNvPr>
          <p:cNvCxnSpPr>
            <a:cxnSpLocks/>
            <a:stCxn id="179" idx="2"/>
            <a:endCxn id="44" idx="0"/>
          </p:cNvCxnSpPr>
          <p:nvPr/>
        </p:nvCxnSpPr>
        <p:spPr>
          <a:xfrm flipH="1">
            <a:off x="3140797" y="4631282"/>
            <a:ext cx="357182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5D5F1355-4EC0-49D2-B9B3-9AA5467A3BC7}"/>
              </a:ext>
            </a:extLst>
          </p:cNvPr>
          <p:cNvCxnSpPr>
            <a:cxnSpLocks/>
            <a:stCxn id="183" idx="2"/>
            <a:endCxn id="55" idx="0"/>
          </p:cNvCxnSpPr>
          <p:nvPr/>
        </p:nvCxnSpPr>
        <p:spPr>
          <a:xfrm flipH="1">
            <a:off x="4300251" y="4631282"/>
            <a:ext cx="359215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C8BE9CF0-1356-40BC-943B-7E78B6DCD752}"/>
              </a:ext>
            </a:extLst>
          </p:cNvPr>
          <p:cNvCxnSpPr>
            <a:cxnSpLocks/>
            <a:stCxn id="187" idx="2"/>
            <a:endCxn id="66" idx="0"/>
          </p:cNvCxnSpPr>
          <p:nvPr/>
        </p:nvCxnSpPr>
        <p:spPr>
          <a:xfrm flipH="1">
            <a:off x="5459707" y="4631282"/>
            <a:ext cx="357234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3E5C1895-3B00-4824-9B41-42B974269641}"/>
              </a:ext>
            </a:extLst>
          </p:cNvPr>
          <p:cNvCxnSpPr>
            <a:cxnSpLocks/>
            <a:stCxn id="162" idx="2"/>
            <a:endCxn id="191" idx="0"/>
          </p:cNvCxnSpPr>
          <p:nvPr/>
        </p:nvCxnSpPr>
        <p:spPr>
          <a:xfrm>
            <a:off x="6962144" y="4124437"/>
            <a:ext cx="239" cy="26062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FC4BF58F-2C82-4E47-B1A7-B4422B726EAF}"/>
              </a:ext>
            </a:extLst>
          </p:cNvPr>
          <p:cNvCxnSpPr>
            <a:cxnSpLocks/>
            <a:stCxn id="159" idx="2"/>
            <a:endCxn id="187" idx="0"/>
          </p:cNvCxnSpPr>
          <p:nvPr/>
        </p:nvCxnSpPr>
        <p:spPr>
          <a:xfrm>
            <a:off x="5815232" y="4124437"/>
            <a:ext cx="1709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2AABECB1-F901-4BDF-9FA9-FDFC89E4269B}"/>
              </a:ext>
            </a:extLst>
          </p:cNvPr>
          <p:cNvCxnSpPr>
            <a:cxnSpLocks/>
            <a:stCxn id="156" idx="2"/>
            <a:endCxn id="183" idx="0"/>
          </p:cNvCxnSpPr>
          <p:nvPr/>
        </p:nvCxnSpPr>
        <p:spPr>
          <a:xfrm flipH="1">
            <a:off x="4659466" y="4124437"/>
            <a:ext cx="832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43B4B5A9-C188-464F-AC3B-2C2C9780D5A3}"/>
              </a:ext>
            </a:extLst>
          </p:cNvPr>
          <p:cNvCxnSpPr>
            <a:cxnSpLocks/>
            <a:stCxn id="153" idx="2"/>
            <a:endCxn id="179" idx="0"/>
          </p:cNvCxnSpPr>
          <p:nvPr/>
        </p:nvCxnSpPr>
        <p:spPr>
          <a:xfrm>
            <a:off x="3497342" y="4124437"/>
            <a:ext cx="637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0F002B3E-AA0F-41D0-A0BB-CDD5E5D90A00}"/>
              </a:ext>
            </a:extLst>
          </p:cNvPr>
          <p:cNvCxnSpPr>
            <a:cxnSpLocks/>
            <a:stCxn id="149" idx="2"/>
            <a:endCxn id="175" idx="0"/>
          </p:cNvCxnSpPr>
          <p:nvPr/>
        </p:nvCxnSpPr>
        <p:spPr>
          <a:xfrm flipH="1">
            <a:off x="2284353" y="4124437"/>
            <a:ext cx="1904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8CD8918F-DB98-46B1-8D2F-C9193644EB11}"/>
              </a:ext>
            </a:extLst>
          </p:cNvPr>
          <p:cNvCxnSpPr>
            <a:cxnSpLocks/>
            <a:stCxn id="161" idx="2"/>
            <a:endCxn id="75" idx="0"/>
          </p:cNvCxnSpPr>
          <p:nvPr/>
        </p:nvCxnSpPr>
        <p:spPr>
          <a:xfrm>
            <a:off x="6475361" y="4124438"/>
            <a:ext cx="890" cy="65016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50C5907A-C198-4A40-B81A-BF1481392646}"/>
              </a:ext>
            </a:extLst>
          </p:cNvPr>
          <p:cNvCxnSpPr>
            <a:cxnSpLocks/>
            <a:stCxn id="158" idx="2"/>
            <a:endCxn id="64" idx="0"/>
          </p:cNvCxnSpPr>
          <p:nvPr/>
        </p:nvCxnSpPr>
        <p:spPr>
          <a:xfrm>
            <a:off x="5328449" y="4124438"/>
            <a:ext cx="0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화살표 연결선 250">
            <a:extLst>
              <a:ext uri="{FF2B5EF4-FFF2-40B4-BE49-F238E27FC236}">
                <a16:creationId xmlns:a16="http://schemas.microsoft.com/office/drawing/2014/main" id="{A9DF72F7-BB89-4AB5-9D28-7AE59AD3D631}"/>
              </a:ext>
            </a:extLst>
          </p:cNvPr>
          <p:cNvCxnSpPr>
            <a:cxnSpLocks/>
            <a:stCxn id="155" idx="2"/>
            <a:endCxn id="53" idx="0"/>
          </p:cNvCxnSpPr>
          <p:nvPr/>
        </p:nvCxnSpPr>
        <p:spPr>
          <a:xfrm flipH="1">
            <a:off x="4173290" y="4124438"/>
            <a:ext cx="225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9AF0B3E-6CC0-40E5-9B51-AD71A133D595}"/>
              </a:ext>
            </a:extLst>
          </p:cNvPr>
          <p:cNvCxnSpPr>
            <a:cxnSpLocks/>
            <a:stCxn id="152" idx="2"/>
            <a:endCxn id="42" idx="0"/>
          </p:cNvCxnSpPr>
          <p:nvPr/>
        </p:nvCxnSpPr>
        <p:spPr>
          <a:xfrm>
            <a:off x="3010559" y="4124438"/>
            <a:ext cx="1248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F9351D3B-A943-460F-BC08-DD60ACB14DE5}"/>
              </a:ext>
            </a:extLst>
          </p:cNvPr>
          <p:cNvCxnSpPr>
            <a:cxnSpLocks/>
            <a:stCxn id="5" idx="2"/>
            <a:endCxn id="31" idx="0"/>
          </p:cNvCxnSpPr>
          <p:nvPr/>
        </p:nvCxnSpPr>
        <p:spPr>
          <a:xfrm flipH="1">
            <a:off x="1798217" y="4124438"/>
            <a:ext cx="1257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타원 278">
            <a:extLst>
              <a:ext uri="{FF2B5EF4-FFF2-40B4-BE49-F238E27FC236}">
                <a16:creationId xmlns:a16="http://schemas.microsoft.com/office/drawing/2014/main" id="{2AAF5522-FF24-419C-8917-9E0A208804FC}"/>
              </a:ext>
            </a:extLst>
          </p:cNvPr>
          <p:cNvSpPr/>
          <p:nvPr/>
        </p:nvSpPr>
        <p:spPr>
          <a:xfrm>
            <a:off x="3220431" y="39165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D7E5524A-720F-4F4A-A16A-0A1EA4532375}"/>
              </a:ext>
            </a:extLst>
          </p:cNvPr>
          <p:cNvSpPr/>
          <p:nvPr/>
        </p:nvSpPr>
        <p:spPr>
          <a:xfrm>
            <a:off x="4378698" y="390907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46D51B2D-404E-46D4-811E-8FBE3D5C9D56}"/>
              </a:ext>
            </a:extLst>
          </p:cNvPr>
          <p:cNvSpPr/>
          <p:nvPr/>
        </p:nvSpPr>
        <p:spPr>
          <a:xfrm>
            <a:off x="5526281" y="390089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868996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Attention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사용 방법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3246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9B3A54E-C0F7-45D6-9E2D-859593EA5354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C4ACAADF-C569-4FFF-BB11-BC392DD12C06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D8EF4ED2-7370-4E4B-91D4-66F4F5BF07B1}"/>
              </a:ext>
            </a:extLst>
          </p:cNvPr>
          <p:cNvCxnSpPr>
            <a:cxnSpLocks/>
            <a:stCxn id="163" idx="0"/>
            <a:endCxn id="164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767EA4DD-5D14-4D9B-A6A7-FB37E5C4FB2B}"/>
              </a:ext>
            </a:extLst>
          </p:cNvPr>
          <p:cNvCxnSpPr>
            <a:cxnSpLocks/>
            <a:stCxn id="164" idx="0"/>
          </p:cNvCxnSpPr>
          <p:nvPr/>
        </p:nvCxnSpPr>
        <p:spPr>
          <a:xfrm rot="5400000" flipH="1" flipV="1">
            <a:off x="2126282" y="3252081"/>
            <a:ext cx="1369178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77CFDC00-2CF1-4F18-A90D-CD98C821C645}"/>
              </a:ext>
            </a:extLst>
          </p:cNvPr>
          <p:cNvCxnSpPr>
            <a:cxnSpLocks/>
            <a:stCxn id="168" idx="6"/>
            <a:endCxn id="169" idx="1"/>
          </p:cNvCxnSpPr>
          <p:nvPr/>
        </p:nvCxnSpPr>
        <p:spPr>
          <a:xfrm>
            <a:off x="3264759" y="3910041"/>
            <a:ext cx="913852" cy="881641"/>
          </a:xfrm>
          <a:prstGeom prst="bentConnector3">
            <a:avLst>
              <a:gd name="adj1" fmla="val 848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타원 167">
            <a:extLst>
              <a:ext uri="{FF2B5EF4-FFF2-40B4-BE49-F238E27FC236}">
                <a16:creationId xmlns:a16="http://schemas.microsoft.com/office/drawing/2014/main" id="{CC33FD64-6FB1-4AD9-BBDE-C54F59E48306}"/>
              </a:ext>
            </a:extLst>
          </p:cNvPr>
          <p:cNvSpPr/>
          <p:nvPr/>
        </p:nvSpPr>
        <p:spPr>
          <a:xfrm>
            <a:off x="3179774" y="386712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149ADC7B-6768-4F31-B63A-93573E236FDF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F950638-652C-479B-BCD0-95D8223D4275}"/>
              </a:ext>
            </a:extLst>
          </p:cNvPr>
          <p:cNvSpPr/>
          <p:nvPr/>
        </p:nvSpPr>
        <p:spPr>
          <a:xfrm>
            <a:off x="5321942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E68A2872-8332-4B4C-A25D-A86C2DF04384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FCA64418-39AC-4AFD-8EE1-55019C741F1B}"/>
              </a:ext>
            </a:extLst>
          </p:cNvPr>
          <p:cNvSpPr/>
          <p:nvPr/>
        </p:nvSpPr>
        <p:spPr>
          <a:xfrm>
            <a:off x="5328396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30CF1B31-35E6-4B72-BEF5-8646162F3208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C8988F91-F1CD-40ED-A6F6-58F21947A645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0BA4B78D-97B9-42DA-98D1-8CE5E480258F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F7B65C75-D639-4BF9-A325-D115CBDAF9C3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F24459F4-B677-47EA-9BE6-CF03B8090459}"/>
              </a:ext>
            </a:extLst>
          </p:cNvPr>
          <p:cNvCxnSpPr>
            <a:cxnSpLocks/>
          </p:cNvCxnSpPr>
          <p:nvPr/>
        </p:nvCxnSpPr>
        <p:spPr>
          <a:xfrm flipV="1">
            <a:off x="4577846" y="1471863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1802584-72D1-4D93-8368-9D8A937A81EB}"/>
              </a:ext>
            </a:extLst>
          </p:cNvPr>
          <p:cNvCxnSpPr>
            <a:cxnSpLocks/>
            <a:stCxn id="171" idx="2"/>
            <a:endCxn id="201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8A6F9470-1F0B-4591-9CD0-1F8F68DF4370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3F2A21A5-F919-4A70-B5FA-49F19B8350EB}"/>
              </a:ext>
            </a:extLst>
          </p:cNvPr>
          <p:cNvCxnSpPr>
            <a:cxnSpLocks/>
            <a:stCxn id="169" idx="2"/>
            <a:endCxn id="204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4F48D6CF-9E17-4516-8184-EA0D366CCC4E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EBAC10DA-EA4E-4DB6-B167-08ECA0F9D05F}"/>
              </a:ext>
            </a:extLst>
          </p:cNvPr>
          <p:cNvCxnSpPr>
            <a:cxnSpLocks/>
            <a:stCxn id="204" idx="2"/>
          </p:cNvCxnSpPr>
          <p:nvPr/>
        </p:nvCxnSpPr>
        <p:spPr>
          <a:xfrm>
            <a:off x="4571392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0646465E-7FAF-4C92-95BC-2D4B6227F821}"/>
              </a:ext>
            </a:extLst>
          </p:cNvPr>
          <p:cNvCxnSpPr>
            <a:cxnSpLocks/>
            <a:stCxn id="196" idx="6"/>
            <a:endCxn id="248" idx="2"/>
          </p:cNvCxnSpPr>
          <p:nvPr/>
        </p:nvCxnSpPr>
        <p:spPr>
          <a:xfrm flipV="1">
            <a:off x="4966037" y="4703950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0C2164-346D-4C51-8596-372204E38341}"/>
              </a:ext>
            </a:extLst>
          </p:cNvPr>
          <p:cNvCxnSpPr>
            <a:cxnSpLocks/>
            <a:stCxn id="195" idx="6"/>
            <a:endCxn id="247" idx="2"/>
          </p:cNvCxnSpPr>
          <p:nvPr/>
        </p:nvCxnSpPr>
        <p:spPr>
          <a:xfrm flipV="1">
            <a:off x="4965226" y="4885730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57B6DE58-5758-419D-8A77-FC5BB6428F40}"/>
              </a:ext>
            </a:extLst>
          </p:cNvPr>
          <p:cNvCxnSpPr>
            <a:cxnSpLocks/>
            <a:stCxn id="195" idx="6"/>
            <a:endCxn id="260" idx="2"/>
          </p:cNvCxnSpPr>
          <p:nvPr/>
        </p:nvCxnSpPr>
        <p:spPr>
          <a:xfrm flipH="1" flipV="1">
            <a:off x="4571394" y="4044286"/>
            <a:ext cx="393832" cy="842291"/>
          </a:xfrm>
          <a:prstGeom prst="bentConnector4">
            <a:avLst>
              <a:gd name="adj1" fmla="val -21385"/>
              <a:gd name="adj2" fmla="val 3635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697C8CC7-FE46-4C94-B02F-E92EE2101BDA}"/>
              </a:ext>
            </a:extLst>
          </p:cNvPr>
          <p:cNvSpPr/>
          <p:nvPr/>
        </p:nvSpPr>
        <p:spPr>
          <a:xfrm>
            <a:off x="5803352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79C9F3B7-6C31-42C0-AE66-9F48FED3EE99}"/>
              </a:ext>
            </a:extLst>
          </p:cNvPr>
          <p:cNvSpPr/>
          <p:nvPr/>
        </p:nvSpPr>
        <p:spPr>
          <a:xfrm>
            <a:off x="5812142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D5451743-A3EA-4F18-B6EA-6A8BA6DD4FB3}"/>
              </a:ext>
            </a:extLst>
          </p:cNvPr>
          <p:cNvSpPr/>
          <p:nvPr/>
        </p:nvSpPr>
        <p:spPr>
          <a:xfrm>
            <a:off x="6018639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EB6B29B6-F5D1-4729-9E9D-9FBE881FF496}"/>
              </a:ext>
            </a:extLst>
          </p:cNvPr>
          <p:cNvSpPr/>
          <p:nvPr/>
        </p:nvSpPr>
        <p:spPr>
          <a:xfrm>
            <a:off x="6019451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1F5D8878-70D4-4C41-8611-235EA636B6F9}"/>
              </a:ext>
            </a:extLst>
          </p:cNvPr>
          <p:cNvCxnSpPr>
            <a:cxnSpLocks/>
          </p:cNvCxnSpPr>
          <p:nvPr/>
        </p:nvCxnSpPr>
        <p:spPr>
          <a:xfrm flipV="1">
            <a:off x="5721176" y="1471863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4DD133B3-A513-427E-9CA5-06B06D57D6A3}"/>
              </a:ext>
            </a:extLst>
          </p:cNvPr>
          <p:cNvCxnSpPr>
            <a:cxnSpLocks/>
            <a:stCxn id="172" idx="2"/>
            <a:endCxn id="220" idx="0"/>
          </p:cNvCxnSpPr>
          <p:nvPr/>
        </p:nvCxnSpPr>
        <p:spPr>
          <a:xfrm flipH="1">
            <a:off x="5714723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A5D2051E-4740-4031-998C-5C96102A26DD}"/>
              </a:ext>
            </a:extLst>
          </p:cNvPr>
          <p:cNvSpPr/>
          <p:nvPr/>
        </p:nvSpPr>
        <p:spPr>
          <a:xfrm>
            <a:off x="5321943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BDDE0DB6-8874-4E4B-B805-B94DE2D3AD13}"/>
              </a:ext>
            </a:extLst>
          </p:cNvPr>
          <p:cNvCxnSpPr>
            <a:cxnSpLocks/>
            <a:stCxn id="170" idx="2"/>
            <a:endCxn id="223" idx="0"/>
          </p:cNvCxnSpPr>
          <p:nvPr/>
        </p:nvCxnSpPr>
        <p:spPr>
          <a:xfrm>
            <a:off x="571472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7EE1308C-2C2D-4B40-AE58-086DB4BDB93A}"/>
              </a:ext>
            </a:extLst>
          </p:cNvPr>
          <p:cNvSpPr/>
          <p:nvPr/>
        </p:nvSpPr>
        <p:spPr>
          <a:xfrm>
            <a:off x="5321942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8C437415-994D-4B14-A316-D95DE413E13C}"/>
              </a:ext>
            </a:extLst>
          </p:cNvPr>
          <p:cNvCxnSpPr>
            <a:cxnSpLocks/>
            <a:stCxn id="223" idx="2"/>
          </p:cNvCxnSpPr>
          <p:nvPr/>
        </p:nvCxnSpPr>
        <p:spPr>
          <a:xfrm>
            <a:off x="5714722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B4BFE131-4765-4AC2-8FB4-1A6B32538034}"/>
              </a:ext>
            </a:extLst>
          </p:cNvPr>
          <p:cNvCxnSpPr>
            <a:cxnSpLocks/>
            <a:stCxn id="243" idx="6"/>
          </p:cNvCxnSpPr>
          <p:nvPr/>
        </p:nvCxnSpPr>
        <p:spPr>
          <a:xfrm>
            <a:off x="6103281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1B3E636A-EB9D-416B-B002-D0F8B7E38F03}"/>
              </a:ext>
            </a:extLst>
          </p:cNvPr>
          <p:cNvCxnSpPr>
            <a:cxnSpLocks/>
            <a:stCxn id="242" idx="6"/>
          </p:cNvCxnSpPr>
          <p:nvPr/>
        </p:nvCxnSpPr>
        <p:spPr>
          <a:xfrm>
            <a:off x="6102469" y="4877715"/>
            <a:ext cx="54278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연결선: 꺾임 228">
            <a:extLst>
              <a:ext uri="{FF2B5EF4-FFF2-40B4-BE49-F238E27FC236}">
                <a16:creationId xmlns:a16="http://schemas.microsoft.com/office/drawing/2014/main" id="{CFB4D542-607A-4CFA-921A-690D5388C1F0}"/>
              </a:ext>
            </a:extLst>
          </p:cNvPr>
          <p:cNvCxnSpPr>
            <a:cxnSpLocks/>
            <a:stCxn id="242" idx="6"/>
            <a:endCxn id="261" idx="2"/>
          </p:cNvCxnSpPr>
          <p:nvPr/>
        </p:nvCxnSpPr>
        <p:spPr>
          <a:xfrm flipH="1" flipV="1">
            <a:off x="5714723" y="4052700"/>
            <a:ext cx="387746" cy="825015"/>
          </a:xfrm>
          <a:prstGeom prst="bentConnector4">
            <a:avLst>
              <a:gd name="adj1" fmla="val -25858"/>
              <a:gd name="adj2" fmla="val 37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6BD983A7-F8E2-47B0-84E7-396FAA3C40EE}"/>
              </a:ext>
            </a:extLst>
          </p:cNvPr>
          <p:cNvSpPr/>
          <p:nvPr/>
        </p:nvSpPr>
        <p:spPr>
          <a:xfrm>
            <a:off x="5493512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74E5FC62-C7B4-41B7-B271-AD032BA37BAA}"/>
              </a:ext>
            </a:extLst>
          </p:cNvPr>
          <p:cNvSpPr/>
          <p:nvPr/>
        </p:nvSpPr>
        <p:spPr>
          <a:xfrm>
            <a:off x="5494322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6840C2E1-FA13-4FAA-BE10-22D8A1F73305}"/>
              </a:ext>
            </a:extLst>
          </p:cNvPr>
          <p:cNvSpPr txBox="1"/>
          <p:nvPr/>
        </p:nvSpPr>
        <p:spPr>
          <a:xfrm>
            <a:off x="5070926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4B972C8-9B8B-40D5-BD24-EC87C5A3B8D0}"/>
              </a:ext>
            </a:extLst>
          </p:cNvPr>
          <p:cNvSpPr txBox="1"/>
          <p:nvPr/>
        </p:nvSpPr>
        <p:spPr>
          <a:xfrm>
            <a:off x="6168665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BD191CBA-4AF8-4161-8171-24955FFD9432}"/>
              </a:ext>
            </a:extLst>
          </p:cNvPr>
          <p:cNvSpPr txBox="1"/>
          <p:nvPr/>
        </p:nvSpPr>
        <p:spPr>
          <a:xfrm>
            <a:off x="5682115" y="6049469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487FBC2-3F16-4385-8646-6853AC3ED7A3}"/>
              </a:ext>
            </a:extLst>
          </p:cNvPr>
          <p:cNvSpPr txBox="1"/>
          <p:nvPr/>
        </p:nvSpPr>
        <p:spPr>
          <a:xfrm>
            <a:off x="4363365" y="6052683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8B1057B0-4A10-41B0-A05D-653EF13AAAF8}"/>
              </a:ext>
            </a:extLst>
          </p:cNvPr>
          <p:cNvCxnSpPr>
            <a:cxnSpLocks/>
            <a:stCxn id="235" idx="1"/>
            <a:endCxn id="212" idx="4"/>
          </p:cNvCxnSpPr>
          <p:nvPr/>
        </p:nvCxnSpPr>
        <p:spPr>
          <a:xfrm rot="10800000">
            <a:off x="5864735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7707CEC1-924D-456B-B4F8-208D123C5746}"/>
              </a:ext>
            </a:extLst>
          </p:cNvPr>
          <p:cNvCxnSpPr>
            <a:cxnSpLocks/>
            <a:stCxn id="233" idx="1"/>
            <a:endCxn id="174" idx="4"/>
          </p:cNvCxnSpPr>
          <p:nvPr/>
        </p:nvCxnSpPr>
        <p:spPr>
          <a:xfrm rot="10800000">
            <a:off x="4742390" y="2580311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타원 241">
            <a:extLst>
              <a:ext uri="{FF2B5EF4-FFF2-40B4-BE49-F238E27FC236}">
                <a16:creationId xmlns:a16="http://schemas.microsoft.com/office/drawing/2014/main" id="{D9BCB884-4E15-4D69-B3D7-17EC175C2962}"/>
              </a:ext>
            </a:extLst>
          </p:cNvPr>
          <p:cNvSpPr/>
          <p:nvPr/>
        </p:nvSpPr>
        <p:spPr>
          <a:xfrm>
            <a:off x="6017484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061C793B-A493-4D0E-B4B3-612E986CC97F}"/>
              </a:ext>
            </a:extLst>
          </p:cNvPr>
          <p:cNvSpPr/>
          <p:nvPr/>
        </p:nvSpPr>
        <p:spPr>
          <a:xfrm>
            <a:off x="6018296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EF0D542-5F0B-4729-AD9A-AD059475A53E}"/>
              </a:ext>
            </a:extLst>
          </p:cNvPr>
          <p:cNvSpPr/>
          <p:nvPr/>
        </p:nvSpPr>
        <p:spPr>
          <a:xfrm>
            <a:off x="5329339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35E11C61-34A0-4CD0-A63E-345849ABF9CE}"/>
              </a:ext>
            </a:extLst>
          </p:cNvPr>
          <p:cNvSpPr/>
          <p:nvPr/>
        </p:nvSpPr>
        <p:spPr>
          <a:xfrm>
            <a:off x="5330151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729A4F26-3523-4F74-878B-4FA53DAB97CD}"/>
              </a:ext>
            </a:extLst>
          </p:cNvPr>
          <p:cNvSpPr/>
          <p:nvPr/>
        </p:nvSpPr>
        <p:spPr>
          <a:xfrm>
            <a:off x="5328184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C8A0D443-015E-4D3C-8173-E9A304DC1887}"/>
              </a:ext>
            </a:extLst>
          </p:cNvPr>
          <p:cNvSpPr/>
          <p:nvPr/>
        </p:nvSpPr>
        <p:spPr>
          <a:xfrm>
            <a:off x="5328996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/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F22E3BDD-2141-4C8C-8899-6215B59F9F0C}"/>
              </a:ext>
            </a:extLst>
          </p:cNvPr>
          <p:cNvCxnSpPr>
            <a:cxnSpLocks/>
            <a:endCxn id="260" idx="0"/>
          </p:cNvCxnSpPr>
          <p:nvPr/>
        </p:nvCxnSpPr>
        <p:spPr>
          <a:xfrm>
            <a:off x="4570241" y="3229278"/>
            <a:ext cx="1153" cy="53882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9595CA02-8696-4EF4-8442-6BCCE3E183AA}"/>
              </a:ext>
            </a:extLst>
          </p:cNvPr>
          <p:cNvCxnSpPr>
            <a:cxnSpLocks/>
            <a:endCxn id="261" idx="0"/>
          </p:cNvCxnSpPr>
          <p:nvPr/>
        </p:nvCxnSpPr>
        <p:spPr>
          <a:xfrm>
            <a:off x="5713570" y="3229278"/>
            <a:ext cx="1153" cy="54724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타원 252">
            <a:extLst>
              <a:ext uri="{FF2B5EF4-FFF2-40B4-BE49-F238E27FC236}">
                <a16:creationId xmlns:a16="http://schemas.microsoft.com/office/drawing/2014/main" id="{2B72996B-16BB-413E-AB67-6B4B5842AD92}"/>
              </a:ext>
            </a:extLst>
          </p:cNvPr>
          <p:cNvSpPr/>
          <p:nvPr/>
        </p:nvSpPr>
        <p:spPr>
          <a:xfrm>
            <a:off x="5130444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E420D6B1-0D44-45F5-8E91-E46990C79AD1}"/>
              </a:ext>
            </a:extLst>
          </p:cNvPr>
          <p:cNvSpPr/>
          <p:nvPr/>
        </p:nvSpPr>
        <p:spPr>
          <a:xfrm>
            <a:off x="6242740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5" name="연결선: 꺾임 254">
            <a:extLst>
              <a:ext uri="{FF2B5EF4-FFF2-40B4-BE49-F238E27FC236}">
                <a16:creationId xmlns:a16="http://schemas.microsoft.com/office/drawing/2014/main" id="{CEE31DEB-611C-43ED-BBC7-D4A1F0A7D078}"/>
              </a:ext>
            </a:extLst>
          </p:cNvPr>
          <p:cNvCxnSpPr>
            <a:cxnSpLocks/>
            <a:endCxn id="261" idx="1"/>
          </p:cNvCxnSpPr>
          <p:nvPr/>
        </p:nvCxnSpPr>
        <p:spPr>
          <a:xfrm rot="16200000" flipH="1">
            <a:off x="5010979" y="3603647"/>
            <a:ext cx="470202" cy="15172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/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7736D310-5E06-49F0-91EB-5427459E0913}"/>
              </a:ext>
            </a:extLst>
          </p:cNvPr>
          <p:cNvSpPr/>
          <p:nvPr/>
        </p:nvSpPr>
        <p:spPr>
          <a:xfrm>
            <a:off x="4178613" y="3768106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D2838CC0-3513-46C7-A0E6-FD7072251149}"/>
              </a:ext>
            </a:extLst>
          </p:cNvPr>
          <p:cNvSpPr/>
          <p:nvPr/>
        </p:nvSpPr>
        <p:spPr>
          <a:xfrm>
            <a:off x="5321942" y="3776520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192AE3A-C570-4BA1-84C6-A4FF92825094}"/>
              </a:ext>
            </a:extLst>
          </p:cNvPr>
          <p:cNvSpPr/>
          <p:nvPr/>
        </p:nvSpPr>
        <p:spPr>
          <a:xfrm>
            <a:off x="4681005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349A0686-26AA-456C-A3DF-22417EE51716}"/>
              </a:ext>
            </a:extLst>
          </p:cNvPr>
          <p:cNvSpPr/>
          <p:nvPr/>
        </p:nvSpPr>
        <p:spPr>
          <a:xfrm>
            <a:off x="46897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C16919C6-97B9-41F0-A454-E298752EF337}"/>
              </a:ext>
            </a:extLst>
          </p:cNvPr>
          <p:cNvSpPr/>
          <p:nvPr/>
        </p:nvSpPr>
        <p:spPr>
          <a:xfrm>
            <a:off x="5803350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0D27241E-7BF4-450D-AAD3-05D67B6A94B8}"/>
              </a:ext>
            </a:extLst>
          </p:cNvPr>
          <p:cNvSpPr/>
          <p:nvPr/>
        </p:nvSpPr>
        <p:spPr>
          <a:xfrm>
            <a:off x="5812140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7" name="연결선: 꺾임 266">
            <a:extLst>
              <a:ext uri="{FF2B5EF4-FFF2-40B4-BE49-F238E27FC236}">
                <a16:creationId xmlns:a16="http://schemas.microsoft.com/office/drawing/2014/main" id="{25D9CE9C-8120-4A33-9659-3E9F4F723C2D}"/>
              </a:ext>
            </a:extLst>
          </p:cNvPr>
          <p:cNvCxnSpPr>
            <a:cxnSpLocks/>
            <a:stCxn id="242" idx="6"/>
            <a:endCxn id="266" idx="4"/>
          </p:cNvCxnSpPr>
          <p:nvPr/>
        </p:nvCxnSpPr>
        <p:spPr>
          <a:xfrm flipH="1" flipV="1">
            <a:off x="5864732" y="3230003"/>
            <a:ext cx="237737" cy="1647712"/>
          </a:xfrm>
          <a:prstGeom prst="bentConnector4">
            <a:avLst>
              <a:gd name="adj1" fmla="val -42174"/>
              <a:gd name="adj2" fmla="val 70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연결선: 꺾임 267">
            <a:extLst>
              <a:ext uri="{FF2B5EF4-FFF2-40B4-BE49-F238E27FC236}">
                <a16:creationId xmlns:a16="http://schemas.microsoft.com/office/drawing/2014/main" id="{47486DBD-060D-4AFD-8F06-B10118D6CFD7}"/>
              </a:ext>
            </a:extLst>
          </p:cNvPr>
          <p:cNvCxnSpPr>
            <a:cxnSpLocks/>
            <a:stCxn id="195" idx="6"/>
            <a:endCxn id="263" idx="4"/>
          </p:cNvCxnSpPr>
          <p:nvPr/>
        </p:nvCxnSpPr>
        <p:spPr>
          <a:xfrm flipH="1" flipV="1">
            <a:off x="4742388" y="3230004"/>
            <a:ext cx="222838" cy="1656573"/>
          </a:xfrm>
          <a:prstGeom prst="bentConnector4">
            <a:avLst>
              <a:gd name="adj1" fmla="val -39595"/>
              <a:gd name="adj2" fmla="val 7187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911A65EC-E7DD-4C8D-95FF-58034F75F85B}"/>
              </a:ext>
            </a:extLst>
          </p:cNvPr>
          <p:cNvCxnSpPr>
            <a:cxnSpLocks/>
            <a:stCxn id="168" idx="6"/>
          </p:cNvCxnSpPr>
          <p:nvPr/>
        </p:nvCxnSpPr>
        <p:spPr>
          <a:xfrm flipV="1">
            <a:off x="3264759" y="3448879"/>
            <a:ext cx="3284217" cy="461162"/>
          </a:xfrm>
          <a:prstGeom prst="bentConnector3">
            <a:avLst>
              <a:gd name="adj1" fmla="val 9946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C11E9B4B-EEA1-4AF2-841D-1E24358B2406}"/>
              </a:ext>
            </a:extLst>
          </p:cNvPr>
          <p:cNvCxnSpPr>
            <a:cxnSpLocks/>
          </p:cNvCxnSpPr>
          <p:nvPr/>
        </p:nvCxnSpPr>
        <p:spPr>
          <a:xfrm>
            <a:off x="6645258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63F7CA28-AE47-49FB-B6A1-7FE879E112DB}"/>
              </a:ext>
            </a:extLst>
          </p:cNvPr>
          <p:cNvCxnSpPr>
            <a:cxnSpLocks/>
          </p:cNvCxnSpPr>
          <p:nvPr/>
        </p:nvCxnSpPr>
        <p:spPr>
          <a:xfrm>
            <a:off x="6645258" y="4877708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17035FA0-7317-4E29-85FA-AC00368C61CA}"/>
              </a:ext>
            </a:extLst>
          </p:cNvPr>
          <p:cNvCxnSpPr>
            <a:cxnSpLocks/>
          </p:cNvCxnSpPr>
          <p:nvPr/>
        </p:nvCxnSpPr>
        <p:spPr>
          <a:xfrm>
            <a:off x="6577053" y="3448026"/>
            <a:ext cx="54197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407691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Attention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사용 방법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2580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다른 사용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9B3A54E-C0F7-45D6-9E2D-859593EA5354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C4ACAADF-C569-4FFF-BB11-BC392DD12C06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D8EF4ED2-7370-4E4B-91D4-66F4F5BF07B1}"/>
              </a:ext>
            </a:extLst>
          </p:cNvPr>
          <p:cNvCxnSpPr>
            <a:cxnSpLocks/>
            <a:stCxn id="163" idx="0"/>
            <a:endCxn id="164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767EA4DD-5D14-4D9B-A6A7-FB37E5C4FB2B}"/>
              </a:ext>
            </a:extLst>
          </p:cNvPr>
          <p:cNvCxnSpPr>
            <a:cxnSpLocks/>
            <a:stCxn id="164" idx="0"/>
            <a:endCxn id="260" idx="1"/>
          </p:cNvCxnSpPr>
          <p:nvPr/>
        </p:nvCxnSpPr>
        <p:spPr>
          <a:xfrm rot="5400000" flipH="1" flipV="1">
            <a:off x="2575497" y="2813774"/>
            <a:ext cx="1358271" cy="35726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77CFDC00-2CF1-4F18-A90D-CD98C821C645}"/>
              </a:ext>
            </a:extLst>
          </p:cNvPr>
          <p:cNvCxnSpPr>
            <a:cxnSpLocks/>
            <a:stCxn id="168" idx="6"/>
            <a:endCxn id="169" idx="1"/>
          </p:cNvCxnSpPr>
          <p:nvPr/>
        </p:nvCxnSpPr>
        <p:spPr>
          <a:xfrm>
            <a:off x="3264759" y="3926085"/>
            <a:ext cx="913852" cy="865597"/>
          </a:xfrm>
          <a:prstGeom prst="bentConnector3">
            <a:avLst>
              <a:gd name="adj1" fmla="val 1181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타원 167">
            <a:extLst>
              <a:ext uri="{FF2B5EF4-FFF2-40B4-BE49-F238E27FC236}">
                <a16:creationId xmlns:a16="http://schemas.microsoft.com/office/drawing/2014/main" id="{CC33FD64-6FB1-4AD9-BBDE-C54F59E48306}"/>
              </a:ext>
            </a:extLst>
          </p:cNvPr>
          <p:cNvSpPr/>
          <p:nvPr/>
        </p:nvSpPr>
        <p:spPr>
          <a:xfrm>
            <a:off x="3179774" y="388316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149ADC7B-6768-4F31-B63A-93573E236FDF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F950638-652C-479B-BCD0-95D8223D4275}"/>
              </a:ext>
            </a:extLst>
          </p:cNvPr>
          <p:cNvSpPr/>
          <p:nvPr/>
        </p:nvSpPr>
        <p:spPr>
          <a:xfrm>
            <a:off x="6079938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E68A2872-8332-4B4C-A25D-A86C2DF04384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FCA64418-39AC-4AFD-8EE1-55019C741F1B}"/>
              </a:ext>
            </a:extLst>
          </p:cNvPr>
          <p:cNvSpPr/>
          <p:nvPr/>
        </p:nvSpPr>
        <p:spPr>
          <a:xfrm>
            <a:off x="6086392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30CF1B31-35E6-4B72-BEF5-8646162F3208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C8988F91-F1CD-40ED-A6F6-58F21947A645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0BA4B78D-97B9-42DA-98D1-8CE5E480258F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F7B65C75-D639-4BF9-A325-D115CBDAF9C3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F24459F4-B677-47EA-9BE6-CF03B8090459}"/>
              </a:ext>
            </a:extLst>
          </p:cNvPr>
          <p:cNvCxnSpPr>
            <a:cxnSpLocks/>
          </p:cNvCxnSpPr>
          <p:nvPr/>
        </p:nvCxnSpPr>
        <p:spPr>
          <a:xfrm flipV="1">
            <a:off x="4577846" y="1446749"/>
            <a:ext cx="2422890" cy="858284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1802584-72D1-4D93-8368-9D8A937A81EB}"/>
              </a:ext>
            </a:extLst>
          </p:cNvPr>
          <p:cNvCxnSpPr>
            <a:cxnSpLocks/>
            <a:stCxn id="171" idx="2"/>
            <a:endCxn id="201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8A6F9470-1F0B-4591-9CD0-1F8F68DF4370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3F2A21A5-F919-4A70-B5FA-49F19B8350EB}"/>
              </a:ext>
            </a:extLst>
          </p:cNvPr>
          <p:cNvCxnSpPr>
            <a:cxnSpLocks/>
            <a:stCxn id="169" idx="2"/>
            <a:endCxn id="204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4F48D6CF-9E17-4516-8184-EA0D366CCC4E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EBAC10DA-EA4E-4DB6-B167-08ECA0F9D05F}"/>
              </a:ext>
            </a:extLst>
          </p:cNvPr>
          <p:cNvCxnSpPr>
            <a:cxnSpLocks/>
            <a:stCxn id="204" idx="2"/>
          </p:cNvCxnSpPr>
          <p:nvPr/>
        </p:nvCxnSpPr>
        <p:spPr>
          <a:xfrm>
            <a:off x="4571392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0646465E-7FAF-4C92-95BC-2D4B6227F821}"/>
              </a:ext>
            </a:extLst>
          </p:cNvPr>
          <p:cNvCxnSpPr>
            <a:cxnSpLocks/>
            <a:stCxn id="196" idx="6"/>
            <a:endCxn id="248" idx="2"/>
          </p:cNvCxnSpPr>
          <p:nvPr/>
        </p:nvCxnSpPr>
        <p:spPr>
          <a:xfrm flipV="1">
            <a:off x="4966037" y="4703950"/>
            <a:ext cx="1120955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0C2164-346D-4C51-8596-372204E38341}"/>
              </a:ext>
            </a:extLst>
          </p:cNvPr>
          <p:cNvCxnSpPr>
            <a:cxnSpLocks/>
            <a:stCxn id="195" idx="6"/>
            <a:endCxn id="247" idx="2"/>
          </p:cNvCxnSpPr>
          <p:nvPr/>
        </p:nvCxnSpPr>
        <p:spPr>
          <a:xfrm flipV="1">
            <a:off x="4965226" y="4885730"/>
            <a:ext cx="1120954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57B6DE58-5758-419D-8A77-FC5BB6428F40}"/>
              </a:ext>
            </a:extLst>
          </p:cNvPr>
          <p:cNvCxnSpPr>
            <a:cxnSpLocks/>
            <a:stCxn id="101" idx="6"/>
            <a:endCxn id="260" idx="2"/>
          </p:cNvCxnSpPr>
          <p:nvPr/>
        </p:nvCxnSpPr>
        <p:spPr>
          <a:xfrm flipV="1">
            <a:off x="5139018" y="4059039"/>
            <a:ext cx="294706" cy="374098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697C8CC7-FE46-4C94-B02F-E92EE2101BDA}"/>
              </a:ext>
            </a:extLst>
          </p:cNvPr>
          <p:cNvSpPr/>
          <p:nvPr/>
        </p:nvSpPr>
        <p:spPr>
          <a:xfrm>
            <a:off x="6561348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79C9F3B7-6C31-42C0-AE66-9F48FED3EE99}"/>
              </a:ext>
            </a:extLst>
          </p:cNvPr>
          <p:cNvSpPr/>
          <p:nvPr/>
        </p:nvSpPr>
        <p:spPr>
          <a:xfrm>
            <a:off x="6570138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D5451743-A3EA-4F18-B6EA-6A8BA6DD4FB3}"/>
              </a:ext>
            </a:extLst>
          </p:cNvPr>
          <p:cNvSpPr/>
          <p:nvPr/>
        </p:nvSpPr>
        <p:spPr>
          <a:xfrm>
            <a:off x="6776635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EB6B29B6-F5D1-4729-9E9D-9FBE881FF496}"/>
              </a:ext>
            </a:extLst>
          </p:cNvPr>
          <p:cNvSpPr/>
          <p:nvPr/>
        </p:nvSpPr>
        <p:spPr>
          <a:xfrm>
            <a:off x="6777447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1F5D8878-70D4-4C41-8611-235EA636B6F9}"/>
              </a:ext>
            </a:extLst>
          </p:cNvPr>
          <p:cNvCxnSpPr>
            <a:cxnSpLocks/>
            <a:stCxn id="172" idx="0"/>
            <a:endCxn id="249" idx="2"/>
          </p:cNvCxnSpPr>
          <p:nvPr/>
        </p:nvCxnSpPr>
        <p:spPr>
          <a:xfrm flipV="1">
            <a:off x="6479172" y="1444582"/>
            <a:ext cx="744269" cy="86044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4DD133B3-A513-427E-9CA5-06B06D57D6A3}"/>
              </a:ext>
            </a:extLst>
          </p:cNvPr>
          <p:cNvCxnSpPr>
            <a:cxnSpLocks/>
            <a:stCxn id="172" idx="2"/>
            <a:endCxn id="220" idx="0"/>
          </p:cNvCxnSpPr>
          <p:nvPr/>
        </p:nvCxnSpPr>
        <p:spPr>
          <a:xfrm flipH="1">
            <a:off x="6472719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A5D2051E-4740-4031-998C-5C96102A26DD}"/>
              </a:ext>
            </a:extLst>
          </p:cNvPr>
          <p:cNvSpPr/>
          <p:nvPr/>
        </p:nvSpPr>
        <p:spPr>
          <a:xfrm>
            <a:off x="6079939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BDDE0DB6-8874-4E4B-B805-B94DE2D3AD13}"/>
              </a:ext>
            </a:extLst>
          </p:cNvPr>
          <p:cNvCxnSpPr>
            <a:cxnSpLocks/>
            <a:stCxn id="170" idx="2"/>
            <a:endCxn id="223" idx="0"/>
          </p:cNvCxnSpPr>
          <p:nvPr/>
        </p:nvCxnSpPr>
        <p:spPr>
          <a:xfrm>
            <a:off x="6472718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7EE1308C-2C2D-4B40-AE58-086DB4BDB93A}"/>
              </a:ext>
            </a:extLst>
          </p:cNvPr>
          <p:cNvSpPr/>
          <p:nvPr/>
        </p:nvSpPr>
        <p:spPr>
          <a:xfrm>
            <a:off x="6079938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8C437415-994D-4B14-A316-D95DE413E13C}"/>
              </a:ext>
            </a:extLst>
          </p:cNvPr>
          <p:cNvCxnSpPr>
            <a:cxnSpLocks/>
            <a:stCxn id="223" idx="2"/>
          </p:cNvCxnSpPr>
          <p:nvPr/>
        </p:nvCxnSpPr>
        <p:spPr>
          <a:xfrm>
            <a:off x="6472718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B4BFE131-4765-4AC2-8FB4-1A6B32538034}"/>
              </a:ext>
            </a:extLst>
          </p:cNvPr>
          <p:cNvCxnSpPr>
            <a:cxnSpLocks/>
            <a:stCxn id="243" idx="6"/>
          </p:cNvCxnSpPr>
          <p:nvPr/>
        </p:nvCxnSpPr>
        <p:spPr>
          <a:xfrm>
            <a:off x="6861277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1B3E636A-EB9D-416B-B002-D0F8B7E38F03}"/>
              </a:ext>
            </a:extLst>
          </p:cNvPr>
          <p:cNvCxnSpPr>
            <a:cxnSpLocks/>
            <a:stCxn id="242" idx="6"/>
          </p:cNvCxnSpPr>
          <p:nvPr/>
        </p:nvCxnSpPr>
        <p:spPr>
          <a:xfrm>
            <a:off x="6860465" y="4877715"/>
            <a:ext cx="54278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연결선: 꺾임 228">
            <a:extLst>
              <a:ext uri="{FF2B5EF4-FFF2-40B4-BE49-F238E27FC236}">
                <a16:creationId xmlns:a16="http://schemas.microsoft.com/office/drawing/2014/main" id="{CFB4D542-607A-4CFA-921A-690D5388C1F0}"/>
              </a:ext>
            </a:extLst>
          </p:cNvPr>
          <p:cNvCxnSpPr>
            <a:cxnSpLocks/>
            <a:stCxn id="114" idx="6"/>
            <a:endCxn id="261" idx="2"/>
          </p:cNvCxnSpPr>
          <p:nvPr/>
        </p:nvCxnSpPr>
        <p:spPr>
          <a:xfrm flipV="1">
            <a:off x="7014362" y="4067453"/>
            <a:ext cx="320687" cy="36969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6BD983A7-F8E2-47B0-84E7-396FAA3C40EE}"/>
              </a:ext>
            </a:extLst>
          </p:cNvPr>
          <p:cNvSpPr/>
          <p:nvPr/>
        </p:nvSpPr>
        <p:spPr>
          <a:xfrm>
            <a:off x="6251508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74E5FC62-C7B4-41B7-B271-AD032BA37BAA}"/>
              </a:ext>
            </a:extLst>
          </p:cNvPr>
          <p:cNvSpPr/>
          <p:nvPr/>
        </p:nvSpPr>
        <p:spPr>
          <a:xfrm>
            <a:off x="6252318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6840C2E1-FA13-4FAA-BE10-22D8A1F73305}"/>
              </a:ext>
            </a:extLst>
          </p:cNvPr>
          <p:cNvSpPr txBox="1"/>
          <p:nvPr/>
        </p:nvSpPr>
        <p:spPr>
          <a:xfrm>
            <a:off x="5058894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4B972C8-9B8B-40D5-BD24-EC87C5A3B8D0}"/>
              </a:ext>
            </a:extLst>
          </p:cNvPr>
          <p:cNvSpPr txBox="1"/>
          <p:nvPr/>
        </p:nvSpPr>
        <p:spPr>
          <a:xfrm>
            <a:off x="6926661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BD191CBA-4AF8-4161-8171-24955FFD9432}"/>
              </a:ext>
            </a:extLst>
          </p:cNvPr>
          <p:cNvSpPr txBox="1"/>
          <p:nvPr/>
        </p:nvSpPr>
        <p:spPr>
          <a:xfrm>
            <a:off x="6440111" y="6049469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487FBC2-3F16-4385-8646-6853AC3ED7A3}"/>
              </a:ext>
            </a:extLst>
          </p:cNvPr>
          <p:cNvSpPr txBox="1"/>
          <p:nvPr/>
        </p:nvSpPr>
        <p:spPr>
          <a:xfrm>
            <a:off x="4363365" y="6052683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8B1057B0-4A10-41B0-A05D-653EF13AAAF8}"/>
              </a:ext>
            </a:extLst>
          </p:cNvPr>
          <p:cNvCxnSpPr>
            <a:cxnSpLocks/>
            <a:stCxn id="235" idx="1"/>
            <a:endCxn id="212" idx="4"/>
          </p:cNvCxnSpPr>
          <p:nvPr/>
        </p:nvCxnSpPr>
        <p:spPr>
          <a:xfrm rot="10800000">
            <a:off x="6622731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7707CEC1-924D-456B-B4F8-208D123C5746}"/>
              </a:ext>
            </a:extLst>
          </p:cNvPr>
          <p:cNvCxnSpPr>
            <a:cxnSpLocks/>
            <a:stCxn id="233" idx="1"/>
            <a:endCxn id="174" idx="4"/>
          </p:cNvCxnSpPr>
          <p:nvPr/>
        </p:nvCxnSpPr>
        <p:spPr>
          <a:xfrm rot="10800000">
            <a:off x="4742390" y="2580311"/>
            <a:ext cx="316504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타원 241">
            <a:extLst>
              <a:ext uri="{FF2B5EF4-FFF2-40B4-BE49-F238E27FC236}">
                <a16:creationId xmlns:a16="http://schemas.microsoft.com/office/drawing/2014/main" id="{D9BCB884-4E15-4D69-B3D7-17EC175C2962}"/>
              </a:ext>
            </a:extLst>
          </p:cNvPr>
          <p:cNvSpPr/>
          <p:nvPr/>
        </p:nvSpPr>
        <p:spPr>
          <a:xfrm>
            <a:off x="6775480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061C793B-A493-4D0E-B4B3-612E986CC97F}"/>
              </a:ext>
            </a:extLst>
          </p:cNvPr>
          <p:cNvSpPr/>
          <p:nvPr/>
        </p:nvSpPr>
        <p:spPr>
          <a:xfrm>
            <a:off x="6776292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EF0D542-5F0B-4729-AD9A-AD059475A53E}"/>
              </a:ext>
            </a:extLst>
          </p:cNvPr>
          <p:cNvSpPr/>
          <p:nvPr/>
        </p:nvSpPr>
        <p:spPr>
          <a:xfrm>
            <a:off x="6087335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35E11C61-34A0-4CD0-A63E-345849ABF9CE}"/>
              </a:ext>
            </a:extLst>
          </p:cNvPr>
          <p:cNvSpPr/>
          <p:nvPr/>
        </p:nvSpPr>
        <p:spPr>
          <a:xfrm>
            <a:off x="6088147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729A4F26-3523-4F74-878B-4FA53DAB97CD}"/>
              </a:ext>
            </a:extLst>
          </p:cNvPr>
          <p:cNvSpPr/>
          <p:nvPr/>
        </p:nvSpPr>
        <p:spPr>
          <a:xfrm>
            <a:off x="6086180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C8A0D443-015E-4D3C-8173-E9A304DC1887}"/>
              </a:ext>
            </a:extLst>
          </p:cNvPr>
          <p:cNvSpPr/>
          <p:nvPr/>
        </p:nvSpPr>
        <p:spPr>
          <a:xfrm>
            <a:off x="6086992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/>
              <p:nvPr/>
            </p:nvSpPr>
            <p:spPr>
              <a:xfrm>
                <a:off x="6926661" y="113680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661" y="113680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타원 252">
            <a:extLst>
              <a:ext uri="{FF2B5EF4-FFF2-40B4-BE49-F238E27FC236}">
                <a16:creationId xmlns:a16="http://schemas.microsoft.com/office/drawing/2014/main" id="{2B72996B-16BB-413E-AB67-6B4B5842AD92}"/>
              </a:ext>
            </a:extLst>
          </p:cNvPr>
          <p:cNvSpPr/>
          <p:nvPr/>
        </p:nvSpPr>
        <p:spPr>
          <a:xfrm>
            <a:off x="5888440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E420D6B1-0D44-45F5-8E91-E46990C79AD1}"/>
              </a:ext>
            </a:extLst>
          </p:cNvPr>
          <p:cNvSpPr/>
          <p:nvPr/>
        </p:nvSpPr>
        <p:spPr>
          <a:xfrm>
            <a:off x="7000736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5" name="연결선: 꺾임 254">
            <a:extLst>
              <a:ext uri="{FF2B5EF4-FFF2-40B4-BE49-F238E27FC236}">
                <a16:creationId xmlns:a16="http://schemas.microsoft.com/office/drawing/2014/main" id="{CEE31DEB-611C-43ED-BBC7-D4A1F0A7D078}"/>
              </a:ext>
            </a:extLst>
          </p:cNvPr>
          <p:cNvCxnSpPr>
            <a:cxnSpLocks/>
            <a:endCxn id="261" idx="1"/>
          </p:cNvCxnSpPr>
          <p:nvPr/>
        </p:nvCxnSpPr>
        <p:spPr>
          <a:xfrm rot="16200000" flipH="1">
            <a:off x="6631305" y="3618400"/>
            <a:ext cx="470202" cy="15172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/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7736D310-5E06-49F0-91EB-5427459E0913}"/>
              </a:ext>
            </a:extLst>
          </p:cNvPr>
          <p:cNvSpPr/>
          <p:nvPr/>
        </p:nvSpPr>
        <p:spPr>
          <a:xfrm>
            <a:off x="5040943" y="3782859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D2838CC0-3513-46C7-A0E6-FD7072251149}"/>
              </a:ext>
            </a:extLst>
          </p:cNvPr>
          <p:cNvSpPr/>
          <p:nvPr/>
        </p:nvSpPr>
        <p:spPr>
          <a:xfrm>
            <a:off x="6942268" y="3791273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192AE3A-C570-4BA1-84C6-A4FF92825094}"/>
              </a:ext>
            </a:extLst>
          </p:cNvPr>
          <p:cNvSpPr/>
          <p:nvPr/>
        </p:nvSpPr>
        <p:spPr>
          <a:xfrm>
            <a:off x="4681005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349A0686-26AA-456C-A3DF-22417EE51716}"/>
              </a:ext>
            </a:extLst>
          </p:cNvPr>
          <p:cNvSpPr/>
          <p:nvPr/>
        </p:nvSpPr>
        <p:spPr>
          <a:xfrm>
            <a:off x="46897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C16919C6-97B9-41F0-A454-E298752EF337}"/>
              </a:ext>
            </a:extLst>
          </p:cNvPr>
          <p:cNvSpPr/>
          <p:nvPr/>
        </p:nvSpPr>
        <p:spPr>
          <a:xfrm>
            <a:off x="6561346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0D27241E-7BF4-450D-AAD3-05D67B6A94B8}"/>
              </a:ext>
            </a:extLst>
          </p:cNvPr>
          <p:cNvSpPr/>
          <p:nvPr/>
        </p:nvSpPr>
        <p:spPr>
          <a:xfrm>
            <a:off x="6570136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7" name="연결선: 꺾임 266">
            <a:extLst>
              <a:ext uri="{FF2B5EF4-FFF2-40B4-BE49-F238E27FC236}">
                <a16:creationId xmlns:a16="http://schemas.microsoft.com/office/drawing/2014/main" id="{25D9CE9C-8120-4A33-9659-3E9F4F723C2D}"/>
              </a:ext>
            </a:extLst>
          </p:cNvPr>
          <p:cNvCxnSpPr>
            <a:cxnSpLocks/>
            <a:stCxn id="242" idx="6"/>
            <a:endCxn id="220" idx="2"/>
          </p:cNvCxnSpPr>
          <p:nvPr/>
        </p:nvCxnSpPr>
        <p:spPr>
          <a:xfrm flipH="1" flipV="1">
            <a:off x="6472719" y="3230100"/>
            <a:ext cx="387746" cy="1647615"/>
          </a:xfrm>
          <a:prstGeom prst="bentConnector4">
            <a:avLst>
              <a:gd name="adj1" fmla="val -41373"/>
              <a:gd name="adj2" fmla="val 2671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연결선: 꺾임 267">
            <a:extLst>
              <a:ext uri="{FF2B5EF4-FFF2-40B4-BE49-F238E27FC236}">
                <a16:creationId xmlns:a16="http://schemas.microsoft.com/office/drawing/2014/main" id="{47486DBD-060D-4AFD-8F06-B10118D6CFD7}"/>
              </a:ext>
            </a:extLst>
          </p:cNvPr>
          <p:cNvCxnSpPr>
            <a:cxnSpLocks/>
            <a:stCxn id="195" idx="6"/>
            <a:endCxn id="201" idx="2"/>
          </p:cNvCxnSpPr>
          <p:nvPr/>
        </p:nvCxnSpPr>
        <p:spPr>
          <a:xfrm flipH="1" flipV="1">
            <a:off x="4571394" y="3230100"/>
            <a:ext cx="393832" cy="1656477"/>
          </a:xfrm>
          <a:prstGeom prst="bentConnector4">
            <a:avLst>
              <a:gd name="adj1" fmla="val -42770"/>
              <a:gd name="adj2" fmla="val 2732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911A65EC-E7DD-4C8D-95FF-58034F75F85B}"/>
              </a:ext>
            </a:extLst>
          </p:cNvPr>
          <p:cNvCxnSpPr>
            <a:cxnSpLocks/>
            <a:stCxn id="168" idx="6"/>
          </p:cNvCxnSpPr>
          <p:nvPr/>
        </p:nvCxnSpPr>
        <p:spPr>
          <a:xfrm flipV="1">
            <a:off x="3264759" y="3503048"/>
            <a:ext cx="729725" cy="4230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C11E9B4B-EEA1-4AF2-841D-1E24358B2406}"/>
              </a:ext>
            </a:extLst>
          </p:cNvPr>
          <p:cNvCxnSpPr>
            <a:cxnSpLocks/>
          </p:cNvCxnSpPr>
          <p:nvPr/>
        </p:nvCxnSpPr>
        <p:spPr>
          <a:xfrm>
            <a:off x="7403254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63F7CA28-AE47-49FB-B6A1-7FE879E112DB}"/>
              </a:ext>
            </a:extLst>
          </p:cNvPr>
          <p:cNvCxnSpPr>
            <a:cxnSpLocks/>
          </p:cNvCxnSpPr>
          <p:nvPr/>
        </p:nvCxnSpPr>
        <p:spPr>
          <a:xfrm>
            <a:off x="7403254" y="4877708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17035FA0-7317-4E29-85FA-AC00368C61CA}"/>
              </a:ext>
            </a:extLst>
          </p:cNvPr>
          <p:cNvCxnSpPr>
            <a:cxnSpLocks/>
          </p:cNvCxnSpPr>
          <p:nvPr/>
        </p:nvCxnSpPr>
        <p:spPr>
          <a:xfrm>
            <a:off x="4029414" y="3503048"/>
            <a:ext cx="33395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44965016-3C4D-45EF-956F-B83226922903}"/>
              </a:ext>
            </a:extLst>
          </p:cNvPr>
          <p:cNvSpPr/>
          <p:nvPr/>
        </p:nvSpPr>
        <p:spPr>
          <a:xfrm>
            <a:off x="6299415" y="483652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DE271CA-A05E-431B-9B98-F4C38A2ED375}"/>
              </a:ext>
            </a:extLst>
          </p:cNvPr>
          <p:cNvSpPr/>
          <p:nvPr/>
        </p:nvSpPr>
        <p:spPr>
          <a:xfrm>
            <a:off x="6298260" y="483167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22A6C8A8-4EF2-47D3-B7A1-D30E74EA82B3}"/>
              </a:ext>
            </a:extLst>
          </p:cNvPr>
          <p:cNvCxnSpPr>
            <a:cxnSpLocks/>
            <a:stCxn id="260" idx="0"/>
            <a:endCxn id="82" idx="4"/>
          </p:cNvCxnSpPr>
          <p:nvPr/>
        </p:nvCxnSpPr>
        <p:spPr>
          <a:xfrm rot="16200000" flipH="1">
            <a:off x="5318063" y="3898519"/>
            <a:ext cx="1139505" cy="908184"/>
          </a:xfrm>
          <a:prstGeom prst="bentConnector5">
            <a:avLst>
              <a:gd name="adj1" fmla="val -11614"/>
              <a:gd name="adj2" fmla="val 55595"/>
              <a:gd name="adj3" fmla="val 11583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타원 100">
            <a:extLst>
              <a:ext uri="{FF2B5EF4-FFF2-40B4-BE49-F238E27FC236}">
                <a16:creationId xmlns:a16="http://schemas.microsoft.com/office/drawing/2014/main" id="{1ECD2FAD-815A-4400-BC04-37EC968BC96F}"/>
              </a:ext>
            </a:extLst>
          </p:cNvPr>
          <p:cNvSpPr/>
          <p:nvPr/>
        </p:nvSpPr>
        <p:spPr>
          <a:xfrm>
            <a:off x="5054033" y="439021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65E94C4-47DD-4041-B93B-3F416391B26F}"/>
              </a:ext>
            </a:extLst>
          </p:cNvPr>
          <p:cNvCxnSpPr>
            <a:cxnSpLocks/>
          </p:cNvCxnSpPr>
          <p:nvPr/>
        </p:nvCxnSpPr>
        <p:spPr>
          <a:xfrm>
            <a:off x="6456593" y="3459160"/>
            <a:ext cx="33395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81B841EB-5D54-460A-AF40-364622C5DFC0}"/>
              </a:ext>
            </a:extLst>
          </p:cNvPr>
          <p:cNvSpPr/>
          <p:nvPr/>
        </p:nvSpPr>
        <p:spPr>
          <a:xfrm>
            <a:off x="6929377" y="439422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14815901-A3DD-47ED-8067-D9F71AECAE76}"/>
              </a:ext>
            </a:extLst>
          </p:cNvPr>
          <p:cNvCxnSpPr>
            <a:cxnSpLocks/>
            <a:stCxn id="261" idx="0"/>
          </p:cNvCxnSpPr>
          <p:nvPr/>
        </p:nvCxnSpPr>
        <p:spPr>
          <a:xfrm rot="5400000" flipH="1" flipV="1">
            <a:off x="7386530" y="3417432"/>
            <a:ext cx="322361" cy="42532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7580D4B1-CBEC-43B3-B928-96A05066415E}"/>
              </a:ext>
            </a:extLst>
          </p:cNvPr>
          <p:cNvCxnSpPr>
            <a:cxnSpLocks/>
          </p:cNvCxnSpPr>
          <p:nvPr/>
        </p:nvCxnSpPr>
        <p:spPr>
          <a:xfrm>
            <a:off x="7760372" y="3468912"/>
            <a:ext cx="31682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41507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Attention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사용 방법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626158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앞에선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사이에 삽입했지만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이용하는 장소가 정해져 있지는 않다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전에 넣어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입력으로 사용할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뭐가 더 정확도가 높냐는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실제 데이터에 따라 다르다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직접 해보기전에는 알 수 없다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 관점에서는 전자의 구성이 쉽다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966120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심층화와 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9299277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심층화할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 쉽게 떠올릴 수 있는 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층을 깊게 쌓는 방법이다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표현력이 높은 모델을 만들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보통은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같은 층수의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이용하는 것이 일반적인데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여러가지 변형을 하면서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출력인 맥락벡터를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여러 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전파할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연결은 층을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깊게할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 사용하는 중요한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넘어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건너 뛰어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선을 연결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하는 단순한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연결의 접속부에서는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출력이 더해진다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왜냐하면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덧셈은 역 전파 시 기울기를 그대로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흘려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보내므로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연결의 기울기가 아무런 영향을 받지 않고 모든 계층으로 흐르기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층이 깊어져도 기울기가 소실되지 않고 전파되어 잘 학습된다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9679390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심층화와 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4377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B337A0F-0D84-4B57-858F-A03E67B95CB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998761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EB38AA0-03E7-4F67-A30C-DB61DC652A2C}"/>
              </a:ext>
            </a:extLst>
          </p:cNvPr>
          <p:cNvSpPr/>
          <p:nvPr/>
        </p:nvSpPr>
        <p:spPr>
          <a:xfrm>
            <a:off x="558297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DEA80CE-BAC7-480B-939F-F67CD9F6948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98761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F773A2E-C8F8-4434-945F-F25C78D9F133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158215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020F264-80CC-4AA9-B96F-842B3A8DD375}"/>
              </a:ext>
            </a:extLst>
          </p:cNvPr>
          <p:cNvSpPr/>
          <p:nvPr/>
        </p:nvSpPr>
        <p:spPr>
          <a:xfrm>
            <a:off x="1717751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4F1ED8E-C66E-4AAB-94AB-2577A630FF7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158215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827C036-FA96-47EA-B1A6-4FC693B5E7B9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3317670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F4BAFA2-EA19-4AC3-8E71-5D10F8BA616F}"/>
              </a:ext>
            </a:extLst>
          </p:cNvPr>
          <p:cNvSpPr/>
          <p:nvPr/>
        </p:nvSpPr>
        <p:spPr>
          <a:xfrm>
            <a:off x="2877205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DDA473E-0C28-4766-BB0F-728EF6E9C9CB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3317669" y="5088697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244F624-DBC0-40A5-9C0C-59B064F7D74E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4477125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8057ED3-9B86-4476-923D-451F09E7849A}"/>
              </a:ext>
            </a:extLst>
          </p:cNvPr>
          <p:cNvSpPr/>
          <p:nvPr/>
        </p:nvSpPr>
        <p:spPr>
          <a:xfrm>
            <a:off x="4036661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88A7762-DD00-47FC-AC03-02AD1E4E2888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4477125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05C4A3F-FE67-47B2-A7E0-9A9154196A1E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5636580" y="4593103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66BA42A-4EE2-4ADE-8013-81847C530F20}"/>
              </a:ext>
            </a:extLst>
          </p:cNvPr>
          <p:cNvSpPr/>
          <p:nvPr/>
        </p:nvSpPr>
        <p:spPr>
          <a:xfrm>
            <a:off x="5196117" y="4801570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5658B72-CC57-445A-A69D-CBB8887E21F2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5636580" y="5088699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0E5327A-7657-451F-8E1D-5580753CBA75}"/>
              </a:ext>
            </a:extLst>
          </p:cNvPr>
          <p:cNvSpPr/>
          <p:nvPr/>
        </p:nvSpPr>
        <p:spPr>
          <a:xfrm>
            <a:off x="558297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E6174-FA15-4011-99B3-FB303CB328C5}"/>
              </a:ext>
            </a:extLst>
          </p:cNvPr>
          <p:cNvSpPr/>
          <p:nvPr/>
        </p:nvSpPr>
        <p:spPr>
          <a:xfrm>
            <a:off x="1354965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9CB84A3-3175-45D8-8379-CD7754E7A455}"/>
              </a:ext>
            </a:extLst>
          </p:cNvPr>
          <p:cNvSpPr/>
          <p:nvPr/>
        </p:nvSpPr>
        <p:spPr>
          <a:xfrm>
            <a:off x="1355781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E8D67D1-274A-4E4B-B078-6979C21465B7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441257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7441E58-0A24-447E-944C-4A53729B9AD6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1440443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24D005B-B9E3-4E89-80FE-272E3C882A23}"/>
              </a:ext>
            </a:extLst>
          </p:cNvPr>
          <p:cNvCxnSpPr>
            <a:cxnSpLocks/>
            <a:stCxn id="10" idx="6"/>
            <a:endCxn id="65" idx="2"/>
          </p:cNvCxnSpPr>
          <p:nvPr/>
        </p:nvCxnSpPr>
        <p:spPr>
          <a:xfrm flipH="1" flipV="1">
            <a:off x="998761" y="4099024"/>
            <a:ext cx="441680" cy="449454"/>
          </a:xfrm>
          <a:prstGeom prst="bentConnector4">
            <a:avLst>
              <a:gd name="adj1" fmla="val -18160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366E0EA9-42A3-4B02-B961-CDEBD842D96A}"/>
              </a:ext>
            </a:extLst>
          </p:cNvPr>
          <p:cNvSpPr/>
          <p:nvPr/>
        </p:nvSpPr>
        <p:spPr>
          <a:xfrm>
            <a:off x="557706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CD79D2-D496-404D-8DF2-D195321E7F5C}"/>
              </a:ext>
            </a:extLst>
          </p:cNvPr>
          <p:cNvSpPr/>
          <p:nvPr/>
        </p:nvSpPr>
        <p:spPr>
          <a:xfrm>
            <a:off x="558522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77F8DD-AEA0-4C1B-87BF-BD0805D86E01}"/>
              </a:ext>
            </a:extLst>
          </p:cNvPr>
          <p:cNvSpPr/>
          <p:nvPr/>
        </p:nvSpPr>
        <p:spPr>
          <a:xfrm>
            <a:off x="1717751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B3899E1-3960-4195-88B0-87CBB80693BC}"/>
              </a:ext>
            </a:extLst>
          </p:cNvPr>
          <p:cNvSpPr/>
          <p:nvPr/>
        </p:nvSpPr>
        <p:spPr>
          <a:xfrm>
            <a:off x="2514420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970BA80-F965-41CB-9CE8-5636C0E7E203}"/>
              </a:ext>
            </a:extLst>
          </p:cNvPr>
          <p:cNvSpPr/>
          <p:nvPr/>
        </p:nvSpPr>
        <p:spPr>
          <a:xfrm>
            <a:off x="2515235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03247D8-EA54-4736-8555-5C8894D1A670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2600712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F1ADE30-DC50-487D-A136-9FD937CB379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2599897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0ABF4D1-E240-47BE-B3F6-8287BE1EFCF3}"/>
              </a:ext>
            </a:extLst>
          </p:cNvPr>
          <p:cNvCxnSpPr>
            <a:cxnSpLocks/>
            <a:stCxn id="21" idx="6"/>
            <a:endCxn id="73" idx="2"/>
          </p:cNvCxnSpPr>
          <p:nvPr/>
        </p:nvCxnSpPr>
        <p:spPr>
          <a:xfrm flipH="1" flipV="1">
            <a:off x="2158215" y="4099024"/>
            <a:ext cx="441681" cy="449454"/>
          </a:xfrm>
          <a:prstGeom prst="bentConnector4">
            <a:avLst>
              <a:gd name="adj1" fmla="val -19069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5EE87483-359D-492F-BB33-616C0D581816}"/>
              </a:ext>
            </a:extLst>
          </p:cNvPr>
          <p:cNvSpPr/>
          <p:nvPr/>
        </p:nvSpPr>
        <p:spPr>
          <a:xfrm>
            <a:off x="1717160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47F58C1-B75A-4B51-BC99-0D4901A2B1DD}"/>
              </a:ext>
            </a:extLst>
          </p:cNvPr>
          <p:cNvSpPr/>
          <p:nvPr/>
        </p:nvSpPr>
        <p:spPr>
          <a:xfrm>
            <a:off x="1717976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FA2F787-9A9F-4CB5-85F5-7A202E7E7D79}"/>
              </a:ext>
            </a:extLst>
          </p:cNvPr>
          <p:cNvSpPr/>
          <p:nvPr/>
        </p:nvSpPr>
        <p:spPr>
          <a:xfrm>
            <a:off x="2877205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27BAB04-0DDC-47F1-8F46-7D10B7FBAEEC}"/>
              </a:ext>
            </a:extLst>
          </p:cNvPr>
          <p:cNvSpPr/>
          <p:nvPr/>
        </p:nvSpPr>
        <p:spPr>
          <a:xfrm>
            <a:off x="3673874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1822801-8897-4B1B-BC67-F70EDA225BEF}"/>
              </a:ext>
            </a:extLst>
          </p:cNvPr>
          <p:cNvSpPr/>
          <p:nvPr/>
        </p:nvSpPr>
        <p:spPr>
          <a:xfrm>
            <a:off x="3674690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71AD1D-6365-4F6A-A0C0-29359C6095B6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3760166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4C4128B-54F2-40CF-A2B2-8ED20C5B465F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759352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2AE00DC-5B69-49FA-A658-891CC40BDA4A}"/>
              </a:ext>
            </a:extLst>
          </p:cNvPr>
          <p:cNvCxnSpPr>
            <a:cxnSpLocks/>
            <a:stCxn id="32" idx="6"/>
            <a:endCxn id="81" idx="2"/>
          </p:cNvCxnSpPr>
          <p:nvPr/>
        </p:nvCxnSpPr>
        <p:spPr>
          <a:xfrm flipH="1" flipV="1">
            <a:off x="3317669" y="4099024"/>
            <a:ext cx="441681" cy="449454"/>
          </a:xfrm>
          <a:prstGeom prst="bentConnector4">
            <a:avLst>
              <a:gd name="adj1" fmla="val -14528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5B11C779-54E8-4227-8D35-4DC653741777}"/>
              </a:ext>
            </a:extLst>
          </p:cNvPr>
          <p:cNvSpPr/>
          <p:nvPr/>
        </p:nvSpPr>
        <p:spPr>
          <a:xfrm>
            <a:off x="2876615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E7682B9-A086-4A7F-85B4-59954F3E5841}"/>
              </a:ext>
            </a:extLst>
          </p:cNvPr>
          <p:cNvSpPr/>
          <p:nvPr/>
        </p:nvSpPr>
        <p:spPr>
          <a:xfrm>
            <a:off x="2877430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AC3378B-F0B0-43B7-9322-EAF96B00B1C8}"/>
              </a:ext>
            </a:extLst>
          </p:cNvPr>
          <p:cNvSpPr/>
          <p:nvPr/>
        </p:nvSpPr>
        <p:spPr>
          <a:xfrm>
            <a:off x="4036661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0731A06-B92F-4F36-8859-141B29BC4940}"/>
              </a:ext>
            </a:extLst>
          </p:cNvPr>
          <p:cNvSpPr/>
          <p:nvPr/>
        </p:nvSpPr>
        <p:spPr>
          <a:xfrm>
            <a:off x="4833330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7FFBBF0-BADB-48CF-A385-EC9437B6D64C}"/>
              </a:ext>
            </a:extLst>
          </p:cNvPr>
          <p:cNvSpPr/>
          <p:nvPr/>
        </p:nvSpPr>
        <p:spPr>
          <a:xfrm>
            <a:off x="4834146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21D9115-8B58-4522-BC68-9B886994C207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4919622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D71FBA3-729F-48F3-9181-B1C8F1931EAB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4918808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DA1D8EC-8448-4481-858A-9E2EBE4F13A3}"/>
              </a:ext>
            </a:extLst>
          </p:cNvPr>
          <p:cNvCxnSpPr>
            <a:cxnSpLocks/>
            <a:stCxn id="43" idx="6"/>
            <a:endCxn id="89" idx="2"/>
          </p:cNvCxnSpPr>
          <p:nvPr/>
        </p:nvCxnSpPr>
        <p:spPr>
          <a:xfrm flipH="1" flipV="1">
            <a:off x="4477125" y="4099024"/>
            <a:ext cx="441681" cy="449454"/>
          </a:xfrm>
          <a:prstGeom prst="bentConnector4">
            <a:avLst>
              <a:gd name="adj1" fmla="val -13620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5B313ADF-261C-413B-8251-305088E07F8D}"/>
              </a:ext>
            </a:extLst>
          </p:cNvPr>
          <p:cNvSpPr/>
          <p:nvPr/>
        </p:nvSpPr>
        <p:spPr>
          <a:xfrm>
            <a:off x="4036070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F1D3659-556E-4399-943A-B389EA898F2E}"/>
              </a:ext>
            </a:extLst>
          </p:cNvPr>
          <p:cNvSpPr/>
          <p:nvPr/>
        </p:nvSpPr>
        <p:spPr>
          <a:xfrm>
            <a:off x="4036886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4075489-A9EC-40A3-BFF3-0305C56ECE81}"/>
              </a:ext>
            </a:extLst>
          </p:cNvPr>
          <p:cNvSpPr/>
          <p:nvPr/>
        </p:nvSpPr>
        <p:spPr>
          <a:xfrm>
            <a:off x="5196117" y="4305974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0A92473-D4E2-40A5-9D82-7D5E3F8227A7}"/>
              </a:ext>
            </a:extLst>
          </p:cNvPr>
          <p:cNvSpPr/>
          <p:nvPr/>
        </p:nvSpPr>
        <p:spPr>
          <a:xfrm>
            <a:off x="5992786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EC3F388-4D2A-4A60-9542-E24551FC7EC8}"/>
              </a:ext>
            </a:extLst>
          </p:cNvPr>
          <p:cNvSpPr/>
          <p:nvPr/>
        </p:nvSpPr>
        <p:spPr>
          <a:xfrm>
            <a:off x="5993601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EDA7CC0-A24B-425B-B9B9-23D281EAB614}"/>
              </a:ext>
            </a:extLst>
          </p:cNvPr>
          <p:cNvCxnSpPr>
            <a:cxnSpLocks/>
            <a:stCxn id="54" idx="6"/>
            <a:endCxn id="97" idx="2"/>
          </p:cNvCxnSpPr>
          <p:nvPr/>
        </p:nvCxnSpPr>
        <p:spPr>
          <a:xfrm flipH="1" flipV="1">
            <a:off x="5636581" y="4099025"/>
            <a:ext cx="441681" cy="449453"/>
          </a:xfrm>
          <a:prstGeom prst="bentConnector4">
            <a:avLst>
              <a:gd name="adj1" fmla="val -13620"/>
              <a:gd name="adj2" fmla="val 6924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61A8453A-DBF9-4BD2-B09A-729942A8FB54}"/>
              </a:ext>
            </a:extLst>
          </p:cNvPr>
          <p:cNvSpPr/>
          <p:nvPr/>
        </p:nvSpPr>
        <p:spPr>
          <a:xfrm>
            <a:off x="5195525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1C41F9B-08E1-46B6-85B0-3FCFE8EAB0D8}"/>
              </a:ext>
            </a:extLst>
          </p:cNvPr>
          <p:cNvSpPr/>
          <p:nvPr/>
        </p:nvSpPr>
        <p:spPr>
          <a:xfrm>
            <a:off x="5196342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C360A7-C0DC-465E-A348-8B4A9BBA4874}"/>
              </a:ext>
            </a:extLst>
          </p:cNvPr>
          <p:cNvSpPr txBox="1"/>
          <p:nvPr/>
        </p:nvSpPr>
        <p:spPr>
          <a:xfrm>
            <a:off x="5437940" y="5479744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47ECA3F-D553-4D11-A55C-7CD3D2202F53}"/>
              </a:ext>
            </a:extLst>
          </p:cNvPr>
          <p:cNvSpPr txBox="1"/>
          <p:nvPr/>
        </p:nvSpPr>
        <p:spPr>
          <a:xfrm>
            <a:off x="858360" y="5481654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35C8840-7F19-455F-8FC0-BD0CD5ABDF81}"/>
              </a:ext>
            </a:extLst>
          </p:cNvPr>
          <p:cNvSpPr txBox="1"/>
          <p:nvPr/>
        </p:nvSpPr>
        <p:spPr>
          <a:xfrm>
            <a:off x="2017815" y="5481151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9E3CCC-7A8D-4BB1-88BA-AC73226C31AB}"/>
              </a:ext>
            </a:extLst>
          </p:cNvPr>
          <p:cNvSpPr txBox="1"/>
          <p:nvPr/>
        </p:nvSpPr>
        <p:spPr>
          <a:xfrm>
            <a:off x="3056635" y="5481151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1A01CB1-C877-44D6-B11B-3A0E7F90C35F}"/>
              </a:ext>
            </a:extLst>
          </p:cNvPr>
          <p:cNvSpPr txBox="1"/>
          <p:nvPr/>
        </p:nvSpPr>
        <p:spPr>
          <a:xfrm>
            <a:off x="4277449" y="5480412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8E4EF11B-ADC8-4AB5-B7BE-9D5B745AF1E2}"/>
              </a:ext>
            </a:extLst>
          </p:cNvPr>
          <p:cNvSpPr/>
          <p:nvPr/>
        </p:nvSpPr>
        <p:spPr>
          <a:xfrm>
            <a:off x="558297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23B2CBC-0F0E-4524-82E0-2F740E3EF4BE}"/>
              </a:ext>
            </a:extLst>
          </p:cNvPr>
          <p:cNvSpPr/>
          <p:nvPr/>
        </p:nvSpPr>
        <p:spPr>
          <a:xfrm>
            <a:off x="1354965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DD186EB-8A7E-4455-96A8-B6C3F6BAEABA}"/>
              </a:ext>
            </a:extLst>
          </p:cNvPr>
          <p:cNvSpPr/>
          <p:nvPr/>
        </p:nvSpPr>
        <p:spPr>
          <a:xfrm>
            <a:off x="1355781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36557DC-3E9B-45E1-BDC5-6FC9CCA25086}"/>
              </a:ext>
            </a:extLst>
          </p:cNvPr>
          <p:cNvCxnSpPr>
            <a:cxnSpLocks/>
            <a:stCxn id="67" idx="6"/>
          </p:cNvCxnSpPr>
          <p:nvPr/>
        </p:nvCxnSpPr>
        <p:spPr>
          <a:xfrm>
            <a:off x="1441257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13487B3-4DCF-404A-A678-EB644E171280}"/>
              </a:ext>
            </a:extLst>
          </p:cNvPr>
          <p:cNvCxnSpPr>
            <a:cxnSpLocks/>
            <a:stCxn id="66" idx="6"/>
          </p:cNvCxnSpPr>
          <p:nvPr/>
        </p:nvCxnSpPr>
        <p:spPr>
          <a:xfrm>
            <a:off x="1440443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910ECBD2-8F7E-4483-86CC-F1EAFA0B0809}"/>
              </a:ext>
            </a:extLst>
          </p:cNvPr>
          <p:cNvCxnSpPr>
            <a:cxnSpLocks/>
            <a:stCxn id="66" idx="6"/>
            <a:endCxn id="104" idx="2"/>
          </p:cNvCxnSpPr>
          <p:nvPr/>
        </p:nvCxnSpPr>
        <p:spPr>
          <a:xfrm flipH="1" flipV="1">
            <a:off x="998761" y="3604946"/>
            <a:ext cx="441680" cy="449454"/>
          </a:xfrm>
          <a:prstGeom prst="bentConnector4">
            <a:avLst>
              <a:gd name="adj1" fmla="val -18160"/>
              <a:gd name="adj2" fmla="val 6834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4CB1731E-D45E-4930-B7AA-96E9714174AC}"/>
              </a:ext>
            </a:extLst>
          </p:cNvPr>
          <p:cNvSpPr/>
          <p:nvPr/>
        </p:nvSpPr>
        <p:spPr>
          <a:xfrm>
            <a:off x="557706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C7DFA77-3146-4C6A-85FE-D1379F0AC659}"/>
              </a:ext>
            </a:extLst>
          </p:cNvPr>
          <p:cNvSpPr/>
          <p:nvPr/>
        </p:nvSpPr>
        <p:spPr>
          <a:xfrm>
            <a:off x="558522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043969E6-142C-4B7D-86D6-39DC7A2F30F7}"/>
              </a:ext>
            </a:extLst>
          </p:cNvPr>
          <p:cNvSpPr/>
          <p:nvPr/>
        </p:nvSpPr>
        <p:spPr>
          <a:xfrm>
            <a:off x="1717751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722EC688-9018-4762-A0CD-FFE9CFDD9B81}"/>
              </a:ext>
            </a:extLst>
          </p:cNvPr>
          <p:cNvSpPr/>
          <p:nvPr/>
        </p:nvSpPr>
        <p:spPr>
          <a:xfrm>
            <a:off x="2514420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1E8B11C-4CD6-478E-9D10-4A1BE04842B8}"/>
              </a:ext>
            </a:extLst>
          </p:cNvPr>
          <p:cNvSpPr/>
          <p:nvPr/>
        </p:nvSpPr>
        <p:spPr>
          <a:xfrm>
            <a:off x="2515235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FEA949C-5A11-4A7E-A154-DF6BCE253838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2600712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B5BE741-E493-42A4-AEAA-14AB89659249}"/>
              </a:ext>
            </a:extLst>
          </p:cNvPr>
          <p:cNvCxnSpPr>
            <a:cxnSpLocks/>
            <a:stCxn id="74" idx="6"/>
          </p:cNvCxnSpPr>
          <p:nvPr/>
        </p:nvCxnSpPr>
        <p:spPr>
          <a:xfrm>
            <a:off x="2599897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865257EB-0C72-4AF9-A56A-364C10CA4955}"/>
              </a:ext>
            </a:extLst>
          </p:cNvPr>
          <p:cNvCxnSpPr>
            <a:cxnSpLocks/>
            <a:stCxn id="74" idx="6"/>
            <a:endCxn id="112" idx="2"/>
          </p:cNvCxnSpPr>
          <p:nvPr/>
        </p:nvCxnSpPr>
        <p:spPr>
          <a:xfrm flipH="1" flipV="1">
            <a:off x="2158215" y="3604946"/>
            <a:ext cx="441681" cy="449454"/>
          </a:xfrm>
          <a:prstGeom prst="bentConnector4">
            <a:avLst>
              <a:gd name="adj1" fmla="val -19069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15F62072-B402-4EAE-8165-5299BE8FE3B4}"/>
              </a:ext>
            </a:extLst>
          </p:cNvPr>
          <p:cNvSpPr/>
          <p:nvPr/>
        </p:nvSpPr>
        <p:spPr>
          <a:xfrm>
            <a:off x="1717160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B78D9B8-FC3E-4BD5-91C3-687BCC18C6BC}"/>
              </a:ext>
            </a:extLst>
          </p:cNvPr>
          <p:cNvSpPr/>
          <p:nvPr/>
        </p:nvSpPr>
        <p:spPr>
          <a:xfrm>
            <a:off x="1717976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E9FE515C-DBA2-434A-A04F-34B81AA56626}"/>
              </a:ext>
            </a:extLst>
          </p:cNvPr>
          <p:cNvSpPr/>
          <p:nvPr/>
        </p:nvSpPr>
        <p:spPr>
          <a:xfrm>
            <a:off x="2877205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4A38F16-1B23-4047-9ED2-DA0922E16456}"/>
              </a:ext>
            </a:extLst>
          </p:cNvPr>
          <p:cNvSpPr/>
          <p:nvPr/>
        </p:nvSpPr>
        <p:spPr>
          <a:xfrm>
            <a:off x="3673874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77EE7D9-8296-41FE-BB07-70BBAAA61A50}"/>
              </a:ext>
            </a:extLst>
          </p:cNvPr>
          <p:cNvSpPr/>
          <p:nvPr/>
        </p:nvSpPr>
        <p:spPr>
          <a:xfrm>
            <a:off x="3674690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03604D1-6FA9-4C4E-9C70-EFE1B2D895E2}"/>
              </a:ext>
            </a:extLst>
          </p:cNvPr>
          <p:cNvCxnSpPr>
            <a:cxnSpLocks/>
            <a:stCxn id="83" idx="6"/>
          </p:cNvCxnSpPr>
          <p:nvPr/>
        </p:nvCxnSpPr>
        <p:spPr>
          <a:xfrm>
            <a:off x="3760166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7800A77F-7B2D-4222-AD5B-93C61222945B}"/>
              </a:ext>
            </a:extLst>
          </p:cNvPr>
          <p:cNvCxnSpPr>
            <a:cxnSpLocks/>
            <a:stCxn id="82" idx="6"/>
          </p:cNvCxnSpPr>
          <p:nvPr/>
        </p:nvCxnSpPr>
        <p:spPr>
          <a:xfrm>
            <a:off x="3759352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3813BFA-6919-486A-B62C-0D47DC1F5BE8}"/>
              </a:ext>
            </a:extLst>
          </p:cNvPr>
          <p:cNvCxnSpPr>
            <a:cxnSpLocks/>
            <a:stCxn id="82" idx="6"/>
            <a:endCxn id="120" idx="2"/>
          </p:cNvCxnSpPr>
          <p:nvPr/>
        </p:nvCxnSpPr>
        <p:spPr>
          <a:xfrm flipH="1" flipV="1">
            <a:off x="3317669" y="3604946"/>
            <a:ext cx="441681" cy="449454"/>
          </a:xfrm>
          <a:prstGeom prst="bentConnector4">
            <a:avLst>
              <a:gd name="adj1" fmla="val -14528"/>
              <a:gd name="adj2" fmla="val 6477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F817EACD-8FCF-4FDF-BF5C-6F752F0C6B13}"/>
              </a:ext>
            </a:extLst>
          </p:cNvPr>
          <p:cNvSpPr/>
          <p:nvPr/>
        </p:nvSpPr>
        <p:spPr>
          <a:xfrm>
            <a:off x="2876615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BAD019B-F63C-4417-8112-DF64E8BDFBF1}"/>
              </a:ext>
            </a:extLst>
          </p:cNvPr>
          <p:cNvSpPr/>
          <p:nvPr/>
        </p:nvSpPr>
        <p:spPr>
          <a:xfrm>
            <a:off x="2877430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7D9D9EA-18EC-45F1-AAE9-C530FF2EF595}"/>
              </a:ext>
            </a:extLst>
          </p:cNvPr>
          <p:cNvSpPr/>
          <p:nvPr/>
        </p:nvSpPr>
        <p:spPr>
          <a:xfrm>
            <a:off x="4036661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22B4175B-7B88-426A-A9A8-3070BF00F1CC}"/>
              </a:ext>
            </a:extLst>
          </p:cNvPr>
          <p:cNvSpPr/>
          <p:nvPr/>
        </p:nvSpPr>
        <p:spPr>
          <a:xfrm>
            <a:off x="4833330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1B7273D2-7F6F-4AEB-87A1-2F674D084A75}"/>
              </a:ext>
            </a:extLst>
          </p:cNvPr>
          <p:cNvSpPr/>
          <p:nvPr/>
        </p:nvSpPr>
        <p:spPr>
          <a:xfrm>
            <a:off x="4834146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0BC7F6C-E540-441F-84DB-08D9DE5D87CD}"/>
              </a:ext>
            </a:extLst>
          </p:cNvPr>
          <p:cNvCxnSpPr>
            <a:cxnSpLocks/>
            <a:stCxn id="91" idx="6"/>
          </p:cNvCxnSpPr>
          <p:nvPr/>
        </p:nvCxnSpPr>
        <p:spPr>
          <a:xfrm>
            <a:off x="4919622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3556615-CF48-4A34-B57A-1C7453323FC9}"/>
              </a:ext>
            </a:extLst>
          </p:cNvPr>
          <p:cNvCxnSpPr>
            <a:cxnSpLocks/>
            <a:stCxn id="90" idx="6"/>
          </p:cNvCxnSpPr>
          <p:nvPr/>
        </p:nvCxnSpPr>
        <p:spPr>
          <a:xfrm>
            <a:off x="4918808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74166405-E953-425D-BF1F-0D356E63CF49}"/>
              </a:ext>
            </a:extLst>
          </p:cNvPr>
          <p:cNvCxnSpPr>
            <a:cxnSpLocks/>
            <a:stCxn id="90" idx="6"/>
            <a:endCxn id="128" idx="2"/>
          </p:cNvCxnSpPr>
          <p:nvPr/>
        </p:nvCxnSpPr>
        <p:spPr>
          <a:xfrm flipH="1" flipV="1">
            <a:off x="4477125" y="3604946"/>
            <a:ext cx="441681" cy="449454"/>
          </a:xfrm>
          <a:prstGeom prst="bentConnector4">
            <a:avLst>
              <a:gd name="adj1" fmla="val -16344"/>
              <a:gd name="adj2" fmla="val 6567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13831B18-FCAE-43B1-AD24-05584EB1DCFA}"/>
              </a:ext>
            </a:extLst>
          </p:cNvPr>
          <p:cNvSpPr/>
          <p:nvPr/>
        </p:nvSpPr>
        <p:spPr>
          <a:xfrm>
            <a:off x="4036070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6841676B-9872-40AE-847C-2F272ACDB928}"/>
              </a:ext>
            </a:extLst>
          </p:cNvPr>
          <p:cNvSpPr/>
          <p:nvPr/>
        </p:nvSpPr>
        <p:spPr>
          <a:xfrm>
            <a:off x="4036886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99A8EADA-F18E-4E97-A53C-41CEE0AC6ABC}"/>
              </a:ext>
            </a:extLst>
          </p:cNvPr>
          <p:cNvSpPr/>
          <p:nvPr/>
        </p:nvSpPr>
        <p:spPr>
          <a:xfrm>
            <a:off x="5196117" y="3811896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5AF3A9C-A4FF-42D1-9448-C8202B72F318}"/>
              </a:ext>
            </a:extLst>
          </p:cNvPr>
          <p:cNvSpPr/>
          <p:nvPr/>
        </p:nvSpPr>
        <p:spPr>
          <a:xfrm>
            <a:off x="5992786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8DA0DBE8-E5ED-4629-B32F-71EB5E7CF1BD}"/>
              </a:ext>
            </a:extLst>
          </p:cNvPr>
          <p:cNvSpPr/>
          <p:nvPr/>
        </p:nvSpPr>
        <p:spPr>
          <a:xfrm>
            <a:off x="5993601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5F0EF451-655F-47F4-8B2A-15F3F7CEC6E0}"/>
              </a:ext>
            </a:extLst>
          </p:cNvPr>
          <p:cNvCxnSpPr>
            <a:cxnSpLocks/>
            <a:stCxn id="98" idx="6"/>
            <a:endCxn id="136" idx="2"/>
          </p:cNvCxnSpPr>
          <p:nvPr/>
        </p:nvCxnSpPr>
        <p:spPr>
          <a:xfrm flipH="1" flipV="1">
            <a:off x="5636581" y="3604947"/>
            <a:ext cx="441681" cy="449453"/>
          </a:xfrm>
          <a:prstGeom prst="bentConnector4">
            <a:avLst>
              <a:gd name="adj1" fmla="val -13620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타원 100">
            <a:extLst>
              <a:ext uri="{FF2B5EF4-FFF2-40B4-BE49-F238E27FC236}">
                <a16:creationId xmlns:a16="http://schemas.microsoft.com/office/drawing/2014/main" id="{274741AA-B6F6-4B8E-96A6-199D722E5DBC}"/>
              </a:ext>
            </a:extLst>
          </p:cNvPr>
          <p:cNvSpPr/>
          <p:nvPr/>
        </p:nvSpPr>
        <p:spPr>
          <a:xfrm>
            <a:off x="5195525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B6D52CF1-3C29-48F4-9FA9-A7813B41334D}"/>
              </a:ext>
            </a:extLst>
          </p:cNvPr>
          <p:cNvSpPr/>
          <p:nvPr/>
        </p:nvSpPr>
        <p:spPr>
          <a:xfrm>
            <a:off x="5196342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AED1CB1D-E7B2-4E4B-867F-8DFEBFB16715}"/>
              </a:ext>
            </a:extLst>
          </p:cNvPr>
          <p:cNvSpPr/>
          <p:nvPr/>
        </p:nvSpPr>
        <p:spPr>
          <a:xfrm>
            <a:off x="558297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B410B02E-F927-40B8-A522-FA77B6DA34E4}"/>
              </a:ext>
            </a:extLst>
          </p:cNvPr>
          <p:cNvSpPr/>
          <p:nvPr/>
        </p:nvSpPr>
        <p:spPr>
          <a:xfrm>
            <a:off x="1354965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3367F0CE-87EF-4309-9A7F-7D5978A96AFC}"/>
              </a:ext>
            </a:extLst>
          </p:cNvPr>
          <p:cNvSpPr/>
          <p:nvPr/>
        </p:nvSpPr>
        <p:spPr>
          <a:xfrm>
            <a:off x="1355781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AA7F21A-91F0-4478-A756-15B9D58B4323}"/>
              </a:ext>
            </a:extLst>
          </p:cNvPr>
          <p:cNvCxnSpPr>
            <a:cxnSpLocks/>
            <a:stCxn id="106" idx="6"/>
          </p:cNvCxnSpPr>
          <p:nvPr/>
        </p:nvCxnSpPr>
        <p:spPr>
          <a:xfrm>
            <a:off x="1441257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5FAC5A7-6555-4B7F-895E-FEE652D95D37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1440443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C966816F-9F8A-47B9-B188-B68DA1A955F9}"/>
              </a:ext>
            </a:extLst>
          </p:cNvPr>
          <p:cNvCxnSpPr>
            <a:cxnSpLocks/>
            <a:stCxn id="105" idx="6"/>
          </p:cNvCxnSpPr>
          <p:nvPr/>
        </p:nvCxnSpPr>
        <p:spPr>
          <a:xfrm flipH="1" flipV="1">
            <a:off x="1027696" y="2825259"/>
            <a:ext cx="412745" cy="735063"/>
          </a:xfrm>
          <a:prstGeom prst="bentConnector4">
            <a:avLst>
              <a:gd name="adj1" fmla="val -18462"/>
              <a:gd name="adj2" fmla="val 43214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95A6434E-9430-4CC2-BE79-95FAA9664F06}"/>
              </a:ext>
            </a:extLst>
          </p:cNvPr>
          <p:cNvSpPr/>
          <p:nvPr/>
        </p:nvSpPr>
        <p:spPr>
          <a:xfrm>
            <a:off x="557706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80ECD58-F959-4F2C-A73B-7AA249025820}"/>
              </a:ext>
            </a:extLst>
          </p:cNvPr>
          <p:cNvSpPr/>
          <p:nvPr/>
        </p:nvSpPr>
        <p:spPr>
          <a:xfrm>
            <a:off x="558522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3A4BC9AF-C0CB-48E6-88D7-001C8A2E487F}"/>
              </a:ext>
            </a:extLst>
          </p:cNvPr>
          <p:cNvSpPr/>
          <p:nvPr/>
        </p:nvSpPr>
        <p:spPr>
          <a:xfrm>
            <a:off x="1717751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4874D223-6D80-46B2-B5AF-CBA71938BD98}"/>
              </a:ext>
            </a:extLst>
          </p:cNvPr>
          <p:cNvSpPr/>
          <p:nvPr/>
        </p:nvSpPr>
        <p:spPr>
          <a:xfrm>
            <a:off x="2514420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EE0133F6-4E46-4DFE-8F83-59F061F5F34D}"/>
              </a:ext>
            </a:extLst>
          </p:cNvPr>
          <p:cNvSpPr/>
          <p:nvPr/>
        </p:nvSpPr>
        <p:spPr>
          <a:xfrm>
            <a:off x="2515235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47B94DF-8A3F-42C9-8C8B-A0D203BADEBF}"/>
              </a:ext>
            </a:extLst>
          </p:cNvPr>
          <p:cNvCxnSpPr>
            <a:cxnSpLocks/>
            <a:stCxn id="114" idx="6"/>
          </p:cNvCxnSpPr>
          <p:nvPr/>
        </p:nvCxnSpPr>
        <p:spPr>
          <a:xfrm>
            <a:off x="2600712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9441FEF7-27C2-4BD3-B7EC-C6B1C7BB6AE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599897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371A0943-02CC-4C89-98D0-F18703910C2B}"/>
              </a:ext>
            </a:extLst>
          </p:cNvPr>
          <p:cNvCxnSpPr>
            <a:cxnSpLocks/>
            <a:stCxn id="113" idx="6"/>
          </p:cNvCxnSpPr>
          <p:nvPr/>
        </p:nvCxnSpPr>
        <p:spPr>
          <a:xfrm flipH="1" flipV="1">
            <a:off x="2187151" y="2825259"/>
            <a:ext cx="412745" cy="735063"/>
          </a:xfrm>
          <a:prstGeom prst="bentConnector4">
            <a:avLst>
              <a:gd name="adj1" fmla="val -20405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46014925-84C8-431A-817A-07FB5E20FA7F}"/>
              </a:ext>
            </a:extLst>
          </p:cNvPr>
          <p:cNvSpPr/>
          <p:nvPr/>
        </p:nvSpPr>
        <p:spPr>
          <a:xfrm>
            <a:off x="1717160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D0703289-00CA-41EC-8B9C-637280FF23FE}"/>
              </a:ext>
            </a:extLst>
          </p:cNvPr>
          <p:cNvSpPr/>
          <p:nvPr/>
        </p:nvSpPr>
        <p:spPr>
          <a:xfrm>
            <a:off x="1717976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8713DC86-65B1-44D9-B21F-CA6CECF8CAD5}"/>
              </a:ext>
            </a:extLst>
          </p:cNvPr>
          <p:cNvSpPr/>
          <p:nvPr/>
        </p:nvSpPr>
        <p:spPr>
          <a:xfrm>
            <a:off x="2877205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C45F28BC-12EB-4423-B3C1-06500D3CFAB9}"/>
              </a:ext>
            </a:extLst>
          </p:cNvPr>
          <p:cNvSpPr/>
          <p:nvPr/>
        </p:nvSpPr>
        <p:spPr>
          <a:xfrm>
            <a:off x="3673874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AE7C4BA1-AEFC-4789-A708-B2E5E584D03B}"/>
              </a:ext>
            </a:extLst>
          </p:cNvPr>
          <p:cNvSpPr/>
          <p:nvPr/>
        </p:nvSpPr>
        <p:spPr>
          <a:xfrm>
            <a:off x="3674690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4F841DF-2293-40C8-88A3-449107AC9DA3}"/>
              </a:ext>
            </a:extLst>
          </p:cNvPr>
          <p:cNvCxnSpPr>
            <a:cxnSpLocks/>
            <a:stCxn id="122" idx="6"/>
          </p:cNvCxnSpPr>
          <p:nvPr/>
        </p:nvCxnSpPr>
        <p:spPr>
          <a:xfrm>
            <a:off x="3760166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C08A8B98-2A46-486E-986F-88160FCAB549}"/>
              </a:ext>
            </a:extLst>
          </p:cNvPr>
          <p:cNvCxnSpPr>
            <a:cxnSpLocks/>
            <a:stCxn id="121" idx="6"/>
          </p:cNvCxnSpPr>
          <p:nvPr/>
        </p:nvCxnSpPr>
        <p:spPr>
          <a:xfrm>
            <a:off x="3759352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90EA6322-7C41-421C-B3DF-8D6C7695BBFD}"/>
              </a:ext>
            </a:extLst>
          </p:cNvPr>
          <p:cNvCxnSpPr>
            <a:cxnSpLocks/>
            <a:stCxn id="121" idx="6"/>
          </p:cNvCxnSpPr>
          <p:nvPr/>
        </p:nvCxnSpPr>
        <p:spPr>
          <a:xfrm flipH="1" flipV="1">
            <a:off x="3346606" y="2825259"/>
            <a:ext cx="412744" cy="735063"/>
          </a:xfrm>
          <a:prstGeom prst="bentConnector4">
            <a:avLst>
              <a:gd name="adj1" fmla="val -17490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타원 125">
            <a:extLst>
              <a:ext uri="{FF2B5EF4-FFF2-40B4-BE49-F238E27FC236}">
                <a16:creationId xmlns:a16="http://schemas.microsoft.com/office/drawing/2014/main" id="{574EA268-6C0C-4507-8F07-091567409E36}"/>
              </a:ext>
            </a:extLst>
          </p:cNvPr>
          <p:cNvSpPr/>
          <p:nvPr/>
        </p:nvSpPr>
        <p:spPr>
          <a:xfrm>
            <a:off x="2876615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274B5644-5A6A-493C-B4A1-208CCDEA1F6A}"/>
              </a:ext>
            </a:extLst>
          </p:cNvPr>
          <p:cNvSpPr/>
          <p:nvPr/>
        </p:nvSpPr>
        <p:spPr>
          <a:xfrm>
            <a:off x="2877430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97F9A3D9-9DBD-47CC-A5F6-687BC4E1AEA0}"/>
              </a:ext>
            </a:extLst>
          </p:cNvPr>
          <p:cNvSpPr/>
          <p:nvPr/>
        </p:nvSpPr>
        <p:spPr>
          <a:xfrm>
            <a:off x="4036661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A327B576-C228-492A-976B-2E8C97532DE2}"/>
              </a:ext>
            </a:extLst>
          </p:cNvPr>
          <p:cNvSpPr/>
          <p:nvPr/>
        </p:nvSpPr>
        <p:spPr>
          <a:xfrm>
            <a:off x="4833330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8BEBC0E-6469-4143-B3A1-8DE4AE61815A}"/>
              </a:ext>
            </a:extLst>
          </p:cNvPr>
          <p:cNvSpPr/>
          <p:nvPr/>
        </p:nvSpPr>
        <p:spPr>
          <a:xfrm>
            <a:off x="4834146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F36C6A-53AC-4AB4-8ACF-33E7982D2D3F}"/>
              </a:ext>
            </a:extLst>
          </p:cNvPr>
          <p:cNvCxnSpPr>
            <a:cxnSpLocks/>
            <a:stCxn id="130" idx="6"/>
          </p:cNvCxnSpPr>
          <p:nvPr/>
        </p:nvCxnSpPr>
        <p:spPr>
          <a:xfrm>
            <a:off x="4919622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6FEB53DE-F074-409F-80B6-8D15ED30F86E}"/>
              </a:ext>
            </a:extLst>
          </p:cNvPr>
          <p:cNvCxnSpPr>
            <a:cxnSpLocks/>
            <a:stCxn id="129" idx="6"/>
          </p:cNvCxnSpPr>
          <p:nvPr/>
        </p:nvCxnSpPr>
        <p:spPr>
          <a:xfrm>
            <a:off x="4918808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5177D558-8448-4BAD-9029-3D93A86218A9}"/>
              </a:ext>
            </a:extLst>
          </p:cNvPr>
          <p:cNvCxnSpPr>
            <a:cxnSpLocks/>
            <a:stCxn id="129" idx="6"/>
          </p:cNvCxnSpPr>
          <p:nvPr/>
        </p:nvCxnSpPr>
        <p:spPr>
          <a:xfrm flipH="1" flipV="1">
            <a:off x="4506061" y="2825259"/>
            <a:ext cx="412745" cy="735063"/>
          </a:xfrm>
          <a:prstGeom prst="bentConnector4">
            <a:avLst>
              <a:gd name="adj1" fmla="val -16518"/>
              <a:gd name="adj2" fmla="val 42669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타원 133">
            <a:extLst>
              <a:ext uri="{FF2B5EF4-FFF2-40B4-BE49-F238E27FC236}">
                <a16:creationId xmlns:a16="http://schemas.microsoft.com/office/drawing/2014/main" id="{96717A2C-0855-4B0C-A69C-4873981171FE}"/>
              </a:ext>
            </a:extLst>
          </p:cNvPr>
          <p:cNvSpPr/>
          <p:nvPr/>
        </p:nvSpPr>
        <p:spPr>
          <a:xfrm>
            <a:off x="4036070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A8819F0D-AE6F-4B5E-A7E2-9BBED126F8AC}"/>
              </a:ext>
            </a:extLst>
          </p:cNvPr>
          <p:cNvSpPr/>
          <p:nvPr/>
        </p:nvSpPr>
        <p:spPr>
          <a:xfrm>
            <a:off x="4036886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0993AFC0-50EE-41BC-AEE1-A3F0A8D169CC}"/>
              </a:ext>
            </a:extLst>
          </p:cNvPr>
          <p:cNvSpPr/>
          <p:nvPr/>
        </p:nvSpPr>
        <p:spPr>
          <a:xfrm>
            <a:off x="5196117" y="3317818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B0781FCA-75D9-433C-BDF9-99A70F234203}"/>
              </a:ext>
            </a:extLst>
          </p:cNvPr>
          <p:cNvSpPr/>
          <p:nvPr/>
        </p:nvSpPr>
        <p:spPr>
          <a:xfrm>
            <a:off x="5992786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299D59CA-5FDC-47B3-B91A-E453DF0B34C6}"/>
              </a:ext>
            </a:extLst>
          </p:cNvPr>
          <p:cNvSpPr/>
          <p:nvPr/>
        </p:nvSpPr>
        <p:spPr>
          <a:xfrm>
            <a:off x="5993601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223EB2A9-BDDC-4450-9F0C-D0A42DCC54D4}"/>
              </a:ext>
            </a:extLst>
          </p:cNvPr>
          <p:cNvCxnSpPr>
            <a:cxnSpLocks/>
            <a:stCxn id="137" idx="6"/>
          </p:cNvCxnSpPr>
          <p:nvPr/>
        </p:nvCxnSpPr>
        <p:spPr>
          <a:xfrm flipH="1" flipV="1">
            <a:off x="5665515" y="2825259"/>
            <a:ext cx="412747" cy="735063"/>
          </a:xfrm>
          <a:prstGeom prst="bentConnector4">
            <a:avLst>
              <a:gd name="adj1" fmla="val -18462"/>
              <a:gd name="adj2" fmla="val 43760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타원 139">
            <a:extLst>
              <a:ext uri="{FF2B5EF4-FFF2-40B4-BE49-F238E27FC236}">
                <a16:creationId xmlns:a16="http://schemas.microsoft.com/office/drawing/2014/main" id="{9F7E5CB0-3B10-4D5E-9F14-59B2AAA83FDD}"/>
              </a:ext>
            </a:extLst>
          </p:cNvPr>
          <p:cNvSpPr/>
          <p:nvPr/>
        </p:nvSpPr>
        <p:spPr>
          <a:xfrm>
            <a:off x="5195525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4293EA89-CF27-4D18-8DC3-73875B8182E8}"/>
              </a:ext>
            </a:extLst>
          </p:cNvPr>
          <p:cNvSpPr/>
          <p:nvPr/>
        </p:nvSpPr>
        <p:spPr>
          <a:xfrm>
            <a:off x="5196342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9CFA9002-1531-4A98-B42E-64D22FC68209}"/>
              </a:ext>
            </a:extLst>
          </p:cNvPr>
          <p:cNvCxnSpPr>
            <a:cxnSpLocks/>
            <a:stCxn id="184" idx="2"/>
          </p:cNvCxnSpPr>
          <p:nvPr/>
        </p:nvCxnSpPr>
        <p:spPr>
          <a:xfrm>
            <a:off x="8465044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A2DB067A-F98E-4892-97F6-0D2D01D34F67}"/>
              </a:ext>
            </a:extLst>
          </p:cNvPr>
          <p:cNvSpPr/>
          <p:nvPr/>
        </p:nvSpPr>
        <p:spPr>
          <a:xfrm>
            <a:off x="8024580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87A95B92-DFD3-47DD-BA4E-0B32E620E038}"/>
              </a:ext>
            </a:extLst>
          </p:cNvPr>
          <p:cNvCxnSpPr>
            <a:cxnSpLocks/>
            <a:stCxn id="182" idx="2"/>
          </p:cNvCxnSpPr>
          <p:nvPr/>
        </p:nvCxnSpPr>
        <p:spPr>
          <a:xfrm>
            <a:off x="8465044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83E2C3C9-9106-4227-94E0-4A2CE6A4A323}"/>
              </a:ext>
            </a:extLst>
          </p:cNvPr>
          <p:cNvSpPr/>
          <p:nvPr/>
        </p:nvSpPr>
        <p:spPr>
          <a:xfrm>
            <a:off x="8024580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26E88FF-2D55-48B0-9248-0B7421C76A22}"/>
              </a:ext>
            </a:extLst>
          </p:cNvPr>
          <p:cNvSpPr/>
          <p:nvPr/>
        </p:nvSpPr>
        <p:spPr>
          <a:xfrm>
            <a:off x="8821249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0229562-62C3-4FB0-A3C1-A0C9431FB9DA}"/>
              </a:ext>
            </a:extLst>
          </p:cNvPr>
          <p:cNvSpPr/>
          <p:nvPr/>
        </p:nvSpPr>
        <p:spPr>
          <a:xfrm>
            <a:off x="8822065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FEB20033-9724-46D5-9A65-88984FF718E4}"/>
              </a:ext>
            </a:extLst>
          </p:cNvPr>
          <p:cNvCxnSpPr>
            <a:cxnSpLocks/>
            <a:stCxn id="186" idx="6"/>
          </p:cNvCxnSpPr>
          <p:nvPr/>
        </p:nvCxnSpPr>
        <p:spPr>
          <a:xfrm>
            <a:off x="8907541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D2F6AEFA-5AA3-40CA-AD32-34E6B4A80323}"/>
              </a:ext>
            </a:extLst>
          </p:cNvPr>
          <p:cNvCxnSpPr>
            <a:cxnSpLocks/>
            <a:stCxn id="185" idx="6"/>
          </p:cNvCxnSpPr>
          <p:nvPr/>
        </p:nvCxnSpPr>
        <p:spPr>
          <a:xfrm>
            <a:off x="8906727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A49B44BD-E7E0-4E10-95FC-97572010E6BF}"/>
              </a:ext>
            </a:extLst>
          </p:cNvPr>
          <p:cNvCxnSpPr>
            <a:cxnSpLocks/>
            <a:stCxn id="185" idx="6"/>
            <a:endCxn id="255" idx="2"/>
          </p:cNvCxnSpPr>
          <p:nvPr/>
        </p:nvCxnSpPr>
        <p:spPr>
          <a:xfrm flipH="1" flipV="1">
            <a:off x="7036710" y="4100842"/>
            <a:ext cx="1870015" cy="447636"/>
          </a:xfrm>
          <a:prstGeom prst="bentConnector4">
            <a:avLst>
              <a:gd name="adj1" fmla="val -3003"/>
              <a:gd name="adj2" fmla="val 684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타원 189">
            <a:extLst>
              <a:ext uri="{FF2B5EF4-FFF2-40B4-BE49-F238E27FC236}">
                <a16:creationId xmlns:a16="http://schemas.microsoft.com/office/drawing/2014/main" id="{0942094E-4054-4380-8DBD-3FEA2C713E36}"/>
              </a:ext>
            </a:extLst>
          </p:cNvPr>
          <p:cNvSpPr/>
          <p:nvPr/>
        </p:nvSpPr>
        <p:spPr>
          <a:xfrm>
            <a:off x="8023989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2DADD089-EEDC-4AB1-BF43-4A74961FC373}"/>
              </a:ext>
            </a:extLst>
          </p:cNvPr>
          <p:cNvSpPr/>
          <p:nvPr/>
        </p:nvSpPr>
        <p:spPr>
          <a:xfrm>
            <a:off x="8024805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1A89BE6-1DC6-4028-8ACB-DC4BC7CA798D}"/>
              </a:ext>
            </a:extLst>
          </p:cNvPr>
          <p:cNvSpPr txBox="1"/>
          <p:nvPr/>
        </p:nvSpPr>
        <p:spPr>
          <a:xfrm>
            <a:off x="8215614" y="5388258"/>
            <a:ext cx="4988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EC9A6E5B-5690-42D5-BD53-F57D78A42EA9}"/>
              </a:ext>
            </a:extLst>
          </p:cNvPr>
          <p:cNvSpPr/>
          <p:nvPr/>
        </p:nvSpPr>
        <p:spPr>
          <a:xfrm>
            <a:off x="8024580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3F6FC755-210A-4D1B-BCF5-82754AFB4D33}"/>
              </a:ext>
            </a:extLst>
          </p:cNvPr>
          <p:cNvSpPr/>
          <p:nvPr/>
        </p:nvSpPr>
        <p:spPr>
          <a:xfrm>
            <a:off x="8821249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96617EAC-2E41-40F0-80EB-208253CA4CC1}"/>
              </a:ext>
            </a:extLst>
          </p:cNvPr>
          <p:cNvSpPr/>
          <p:nvPr/>
        </p:nvSpPr>
        <p:spPr>
          <a:xfrm>
            <a:off x="8822065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58323239-40F6-41E2-B456-0BB2D91F27DF}"/>
              </a:ext>
            </a:extLst>
          </p:cNvPr>
          <p:cNvCxnSpPr>
            <a:cxnSpLocks/>
            <a:stCxn id="197" idx="6"/>
          </p:cNvCxnSpPr>
          <p:nvPr/>
        </p:nvCxnSpPr>
        <p:spPr>
          <a:xfrm>
            <a:off x="8907541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F9B753E-A3B0-47B2-AB9C-3999BB1EE6AA}"/>
              </a:ext>
            </a:extLst>
          </p:cNvPr>
          <p:cNvCxnSpPr>
            <a:cxnSpLocks/>
            <a:stCxn id="196" idx="6"/>
          </p:cNvCxnSpPr>
          <p:nvPr/>
        </p:nvCxnSpPr>
        <p:spPr>
          <a:xfrm>
            <a:off x="8906727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연결선: 꺾임 199">
            <a:extLst>
              <a:ext uri="{FF2B5EF4-FFF2-40B4-BE49-F238E27FC236}">
                <a16:creationId xmlns:a16="http://schemas.microsoft.com/office/drawing/2014/main" id="{D977B450-52EA-45E7-AE37-9CABA9EBB721}"/>
              </a:ext>
            </a:extLst>
          </p:cNvPr>
          <p:cNvCxnSpPr>
            <a:cxnSpLocks/>
            <a:stCxn id="196" idx="6"/>
            <a:endCxn id="205" idx="2"/>
          </p:cNvCxnSpPr>
          <p:nvPr/>
        </p:nvCxnSpPr>
        <p:spPr>
          <a:xfrm flipH="1" flipV="1">
            <a:off x="8465044" y="3604946"/>
            <a:ext cx="441681" cy="449454"/>
          </a:xfrm>
          <a:prstGeom prst="bentConnector4">
            <a:avLst>
              <a:gd name="adj1" fmla="val -13620"/>
              <a:gd name="adj2" fmla="val 6477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타원 200">
            <a:extLst>
              <a:ext uri="{FF2B5EF4-FFF2-40B4-BE49-F238E27FC236}">
                <a16:creationId xmlns:a16="http://schemas.microsoft.com/office/drawing/2014/main" id="{9B2DB5EC-8D48-44CF-8632-90F85905E1F5}"/>
              </a:ext>
            </a:extLst>
          </p:cNvPr>
          <p:cNvSpPr/>
          <p:nvPr/>
        </p:nvSpPr>
        <p:spPr>
          <a:xfrm>
            <a:off x="8023989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C2BAA2EB-6EC1-468C-9332-373B87FE163C}"/>
              </a:ext>
            </a:extLst>
          </p:cNvPr>
          <p:cNvSpPr/>
          <p:nvPr/>
        </p:nvSpPr>
        <p:spPr>
          <a:xfrm>
            <a:off x="8024805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EA3C1ACC-4B71-4A33-B9B6-4C81DBE75556}"/>
              </a:ext>
            </a:extLst>
          </p:cNvPr>
          <p:cNvSpPr/>
          <p:nvPr/>
        </p:nvSpPr>
        <p:spPr>
          <a:xfrm>
            <a:off x="8024580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82F7C6C5-AA07-4586-B532-5483A4209E08}"/>
              </a:ext>
            </a:extLst>
          </p:cNvPr>
          <p:cNvSpPr/>
          <p:nvPr/>
        </p:nvSpPr>
        <p:spPr>
          <a:xfrm>
            <a:off x="8821249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5F5DB0E-C314-4E24-93ED-CA048F0278DB}"/>
              </a:ext>
            </a:extLst>
          </p:cNvPr>
          <p:cNvSpPr/>
          <p:nvPr/>
        </p:nvSpPr>
        <p:spPr>
          <a:xfrm>
            <a:off x="8822065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110B2E9B-ECDC-4A6C-9BD0-8BA22E6C9EAF}"/>
              </a:ext>
            </a:extLst>
          </p:cNvPr>
          <p:cNvCxnSpPr>
            <a:cxnSpLocks/>
            <a:stCxn id="207" idx="6"/>
          </p:cNvCxnSpPr>
          <p:nvPr/>
        </p:nvCxnSpPr>
        <p:spPr>
          <a:xfrm>
            <a:off x="8907541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ACE7EED4-6944-4BEC-92FA-8192DF879A81}"/>
              </a:ext>
            </a:extLst>
          </p:cNvPr>
          <p:cNvCxnSpPr>
            <a:cxnSpLocks/>
            <a:stCxn id="206" idx="6"/>
          </p:cNvCxnSpPr>
          <p:nvPr/>
        </p:nvCxnSpPr>
        <p:spPr>
          <a:xfrm>
            <a:off x="8906727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연결선: 꺾임 209">
            <a:extLst>
              <a:ext uri="{FF2B5EF4-FFF2-40B4-BE49-F238E27FC236}">
                <a16:creationId xmlns:a16="http://schemas.microsoft.com/office/drawing/2014/main" id="{1EA9273D-1A6A-41DF-8666-8FF9D515FFD7}"/>
              </a:ext>
            </a:extLst>
          </p:cNvPr>
          <p:cNvCxnSpPr>
            <a:cxnSpLocks/>
            <a:stCxn id="206" idx="6"/>
            <a:endCxn id="215" idx="2"/>
          </p:cNvCxnSpPr>
          <p:nvPr/>
        </p:nvCxnSpPr>
        <p:spPr>
          <a:xfrm flipH="1" flipV="1">
            <a:off x="8465044" y="3110868"/>
            <a:ext cx="441681" cy="449454"/>
          </a:xfrm>
          <a:prstGeom prst="bentConnector4">
            <a:avLst>
              <a:gd name="adj1" fmla="val -13620"/>
              <a:gd name="adj2" fmla="val 6567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5532F558-F245-452B-9DA3-E3963F0E73CA}"/>
              </a:ext>
            </a:extLst>
          </p:cNvPr>
          <p:cNvSpPr/>
          <p:nvPr/>
        </p:nvSpPr>
        <p:spPr>
          <a:xfrm>
            <a:off x="8023989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81344CAA-AB5C-4E57-8A62-ACCEB5FB0173}"/>
              </a:ext>
            </a:extLst>
          </p:cNvPr>
          <p:cNvSpPr/>
          <p:nvPr/>
        </p:nvSpPr>
        <p:spPr>
          <a:xfrm>
            <a:off x="8024805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669EFC90-DF66-48F4-B0C1-33B0335EF3C3}"/>
              </a:ext>
            </a:extLst>
          </p:cNvPr>
          <p:cNvSpPr/>
          <p:nvPr/>
        </p:nvSpPr>
        <p:spPr>
          <a:xfrm>
            <a:off x="8024580" y="2823740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71DDAA8D-EF4E-474B-8C2C-228391572A8F}"/>
              </a:ext>
            </a:extLst>
          </p:cNvPr>
          <p:cNvSpPr/>
          <p:nvPr/>
        </p:nvSpPr>
        <p:spPr>
          <a:xfrm>
            <a:off x="8821249" y="302162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0ABA6C7E-5D69-43DB-A11C-873455CB3373}"/>
              </a:ext>
            </a:extLst>
          </p:cNvPr>
          <p:cNvSpPr/>
          <p:nvPr/>
        </p:nvSpPr>
        <p:spPr>
          <a:xfrm>
            <a:off x="8822065" y="283263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6514065C-014F-446A-9ED1-334E92C347EA}"/>
              </a:ext>
            </a:extLst>
          </p:cNvPr>
          <p:cNvSpPr/>
          <p:nvPr/>
        </p:nvSpPr>
        <p:spPr>
          <a:xfrm>
            <a:off x="8023989" y="301916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B1025B39-B5ED-4CE4-9D42-02C53846CD61}"/>
              </a:ext>
            </a:extLst>
          </p:cNvPr>
          <p:cNvSpPr/>
          <p:nvPr/>
        </p:nvSpPr>
        <p:spPr>
          <a:xfrm>
            <a:off x="8024805" y="283018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사각형: 둥근 모서리 254">
            <a:extLst>
              <a:ext uri="{FF2B5EF4-FFF2-40B4-BE49-F238E27FC236}">
                <a16:creationId xmlns:a16="http://schemas.microsoft.com/office/drawing/2014/main" id="{D880C618-5E1F-4AD9-8F55-33186DE2522A}"/>
              </a:ext>
            </a:extLst>
          </p:cNvPr>
          <p:cNvSpPr/>
          <p:nvPr/>
        </p:nvSpPr>
        <p:spPr>
          <a:xfrm>
            <a:off x="6596246" y="381371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6" name="연결선: 꺾임 255">
            <a:extLst>
              <a:ext uri="{FF2B5EF4-FFF2-40B4-BE49-F238E27FC236}">
                <a16:creationId xmlns:a16="http://schemas.microsoft.com/office/drawing/2014/main" id="{ACB2FCAC-ED10-43B3-82CC-E0EA80AE0482}"/>
              </a:ext>
            </a:extLst>
          </p:cNvPr>
          <p:cNvCxnSpPr>
            <a:cxnSpLocks/>
            <a:stCxn id="259" idx="6"/>
            <a:endCxn id="255" idx="1"/>
          </p:cNvCxnSpPr>
          <p:nvPr/>
        </p:nvCxnSpPr>
        <p:spPr>
          <a:xfrm>
            <a:off x="1024292" y="2818286"/>
            <a:ext cx="5571954" cy="1138992"/>
          </a:xfrm>
          <a:prstGeom prst="bentConnector3">
            <a:avLst>
              <a:gd name="adj1" fmla="val 9613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타원 258">
            <a:extLst>
              <a:ext uri="{FF2B5EF4-FFF2-40B4-BE49-F238E27FC236}">
                <a16:creationId xmlns:a16="http://schemas.microsoft.com/office/drawing/2014/main" id="{61BBF98D-1D3B-4D35-A08A-96937F662605}"/>
              </a:ext>
            </a:extLst>
          </p:cNvPr>
          <p:cNvSpPr/>
          <p:nvPr/>
        </p:nvSpPr>
        <p:spPr>
          <a:xfrm>
            <a:off x="938816" y="277366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3F1F1747-35F6-4BF5-9DAC-6B830BA288A7}"/>
              </a:ext>
            </a:extLst>
          </p:cNvPr>
          <p:cNvSpPr/>
          <p:nvPr/>
        </p:nvSpPr>
        <p:spPr>
          <a:xfrm>
            <a:off x="8335608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FE9BDB53-851C-4C73-84E3-15CF830E67CD}"/>
              </a:ext>
            </a:extLst>
          </p:cNvPr>
          <p:cNvSpPr/>
          <p:nvPr/>
        </p:nvSpPr>
        <p:spPr>
          <a:xfrm>
            <a:off x="8332045" y="351998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427F525A-90D0-4652-9C0B-8E1D52A7690E}"/>
              </a:ext>
            </a:extLst>
          </p:cNvPr>
          <p:cNvSpPr/>
          <p:nvPr/>
        </p:nvSpPr>
        <p:spPr>
          <a:xfrm>
            <a:off x="8328482" y="30246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1" name="연결선: 꺾임 270">
            <a:extLst>
              <a:ext uri="{FF2B5EF4-FFF2-40B4-BE49-F238E27FC236}">
                <a16:creationId xmlns:a16="http://schemas.microsoft.com/office/drawing/2014/main" id="{B7BB86F2-E108-440B-B01A-89D4AAF169E8}"/>
              </a:ext>
            </a:extLst>
          </p:cNvPr>
          <p:cNvCxnSpPr>
            <a:cxnSpLocks/>
            <a:stCxn id="255" idx="0"/>
            <a:endCxn id="270" idx="4"/>
          </p:cNvCxnSpPr>
          <p:nvPr/>
        </p:nvCxnSpPr>
        <p:spPr>
          <a:xfrm rot="5400000" flipH="1" flipV="1">
            <a:off x="7354038" y="2796532"/>
            <a:ext cx="699855" cy="1334510"/>
          </a:xfrm>
          <a:prstGeom prst="bentConnector3">
            <a:avLst>
              <a:gd name="adj1" fmla="val 8209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연결선: 꺾임 277">
            <a:extLst>
              <a:ext uri="{FF2B5EF4-FFF2-40B4-BE49-F238E27FC236}">
                <a16:creationId xmlns:a16="http://schemas.microsoft.com/office/drawing/2014/main" id="{4EB46B09-6584-4823-AAC2-CA8BB57F2AB1}"/>
              </a:ext>
            </a:extLst>
          </p:cNvPr>
          <p:cNvCxnSpPr>
            <a:cxnSpLocks/>
            <a:stCxn id="255" idx="0"/>
            <a:endCxn id="269" idx="4"/>
          </p:cNvCxnSpPr>
          <p:nvPr/>
        </p:nvCxnSpPr>
        <p:spPr>
          <a:xfrm rot="5400000" flipH="1" flipV="1">
            <a:off x="7603501" y="3042433"/>
            <a:ext cx="204491" cy="1338073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연결선: 꺾임 283">
            <a:extLst>
              <a:ext uri="{FF2B5EF4-FFF2-40B4-BE49-F238E27FC236}">
                <a16:creationId xmlns:a16="http://schemas.microsoft.com/office/drawing/2014/main" id="{599C6D22-E088-46CE-804E-036ABE20365D}"/>
              </a:ext>
            </a:extLst>
          </p:cNvPr>
          <p:cNvCxnSpPr>
            <a:cxnSpLocks/>
            <a:stCxn id="255" idx="0"/>
            <a:endCxn id="195" idx="2"/>
          </p:cNvCxnSpPr>
          <p:nvPr/>
        </p:nvCxnSpPr>
        <p:spPr>
          <a:xfrm rot="16200000" flipH="1">
            <a:off x="7608222" y="3242202"/>
            <a:ext cx="285310" cy="1428334"/>
          </a:xfrm>
          <a:prstGeom prst="bentConnector5">
            <a:avLst>
              <a:gd name="adj1" fmla="val -36547"/>
              <a:gd name="adj2" fmla="val 50000"/>
              <a:gd name="adj3" fmla="val 13514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타원 289">
            <a:extLst>
              <a:ext uri="{FF2B5EF4-FFF2-40B4-BE49-F238E27FC236}">
                <a16:creationId xmlns:a16="http://schemas.microsoft.com/office/drawing/2014/main" id="{E927C7B2-8888-42D9-88BC-4910928BF5BE}"/>
              </a:ext>
            </a:extLst>
          </p:cNvPr>
          <p:cNvSpPr/>
          <p:nvPr/>
        </p:nvSpPr>
        <p:spPr>
          <a:xfrm>
            <a:off x="8554676" y="302713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A38E984A-F105-48B5-91F8-5161B2CA5687}"/>
              </a:ext>
            </a:extLst>
          </p:cNvPr>
          <p:cNvSpPr/>
          <p:nvPr/>
        </p:nvSpPr>
        <p:spPr>
          <a:xfrm>
            <a:off x="8660487" y="2886762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63F79636-6360-4D8F-89C7-C6712689631F}"/>
              </a:ext>
            </a:extLst>
          </p:cNvPr>
          <p:cNvSpPr/>
          <p:nvPr/>
        </p:nvSpPr>
        <p:spPr>
          <a:xfrm>
            <a:off x="8669278" y="2893066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052B9A79-92B7-4228-AD90-41E18203642D}"/>
              </a:ext>
            </a:extLst>
          </p:cNvPr>
          <p:cNvSpPr txBox="1"/>
          <p:nvPr/>
        </p:nvSpPr>
        <p:spPr>
          <a:xfrm>
            <a:off x="9038374" y="2660215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4" name="연결선: 꺾임 293">
            <a:extLst>
              <a:ext uri="{FF2B5EF4-FFF2-40B4-BE49-F238E27FC236}">
                <a16:creationId xmlns:a16="http://schemas.microsoft.com/office/drawing/2014/main" id="{691F4054-243D-493C-93FE-2FD95342F15D}"/>
              </a:ext>
            </a:extLst>
          </p:cNvPr>
          <p:cNvCxnSpPr>
            <a:cxnSpLocks/>
            <a:stCxn id="293" idx="1"/>
          </p:cNvCxnSpPr>
          <p:nvPr/>
        </p:nvCxnSpPr>
        <p:spPr>
          <a:xfrm rot="10800000">
            <a:off x="8597414" y="2631093"/>
            <a:ext cx="440960" cy="10991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사각형: 둥근 모서리 296">
            <a:extLst>
              <a:ext uri="{FF2B5EF4-FFF2-40B4-BE49-F238E27FC236}">
                <a16:creationId xmlns:a16="http://schemas.microsoft.com/office/drawing/2014/main" id="{F68FFE64-9109-4AC9-8100-8DDBDBA54232}"/>
              </a:ext>
            </a:extLst>
          </p:cNvPr>
          <p:cNvSpPr/>
          <p:nvPr/>
        </p:nvSpPr>
        <p:spPr>
          <a:xfrm>
            <a:off x="8026341" y="234385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Sofrmax</a:t>
            </a:r>
            <a:endParaRPr lang="en-US" altLang="ko-KR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</a:t>
            </a:r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Losss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ADCA8D5F-5F00-42EC-8CBE-CB9ABB22F0E0}"/>
              </a:ext>
            </a:extLst>
          </p:cNvPr>
          <p:cNvCxnSpPr>
            <a:cxnSpLocks/>
            <a:stCxn id="297" idx="2"/>
            <a:endCxn id="215" idx="0"/>
          </p:cNvCxnSpPr>
          <p:nvPr/>
        </p:nvCxnSpPr>
        <p:spPr>
          <a:xfrm flipH="1">
            <a:off x="8465044" y="2630986"/>
            <a:ext cx="1761" cy="19275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26CC4700-F200-40D0-A713-92FFD4269022}"/>
                  </a:ext>
                </a:extLst>
              </p:cNvPr>
              <p:cNvSpPr txBox="1"/>
              <p:nvPr/>
            </p:nvSpPr>
            <p:spPr>
              <a:xfrm>
                <a:off x="8228087" y="1754437"/>
                <a:ext cx="47391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26CC4700-F200-40D0-A713-92FFD4269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087" y="1754437"/>
                <a:ext cx="473911" cy="246221"/>
              </a:xfrm>
              <a:prstGeom prst="rect">
                <a:avLst/>
              </a:prstGeom>
              <a:blipFill>
                <a:blip r:embed="rId3"/>
                <a:stretch>
                  <a:fillRect l="-9091" r="-6494" b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2" name="직선 화살표 연결선 301">
            <a:extLst>
              <a:ext uri="{FF2B5EF4-FFF2-40B4-BE49-F238E27FC236}">
                <a16:creationId xmlns:a16="http://schemas.microsoft.com/office/drawing/2014/main" id="{FD3812CF-EA8F-44F7-9B7B-D694505B0787}"/>
              </a:ext>
            </a:extLst>
          </p:cNvPr>
          <p:cNvCxnSpPr>
            <a:cxnSpLocks/>
            <a:stCxn id="301" idx="2"/>
            <a:endCxn id="297" idx="0"/>
          </p:cNvCxnSpPr>
          <p:nvPr/>
        </p:nvCxnSpPr>
        <p:spPr>
          <a:xfrm>
            <a:off x="8465043" y="2000658"/>
            <a:ext cx="1762" cy="34320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30" name="TextBox 7229">
                <a:extLst>
                  <a:ext uri="{FF2B5EF4-FFF2-40B4-BE49-F238E27FC236}">
                    <a16:creationId xmlns:a16="http://schemas.microsoft.com/office/drawing/2014/main" id="{E6CA16D4-8660-4EE4-A536-289B4FBDA7FF}"/>
                  </a:ext>
                </a:extLst>
              </p:cNvPr>
              <p:cNvSpPr txBox="1"/>
              <p:nvPr/>
            </p:nvSpPr>
            <p:spPr>
              <a:xfrm>
                <a:off x="9402679" y="2343858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30" name="TextBox 7229">
                <a:extLst>
                  <a:ext uri="{FF2B5EF4-FFF2-40B4-BE49-F238E27FC236}">
                    <a16:creationId xmlns:a16="http://schemas.microsoft.com/office/drawing/2014/main" id="{E6CA16D4-8660-4EE4-A536-289B4FBDA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2343858"/>
                <a:ext cx="238848" cy="246221"/>
              </a:xfrm>
              <a:prstGeom prst="rect">
                <a:avLst/>
              </a:prstGeom>
              <a:blipFill>
                <a:blip r:embed="rId4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528E2D18-887E-4C1D-B722-5A1F6515658F}"/>
                  </a:ext>
                </a:extLst>
              </p:cNvPr>
              <p:cNvSpPr txBox="1"/>
              <p:nvPr/>
            </p:nvSpPr>
            <p:spPr>
              <a:xfrm>
                <a:off x="9402679" y="2839491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528E2D18-887E-4C1D-B722-5A1F65156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2839491"/>
                <a:ext cx="238848" cy="246221"/>
              </a:xfrm>
              <a:prstGeom prst="rect">
                <a:avLst/>
              </a:prstGeom>
              <a:blipFill>
                <a:blip r:embed="rId5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B5DD3A4B-8530-40F1-866D-A80FE42ED947}"/>
                  </a:ext>
                </a:extLst>
              </p:cNvPr>
              <p:cNvSpPr txBox="1"/>
              <p:nvPr/>
            </p:nvSpPr>
            <p:spPr>
              <a:xfrm>
                <a:off x="9402679" y="3335124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B5DD3A4B-8530-40F1-866D-A80FE42ED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3335124"/>
                <a:ext cx="238848" cy="246221"/>
              </a:xfrm>
              <a:prstGeom prst="rect">
                <a:avLst/>
              </a:prstGeom>
              <a:blipFill>
                <a:blip r:embed="rId6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2142DFCB-1A26-4F8F-B66B-E1F5F95BD8CB}"/>
                  </a:ext>
                </a:extLst>
              </p:cNvPr>
              <p:cNvSpPr txBox="1"/>
              <p:nvPr/>
            </p:nvSpPr>
            <p:spPr>
              <a:xfrm>
                <a:off x="9402679" y="3830757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2142DFCB-1A26-4F8F-B66B-E1F5F95BD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3830757"/>
                <a:ext cx="238848" cy="246221"/>
              </a:xfrm>
              <a:prstGeom prst="rect">
                <a:avLst/>
              </a:prstGeom>
              <a:blipFill>
                <a:blip r:embed="rId7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D7A8D5AD-59D3-4BB3-B732-9BE9C2E8C076}"/>
                  </a:ext>
                </a:extLst>
              </p:cNvPr>
              <p:cNvSpPr txBox="1"/>
              <p:nvPr/>
            </p:nvSpPr>
            <p:spPr>
              <a:xfrm>
                <a:off x="9402679" y="4326390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D7A8D5AD-59D3-4BB3-B732-9BE9C2E8C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4326390"/>
                <a:ext cx="238848" cy="246221"/>
              </a:xfrm>
              <a:prstGeom prst="rect">
                <a:avLst/>
              </a:prstGeom>
              <a:blipFill>
                <a:blip r:embed="rId8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2EEAF2BD-6361-4B10-B335-4A7CA3802B34}"/>
                  </a:ext>
                </a:extLst>
              </p:cNvPr>
              <p:cNvSpPr txBox="1"/>
              <p:nvPr/>
            </p:nvSpPr>
            <p:spPr>
              <a:xfrm>
                <a:off x="9402679" y="4822022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2EEAF2BD-6361-4B10-B335-4A7CA3802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4822022"/>
                <a:ext cx="238848" cy="246221"/>
              </a:xfrm>
              <a:prstGeom prst="rect">
                <a:avLst/>
              </a:prstGeom>
              <a:blipFill>
                <a:blip r:embed="rId9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302550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심층화와 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2433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 예</a:t>
            </a: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9CFA9002-1531-4A98-B42E-64D22FC68209}"/>
              </a:ext>
            </a:extLst>
          </p:cNvPr>
          <p:cNvCxnSpPr>
            <a:cxnSpLocks/>
            <a:stCxn id="184" idx="2"/>
          </p:cNvCxnSpPr>
          <p:nvPr/>
        </p:nvCxnSpPr>
        <p:spPr>
          <a:xfrm>
            <a:off x="2600108" y="4589518"/>
            <a:ext cx="0" cy="648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83E2C3C9-9106-4227-94E0-4A2CE6A4A323}"/>
              </a:ext>
            </a:extLst>
          </p:cNvPr>
          <p:cNvSpPr/>
          <p:nvPr/>
        </p:nvSpPr>
        <p:spPr>
          <a:xfrm>
            <a:off x="2046340" y="4228530"/>
            <a:ext cx="1107535" cy="36098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26E88FF-2D55-48B0-9248-0B7421C76A22}"/>
              </a:ext>
            </a:extLst>
          </p:cNvPr>
          <p:cNvSpPr/>
          <p:nvPr/>
        </p:nvSpPr>
        <p:spPr>
          <a:xfrm>
            <a:off x="3047943" y="4477316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0229562-62C3-4FB0-A3C1-A0C9431FB9DA}"/>
              </a:ext>
            </a:extLst>
          </p:cNvPr>
          <p:cNvSpPr/>
          <p:nvPr/>
        </p:nvSpPr>
        <p:spPr>
          <a:xfrm>
            <a:off x="3048969" y="4239715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FEB20033-9724-46D5-9A65-88984FF718E4}"/>
              </a:ext>
            </a:extLst>
          </p:cNvPr>
          <p:cNvCxnSpPr>
            <a:cxnSpLocks/>
            <a:stCxn id="186" idx="6"/>
          </p:cNvCxnSpPr>
          <p:nvPr/>
        </p:nvCxnSpPr>
        <p:spPr>
          <a:xfrm>
            <a:off x="3156432" y="4295814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D2F6AEFA-5AA3-40CA-AD32-34E6B4A80323}"/>
              </a:ext>
            </a:extLst>
          </p:cNvPr>
          <p:cNvCxnSpPr>
            <a:cxnSpLocks/>
            <a:stCxn id="185" idx="6"/>
          </p:cNvCxnSpPr>
          <p:nvPr/>
        </p:nvCxnSpPr>
        <p:spPr>
          <a:xfrm>
            <a:off x="3155409" y="4533414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A49B44BD-E7E0-4E10-95FC-97572010E6BF}"/>
              </a:ext>
            </a:extLst>
          </p:cNvPr>
          <p:cNvCxnSpPr>
            <a:cxnSpLocks/>
            <a:stCxn id="185" idx="6"/>
            <a:endCxn id="195" idx="2"/>
          </p:cNvCxnSpPr>
          <p:nvPr/>
        </p:nvCxnSpPr>
        <p:spPr>
          <a:xfrm flipH="1" flipV="1">
            <a:off x="2600108" y="3531194"/>
            <a:ext cx="555299" cy="1002221"/>
          </a:xfrm>
          <a:prstGeom prst="bentConnector4">
            <a:avLst>
              <a:gd name="adj1" fmla="val -14444"/>
              <a:gd name="adj2" fmla="val 4119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EC9A6E5B-5690-42D5-BD53-F57D78A42EA9}"/>
              </a:ext>
            </a:extLst>
          </p:cNvPr>
          <p:cNvSpPr/>
          <p:nvPr/>
        </p:nvSpPr>
        <p:spPr>
          <a:xfrm>
            <a:off x="2046340" y="3170206"/>
            <a:ext cx="1107535" cy="36098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3F6FC755-210A-4D1B-BCF5-82754AFB4D33}"/>
              </a:ext>
            </a:extLst>
          </p:cNvPr>
          <p:cNvSpPr/>
          <p:nvPr/>
        </p:nvSpPr>
        <p:spPr>
          <a:xfrm>
            <a:off x="3047943" y="3418992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96617EAC-2E41-40F0-80EB-208253CA4CC1}"/>
              </a:ext>
            </a:extLst>
          </p:cNvPr>
          <p:cNvSpPr/>
          <p:nvPr/>
        </p:nvSpPr>
        <p:spPr>
          <a:xfrm>
            <a:off x="3048969" y="3181390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58323239-40F6-41E2-B456-0BB2D91F27DF}"/>
              </a:ext>
            </a:extLst>
          </p:cNvPr>
          <p:cNvCxnSpPr>
            <a:cxnSpLocks/>
            <a:stCxn id="197" idx="6"/>
          </p:cNvCxnSpPr>
          <p:nvPr/>
        </p:nvCxnSpPr>
        <p:spPr>
          <a:xfrm>
            <a:off x="3156432" y="3237489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F9B753E-A3B0-47B2-AB9C-3999BB1EE6AA}"/>
              </a:ext>
            </a:extLst>
          </p:cNvPr>
          <p:cNvCxnSpPr>
            <a:cxnSpLocks/>
            <a:stCxn id="196" idx="6"/>
          </p:cNvCxnSpPr>
          <p:nvPr/>
        </p:nvCxnSpPr>
        <p:spPr>
          <a:xfrm>
            <a:off x="3155409" y="3475090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연결선: 꺾임 199">
            <a:extLst>
              <a:ext uri="{FF2B5EF4-FFF2-40B4-BE49-F238E27FC236}">
                <a16:creationId xmlns:a16="http://schemas.microsoft.com/office/drawing/2014/main" id="{D977B450-52EA-45E7-AE37-9CABA9EBB721}"/>
              </a:ext>
            </a:extLst>
          </p:cNvPr>
          <p:cNvCxnSpPr>
            <a:cxnSpLocks/>
            <a:stCxn id="196" idx="6"/>
            <a:endCxn id="203" idx="4"/>
          </p:cNvCxnSpPr>
          <p:nvPr/>
        </p:nvCxnSpPr>
        <p:spPr>
          <a:xfrm flipH="1" flipV="1">
            <a:off x="2602705" y="2607301"/>
            <a:ext cx="552702" cy="867790"/>
          </a:xfrm>
          <a:prstGeom prst="bentConnector4">
            <a:avLst>
              <a:gd name="adj1" fmla="val -18140"/>
              <a:gd name="adj2" fmla="val 45838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82F7C6C5-AA07-4586-B532-5483A4209E08}"/>
              </a:ext>
            </a:extLst>
          </p:cNvPr>
          <p:cNvSpPr/>
          <p:nvPr/>
        </p:nvSpPr>
        <p:spPr>
          <a:xfrm>
            <a:off x="3047943" y="2797818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3F1F1747-35F6-4BF5-9DAC-6B830BA288A7}"/>
              </a:ext>
            </a:extLst>
          </p:cNvPr>
          <p:cNvSpPr/>
          <p:nvPr/>
        </p:nvSpPr>
        <p:spPr>
          <a:xfrm>
            <a:off x="2437376" y="3415905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FE9BDB53-851C-4C73-84E3-15CF830E67CD}"/>
              </a:ext>
            </a:extLst>
          </p:cNvPr>
          <p:cNvSpPr/>
          <p:nvPr/>
        </p:nvSpPr>
        <p:spPr>
          <a:xfrm>
            <a:off x="2432897" y="2803200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1376D8C8-6BD4-4C24-834E-6AC050906FF4}"/>
              </a:ext>
            </a:extLst>
          </p:cNvPr>
          <p:cNvSpPr/>
          <p:nvPr/>
        </p:nvSpPr>
        <p:spPr>
          <a:xfrm>
            <a:off x="2444897" y="2291684"/>
            <a:ext cx="315616" cy="31561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6614641C-617C-44E7-B538-34432A02707F}"/>
                  </a:ext>
                </a:extLst>
              </p:cNvPr>
              <p:cNvSpPr txBox="1"/>
              <p:nvPr/>
            </p:nvSpPr>
            <p:spPr>
              <a:xfrm>
                <a:off x="2438181" y="2318435"/>
                <a:ext cx="3337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6614641C-617C-44E7-B538-34432A027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181" y="2318435"/>
                <a:ext cx="3337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6CF7CCDE-56BB-4AD8-82AA-D46ADCAEE0DF}"/>
              </a:ext>
            </a:extLst>
          </p:cNvPr>
          <p:cNvCxnSpPr>
            <a:cxnSpLocks/>
          </p:cNvCxnSpPr>
          <p:nvPr/>
        </p:nvCxnSpPr>
        <p:spPr>
          <a:xfrm>
            <a:off x="1697227" y="4295814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F1136AE2-0FDF-40A7-884F-15FF705CA089}"/>
              </a:ext>
            </a:extLst>
          </p:cNvPr>
          <p:cNvCxnSpPr>
            <a:cxnSpLocks/>
          </p:cNvCxnSpPr>
          <p:nvPr/>
        </p:nvCxnSpPr>
        <p:spPr>
          <a:xfrm>
            <a:off x="1696204" y="4533414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FC224EE-DC62-47DD-8A66-D44E1DFB5714}"/>
              </a:ext>
            </a:extLst>
          </p:cNvPr>
          <p:cNvCxnSpPr>
            <a:cxnSpLocks/>
          </p:cNvCxnSpPr>
          <p:nvPr/>
        </p:nvCxnSpPr>
        <p:spPr>
          <a:xfrm>
            <a:off x="1697227" y="3237489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4CC0B615-0254-4672-B157-B4EAAD006378}"/>
              </a:ext>
            </a:extLst>
          </p:cNvPr>
          <p:cNvCxnSpPr>
            <a:cxnSpLocks/>
          </p:cNvCxnSpPr>
          <p:nvPr/>
        </p:nvCxnSpPr>
        <p:spPr>
          <a:xfrm>
            <a:off x="1696204" y="3475090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타원 219">
            <a:extLst>
              <a:ext uri="{FF2B5EF4-FFF2-40B4-BE49-F238E27FC236}">
                <a16:creationId xmlns:a16="http://schemas.microsoft.com/office/drawing/2014/main" id="{997F2045-8284-49CD-BC52-CF0CE278D0E4}"/>
              </a:ext>
            </a:extLst>
          </p:cNvPr>
          <p:cNvSpPr/>
          <p:nvPr/>
        </p:nvSpPr>
        <p:spPr>
          <a:xfrm>
            <a:off x="2600108" y="4894403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3" name="연결선: 꺾임 222">
            <a:extLst>
              <a:ext uri="{FF2B5EF4-FFF2-40B4-BE49-F238E27FC236}">
                <a16:creationId xmlns:a16="http://schemas.microsoft.com/office/drawing/2014/main" id="{30E7A28B-6993-452A-85D4-D4E963D55C74}"/>
              </a:ext>
            </a:extLst>
          </p:cNvPr>
          <p:cNvCxnSpPr>
            <a:cxnSpLocks/>
            <a:stCxn id="220" idx="2"/>
            <a:endCxn id="204" idx="1"/>
          </p:cNvCxnSpPr>
          <p:nvPr/>
        </p:nvCxnSpPr>
        <p:spPr>
          <a:xfrm rot="10800000">
            <a:off x="2438182" y="2449240"/>
            <a:ext cx="161927" cy="2501262"/>
          </a:xfrm>
          <a:prstGeom prst="bentConnector3">
            <a:avLst>
              <a:gd name="adj1" fmla="val 469035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E90770BA-9C51-4767-A8CE-F3163F6DAFBD}"/>
              </a:ext>
            </a:extLst>
          </p:cNvPr>
          <p:cNvCxnSpPr>
            <a:cxnSpLocks/>
            <a:endCxn id="203" idx="0"/>
          </p:cNvCxnSpPr>
          <p:nvPr/>
        </p:nvCxnSpPr>
        <p:spPr>
          <a:xfrm>
            <a:off x="2600107" y="1998742"/>
            <a:ext cx="2598" cy="29294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883419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6407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39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순전파와 역전파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461365" y="2742404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461365" y="5582537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F2E9FE-0A2F-4A47-9ED4-9D19191CE2FF}"/>
              </a:ext>
            </a:extLst>
          </p:cNvPr>
          <p:cNvGrpSpPr/>
          <p:nvPr/>
        </p:nvGrpSpPr>
        <p:grpSpPr>
          <a:xfrm>
            <a:off x="7490510" y="3033915"/>
            <a:ext cx="1933664" cy="241708"/>
            <a:chOff x="903518" y="2618852"/>
            <a:chExt cx="1933664" cy="24170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D3ECF8-CFD3-427B-A6BA-9AEBFA1777E4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E1FC4D-227D-41BC-8E27-B51DDE06D3A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35E5CA4-BE5D-4163-B2A8-CB4CB5C9695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D1A8615-D496-42D6-B866-1004B4980FD4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E21F0BB-7FB3-44B6-AE52-609B5464C60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CF3AED-C60D-4E64-B9C9-D9C1BF6C437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307A6EB-C74A-4FA1-AAE2-7873B50FB68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559EBB6-46F7-41EE-8530-1DAECD58CB1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B3BD2D6-8267-4660-B9B5-5F38C4B453F1}"/>
              </a:ext>
            </a:extLst>
          </p:cNvPr>
          <p:cNvCxnSpPr>
            <a:cxnSpLocks/>
            <a:stCxn id="202" idx="6"/>
            <a:endCxn id="2" idx="1"/>
          </p:cNvCxnSpPr>
          <p:nvPr/>
        </p:nvCxnSpPr>
        <p:spPr>
          <a:xfrm>
            <a:off x="6161516" y="3150219"/>
            <a:ext cx="1328994" cy="4550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2" name="왼쪽 중괄호 7181">
            <a:extLst>
              <a:ext uri="{FF2B5EF4-FFF2-40B4-BE49-F238E27FC236}">
                <a16:creationId xmlns:a16="http://schemas.microsoft.com/office/drawing/2014/main" id="{C9736F4C-58F6-41B7-95AF-035D30ADFF8D}"/>
              </a:ext>
            </a:extLst>
          </p:cNvPr>
          <p:cNvSpPr/>
          <p:nvPr/>
        </p:nvSpPr>
        <p:spPr>
          <a:xfrm rot="5400000">
            <a:off x="8347574" y="1958918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/>
              <p:nvPr/>
            </p:nvSpPr>
            <p:spPr>
              <a:xfrm>
                <a:off x="8276627" y="2154638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627" y="2154638"/>
                <a:ext cx="42242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D9DC0FD-9A9D-4320-9032-67E34E2238A2}"/>
              </a:ext>
            </a:extLst>
          </p:cNvPr>
          <p:cNvGrpSpPr/>
          <p:nvPr/>
        </p:nvGrpSpPr>
        <p:grpSpPr>
          <a:xfrm>
            <a:off x="2195660" y="2346942"/>
            <a:ext cx="1933664" cy="241708"/>
            <a:chOff x="903518" y="2618852"/>
            <a:chExt cx="1933664" cy="241708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AFD9F96-FA56-444A-9F00-617C64CDC4B1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5978B2D-C902-4075-83F8-98671CBDD40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50B935D-2915-4A89-ADD2-32CC7E625E7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ABC2A8E-542E-4C80-B5FF-1C012978CB7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71D932A-AB70-4482-AB90-CC957630302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CBFD1C7-05C8-4D59-AB43-404B100CADD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723D4C0-9D57-424A-9A67-A0B6F8B6816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B77D4B5-D88C-4BDB-A2D0-9C252674EE37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1BE5025-7DC6-46CD-8039-66F349B161A8}"/>
              </a:ext>
            </a:extLst>
          </p:cNvPr>
          <p:cNvGrpSpPr/>
          <p:nvPr/>
        </p:nvGrpSpPr>
        <p:grpSpPr>
          <a:xfrm>
            <a:off x="2195660" y="2588650"/>
            <a:ext cx="1933664" cy="241708"/>
            <a:chOff x="903518" y="2618852"/>
            <a:chExt cx="1933664" cy="241708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17C315A-E658-4B2F-A3EB-83CFD8740AE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0152F3B-C9AE-4C88-88C1-BA8252D179A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E047E71-450B-4561-A2D0-61CFE5CCE65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8C0165F3-AEEA-4564-85B9-8561D9543EB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339ED4F-9D1A-4683-9DDF-A774B3AFBC2F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80DB583-6ED6-4191-AE8F-9D9DC1380304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450862F-D863-4D4A-BC02-4386F3CC5650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B1C77650-9B33-4E9A-A82F-D790990A25A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1A6EB013-D895-4583-A216-CC91C8F3B633}"/>
              </a:ext>
            </a:extLst>
          </p:cNvPr>
          <p:cNvGrpSpPr/>
          <p:nvPr/>
        </p:nvGrpSpPr>
        <p:grpSpPr>
          <a:xfrm>
            <a:off x="2195660" y="2830358"/>
            <a:ext cx="1933664" cy="241708"/>
            <a:chOff x="903518" y="2618852"/>
            <a:chExt cx="1933664" cy="241708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7E546DA-8AA7-41B9-A019-8B1C9D13B4F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0B1D57B-298A-44FF-8E22-84B98772DF66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B8F067E-E022-46F0-B1E6-6652F90B7B12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7FE685D6-222D-4D22-9360-A73A9A12329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A9CAC9FF-52CF-4ECF-B01E-67F1A775EEA3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5218FA6C-E6D6-4975-BB5F-1DAF6D5AC586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713474FA-B4B1-44FF-B6C3-DF4DA43C7923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47C2EA37-A267-47F0-BB71-60FCE3DDC4E8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A92FBF1D-9908-4DF3-A489-F60706D7ED6C}"/>
              </a:ext>
            </a:extLst>
          </p:cNvPr>
          <p:cNvGrpSpPr/>
          <p:nvPr/>
        </p:nvGrpSpPr>
        <p:grpSpPr>
          <a:xfrm>
            <a:off x="2195660" y="3072066"/>
            <a:ext cx="1933664" cy="241708"/>
            <a:chOff x="903518" y="2618852"/>
            <a:chExt cx="1933664" cy="241708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25EFF52-768E-4F4F-834E-4F60D18F1D2F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FF44FAE0-ED20-4C5C-8AAA-F5A1C50C181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D1228359-1772-4F4F-824B-33A67FECBCD9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365BA7A9-FE37-431F-B992-B6EA19F82B2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D7B6FCA6-4087-4812-86F5-9851ADAF901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FF40D63D-025A-41AE-9D50-D7DB58CCD28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113975E-F741-4F4B-894A-371149BD465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DDDE7772-7951-487F-AFC5-F91C2449393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2C525A1-24A0-449C-9845-434B16E567D8}"/>
              </a:ext>
            </a:extLst>
          </p:cNvPr>
          <p:cNvGrpSpPr/>
          <p:nvPr/>
        </p:nvGrpSpPr>
        <p:grpSpPr>
          <a:xfrm>
            <a:off x="2195660" y="3313774"/>
            <a:ext cx="1933664" cy="241708"/>
            <a:chOff x="903518" y="2618852"/>
            <a:chExt cx="1933664" cy="241708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C2D78406-6AD2-4E6B-A9A2-3E1016DBD44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6928DC1-57AC-4C13-87DD-69015FE2C0E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08521CE-3617-4040-8F0A-20A7E3E1A52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C366BAA9-7DE2-488C-9D69-BBCBFBDD2533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A85C55A-E493-4A33-B66A-9775E90CD2E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D116E8-20AF-47AE-A5A1-789590CF2DB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B98CBB37-E653-4DBA-A2D8-6EC3B4181C6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A2F822A-1EDF-4327-A722-68B25416963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981A8BC-1497-499D-A069-384C7531866B}"/>
              </a:ext>
            </a:extLst>
          </p:cNvPr>
          <p:cNvGrpSpPr/>
          <p:nvPr/>
        </p:nvGrpSpPr>
        <p:grpSpPr>
          <a:xfrm>
            <a:off x="2195660" y="3555482"/>
            <a:ext cx="1933664" cy="241708"/>
            <a:chOff x="903518" y="2618852"/>
            <a:chExt cx="1933664" cy="241708"/>
          </a:xfrm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C5C6D6-460D-4EDC-AF8F-ECF1AC40DDD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DFB00FD7-DD8F-4C94-9F8E-A2A5539315E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4B6A695-B50C-40F5-8874-2ABB1CEE896F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AC96F86-AF52-4FD3-9524-5B8C3E4B1461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30D7BFE-1658-41AF-AC09-B5339EC47AA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6BB327A1-4ECC-4A42-AF05-B3728E3ED471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59AEADF-211D-49D7-9989-F299FD4D204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A5321677-F8D7-4E97-8C93-67D59519039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EDF00150-BCC7-4B75-A749-34D1DA398E58}"/>
              </a:ext>
            </a:extLst>
          </p:cNvPr>
          <p:cNvGrpSpPr/>
          <p:nvPr/>
        </p:nvGrpSpPr>
        <p:grpSpPr>
          <a:xfrm>
            <a:off x="2195660" y="3797190"/>
            <a:ext cx="1933664" cy="241708"/>
            <a:chOff x="903518" y="2618852"/>
            <a:chExt cx="1933664" cy="241708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9EBBBE5B-FC1C-4A3D-953B-37F2EAFD3D57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490D04B1-D5B8-47E9-91D2-76C101C3CEE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E4B0FD9-9800-4DC1-9DED-F87B3931949B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F67E4DD-2F29-433C-A7A5-602AA2FD919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51E0F2C-53F6-4D11-83DD-4975122EBBB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9E0EB6D-77CE-4679-BC59-75A46324F587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40230C4-6405-42B8-B233-278DCC5A732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E77BD4BA-A8D4-4B61-A691-59690574DF84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02" name="타원 201">
            <a:extLst>
              <a:ext uri="{FF2B5EF4-FFF2-40B4-BE49-F238E27FC236}">
                <a16:creationId xmlns:a16="http://schemas.microsoft.com/office/drawing/2014/main" id="{7E2E9C6C-41A7-4A8D-A8B8-992F962CE068}"/>
              </a:ext>
            </a:extLst>
          </p:cNvPr>
          <p:cNvSpPr/>
          <p:nvPr/>
        </p:nvSpPr>
        <p:spPr>
          <a:xfrm>
            <a:off x="5227622" y="2683272"/>
            <a:ext cx="933894" cy="933894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D964D7E-EDDD-49AF-96EA-4A3CD25CDC20}"/>
              </a:ext>
            </a:extLst>
          </p:cNvPr>
          <p:cNvSpPr txBox="1"/>
          <p:nvPr/>
        </p:nvSpPr>
        <p:spPr>
          <a:xfrm>
            <a:off x="5426168" y="2980942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1500DD-543A-455E-A3A5-697D60998BB1}"/>
              </a:ext>
            </a:extLst>
          </p:cNvPr>
          <p:cNvGrpSpPr/>
          <p:nvPr/>
        </p:nvGrpSpPr>
        <p:grpSpPr>
          <a:xfrm flipH="1">
            <a:off x="4127254" y="2446114"/>
            <a:ext cx="1100368" cy="1450248"/>
            <a:chOff x="4496152" y="3597884"/>
            <a:chExt cx="1100368" cy="1450248"/>
          </a:xfrm>
        </p:grpSpPr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14587110-2A9C-4994-821A-EB7C31631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152" y="3597884"/>
              <a:ext cx="1100368" cy="708655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>
              <a:extLst>
                <a:ext uri="{FF2B5EF4-FFF2-40B4-BE49-F238E27FC236}">
                  <a16:creationId xmlns:a16="http://schemas.microsoft.com/office/drawing/2014/main" id="{A056DA4F-2DE9-4F37-A3AC-1053846CE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152" y="3839592"/>
              <a:ext cx="1100368" cy="466947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>
              <a:extLst>
                <a:ext uri="{FF2B5EF4-FFF2-40B4-BE49-F238E27FC236}">
                  <a16:creationId xmlns:a16="http://schemas.microsoft.com/office/drawing/2014/main" id="{9B0530AB-6659-489F-841D-60E2243FB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152" y="4081300"/>
              <a:ext cx="1100368" cy="225239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26927F63-C08E-4E41-A9CC-C6994702D384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16469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6A40589B-48B3-40BF-A54F-3537EC3177E7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258177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65FA745A-2C6E-4CC4-98A6-B98438CF64A0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499885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277E4373-6606-4F59-9ACD-438D303A0B84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741593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/>
              <p:nvPr/>
            </p:nvSpPr>
            <p:spPr>
              <a:xfrm>
                <a:off x="2969895" y="1591702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895" y="1591702"/>
                <a:ext cx="42242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왼쪽 중괄호 214">
            <a:extLst>
              <a:ext uri="{FF2B5EF4-FFF2-40B4-BE49-F238E27FC236}">
                <a16:creationId xmlns:a16="http://schemas.microsoft.com/office/drawing/2014/main" id="{36DFAD26-86F8-419B-807D-FA2E9A43E9CF}"/>
              </a:ext>
            </a:extLst>
          </p:cNvPr>
          <p:cNvSpPr/>
          <p:nvPr/>
        </p:nvSpPr>
        <p:spPr>
          <a:xfrm rot="5400000">
            <a:off x="3058944" y="1316597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왼쪽 중괄호 215">
            <a:extLst>
              <a:ext uri="{FF2B5EF4-FFF2-40B4-BE49-F238E27FC236}">
                <a16:creationId xmlns:a16="http://schemas.microsoft.com/office/drawing/2014/main" id="{E2353ADC-AD59-4DEC-A6A4-C32E058F4D62}"/>
              </a:ext>
            </a:extLst>
          </p:cNvPr>
          <p:cNvSpPr/>
          <p:nvPr/>
        </p:nvSpPr>
        <p:spPr>
          <a:xfrm rot="10800000" flipH="1">
            <a:off x="1930919" y="2467796"/>
            <a:ext cx="211575" cy="1445201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/>
              <p:nvPr/>
            </p:nvSpPr>
            <p:spPr>
              <a:xfrm>
                <a:off x="1515239" y="2944174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239" y="2944174"/>
                <a:ext cx="43800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DF0D6EBF-7CA9-4248-A8C8-DDD0CDEC422D}"/>
              </a:ext>
            </a:extLst>
          </p:cNvPr>
          <p:cNvGrpSpPr/>
          <p:nvPr/>
        </p:nvGrpSpPr>
        <p:grpSpPr>
          <a:xfrm>
            <a:off x="7490510" y="5614491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2CE02D9-18D6-418E-AF8D-EE97E7C7EC20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581A377-CB01-42A1-8DC8-CD06058FB91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9B7FECD5-16BB-426F-BFEB-8674B2AB3921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607B470C-F698-4E85-B916-F637B19C96E8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11482824-0E26-47CC-A6A8-B60593DD3C94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FF2C7107-2731-4F46-BC76-6FA5E178FA4B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6BD12A5-6F0B-43D3-9D85-4352EB6D934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0D24F60-61A4-487C-A70B-AE5078460C90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82FAA8EF-176E-4B83-87D9-7F3ED1DC1A50}"/>
              </a:ext>
            </a:extLst>
          </p:cNvPr>
          <p:cNvCxnSpPr>
            <a:cxnSpLocks/>
            <a:stCxn id="219" idx="1"/>
            <a:endCxn id="294" idx="6"/>
          </p:cNvCxnSpPr>
          <p:nvPr/>
        </p:nvCxnSpPr>
        <p:spPr>
          <a:xfrm flipH="1" flipV="1">
            <a:off x="6161516" y="5730795"/>
            <a:ext cx="1328994" cy="455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왼쪽 중괄호 227">
            <a:extLst>
              <a:ext uri="{FF2B5EF4-FFF2-40B4-BE49-F238E27FC236}">
                <a16:creationId xmlns:a16="http://schemas.microsoft.com/office/drawing/2014/main" id="{9C6D2120-FC6C-40FD-8D5B-D8ED90461B5E}"/>
              </a:ext>
            </a:extLst>
          </p:cNvPr>
          <p:cNvSpPr/>
          <p:nvPr/>
        </p:nvSpPr>
        <p:spPr>
          <a:xfrm rot="5400000">
            <a:off x="8347574" y="4539494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68066A29-CEC7-4D73-9973-B1A247A4B0D0}"/>
                  </a:ext>
                </a:extLst>
              </p:cNvPr>
              <p:cNvSpPr txBox="1"/>
              <p:nvPr/>
            </p:nvSpPr>
            <p:spPr>
              <a:xfrm>
                <a:off x="8276627" y="4735214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68066A29-CEC7-4D73-9973-B1A247A4B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627" y="4735214"/>
                <a:ext cx="42242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FFCDE95F-2D21-4E21-B20C-1B329E465F65}"/>
              </a:ext>
            </a:extLst>
          </p:cNvPr>
          <p:cNvGrpSpPr/>
          <p:nvPr/>
        </p:nvGrpSpPr>
        <p:grpSpPr>
          <a:xfrm>
            <a:off x="2195660" y="4927518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1E0BD1A-2D98-4E6B-A424-2D926CC16CD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7A019123-78DE-423E-A0B9-4DAD54B2987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7925083C-5BDF-49AF-9520-572903FFFC55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6C5AF8ED-95A5-451D-8AD6-276CFD035E8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D173CB39-B040-4AAC-869C-B0C9835AC841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FF78F49-CF03-422A-B1AA-09870FF8EEEF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418E6C0-904C-4BFE-9FDC-861DA47A039E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01F7750F-7133-41CB-9D8A-DB543DE7E2CD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68DAEF4F-01B8-4D46-BDEF-03EE736AE99C}"/>
              </a:ext>
            </a:extLst>
          </p:cNvPr>
          <p:cNvGrpSpPr/>
          <p:nvPr/>
        </p:nvGrpSpPr>
        <p:grpSpPr>
          <a:xfrm>
            <a:off x="2195660" y="516922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D364295A-F7FA-46F3-87D3-409BE8028657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371BDDCB-223D-417B-B9AA-5A06B5E4443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7485CCD6-59CE-47C7-BDE5-48770E10B63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8E495EB8-71BA-49E3-BA12-E082CADDD5F7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B86B4E32-EA07-4F49-A3F3-33E5BC8F127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B5B06BF2-9BD4-4D9A-937D-666F85E490D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F13BD7E-E91E-4C32-B435-7034831C590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D6AD253F-186D-4A25-A23E-4A9DD9FE3F8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2DE02E-9A4B-491F-815C-DA8DE1B8D3E8}"/>
              </a:ext>
            </a:extLst>
          </p:cNvPr>
          <p:cNvGrpSpPr/>
          <p:nvPr/>
        </p:nvGrpSpPr>
        <p:grpSpPr>
          <a:xfrm>
            <a:off x="2195660" y="5410934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366F0BFF-9B6A-4FA3-85FB-69E12169ED0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74D895C8-8396-4DFD-8E5D-AC51E9045B7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357C4A97-3AC7-4BFC-9D75-4A0769BE262B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B2CAE7A3-C8B1-46A8-A03C-40CF82DAD83A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031A464-4D9B-4B23-8A63-573C091779D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41DC67D-197D-43C1-B8EC-DCC53866CCD8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44A241C4-6A85-41EE-9861-9BF1C11B9699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3F738A1C-B6FE-41FC-B7DA-B004A5A7BB60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4D95B7AC-CE82-44EF-94C4-8E55AABE1142}"/>
              </a:ext>
            </a:extLst>
          </p:cNvPr>
          <p:cNvGrpSpPr/>
          <p:nvPr/>
        </p:nvGrpSpPr>
        <p:grpSpPr>
          <a:xfrm>
            <a:off x="2195660" y="5652642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D2C85D81-86D5-4C09-935E-B8CD042D55AB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18BD9215-DF69-4322-BE4C-EF2FDE30FC6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DC4920DE-FF87-40DB-9D20-FE9AC572F2AA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D52D2D2C-598D-4175-B3D2-591408CC5A07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7F632DE5-FA82-4ADA-B554-F024129CF14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C99F73BD-388B-43C5-B126-09DCD6E6B33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6EF8902B-F5BF-4305-9390-B6F48312D1C0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297BCA82-7E6D-480C-ADE8-99D4D1B4A861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E702FEB0-D705-41F2-85EE-41D1C30D266D}"/>
              </a:ext>
            </a:extLst>
          </p:cNvPr>
          <p:cNvGrpSpPr/>
          <p:nvPr/>
        </p:nvGrpSpPr>
        <p:grpSpPr>
          <a:xfrm>
            <a:off x="2195660" y="5894350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D2704E7F-8D6D-4346-A27A-C4AB48CEE43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074A1347-8ABA-47EF-923D-82F30D7601BB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75E920-E783-4D55-B657-BF1F65FF410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985873E2-09C9-455C-AFC1-D9F4EA7C551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E2D03C5B-8BE2-4BD6-BF2C-A0EAC15DB16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194A9947-EF04-4E22-B9E1-989ABC812B9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DB5A73A-CEDB-4EAE-A29E-9FB5F50A4CC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218E4F-56FA-4D9F-A14D-451384943662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CCDC8E1C-590C-4DF4-AC70-324D98704206}"/>
              </a:ext>
            </a:extLst>
          </p:cNvPr>
          <p:cNvGrpSpPr/>
          <p:nvPr/>
        </p:nvGrpSpPr>
        <p:grpSpPr>
          <a:xfrm>
            <a:off x="2195660" y="6136058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D0FD8FFE-4C6F-4B1B-A383-7D6336901DB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BD3F4D1F-1E6B-4629-9EA1-772101388BF4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23D2A3E-3A29-499C-BC73-C5477FC0B1A4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3618852-21D7-4522-B17B-C1C1132AC696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E51BD945-4C3B-44D8-AB28-4189B695D6EB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7045F67F-4520-47BB-BA07-D446E769CF03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21BDEE71-6EB4-4E16-9C62-BCFE17D6B25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C593E22-C950-4702-977D-E92C00D623C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91277122-AD99-437D-9B39-39EF4A31B410}"/>
              </a:ext>
            </a:extLst>
          </p:cNvPr>
          <p:cNvGrpSpPr/>
          <p:nvPr/>
        </p:nvGrpSpPr>
        <p:grpSpPr>
          <a:xfrm>
            <a:off x="2195660" y="637776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46DAA481-E350-4943-B7AC-E633A86C338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A5DF556-8E97-42CA-96D8-1F2DFFF3425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755EB1EA-A946-4284-B17B-338EF99FF135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485BE9BB-DDB0-4167-8E6F-D3349AD36F28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8B364BCA-745A-4174-9919-F9234E1DF1FC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8E50FAA8-1153-4EE1-BA28-724F4189C8E7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503B551-4257-4ED8-A9A9-334C39F9E03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9BCAA103-96D3-483E-BC57-DE16A61A4FC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94" name="타원 293">
            <a:extLst>
              <a:ext uri="{FF2B5EF4-FFF2-40B4-BE49-F238E27FC236}">
                <a16:creationId xmlns:a16="http://schemas.microsoft.com/office/drawing/2014/main" id="{A1B0F1BB-8BFB-4E5B-99CF-D1FC3B2D3EC9}"/>
              </a:ext>
            </a:extLst>
          </p:cNvPr>
          <p:cNvSpPr/>
          <p:nvPr/>
        </p:nvSpPr>
        <p:spPr>
          <a:xfrm>
            <a:off x="5227622" y="5263848"/>
            <a:ext cx="933894" cy="933894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C65D580C-277B-44A2-A2BF-F19E30A24EA5}"/>
              </a:ext>
            </a:extLst>
          </p:cNvPr>
          <p:cNvSpPr txBox="1"/>
          <p:nvPr/>
        </p:nvSpPr>
        <p:spPr>
          <a:xfrm>
            <a:off x="5426168" y="5561518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7" name="직선 화살표 연결선 296">
            <a:extLst>
              <a:ext uri="{FF2B5EF4-FFF2-40B4-BE49-F238E27FC236}">
                <a16:creationId xmlns:a16="http://schemas.microsoft.com/office/drawing/2014/main" id="{CC24EE73-459E-4C14-A289-95EFD206C280}"/>
              </a:ext>
            </a:extLst>
          </p:cNvPr>
          <p:cNvCxnSpPr>
            <a:cxnSpLocks/>
          </p:cNvCxnSpPr>
          <p:nvPr/>
        </p:nvCxnSpPr>
        <p:spPr>
          <a:xfrm flipH="1" flipV="1">
            <a:off x="4127254" y="5026690"/>
            <a:ext cx="1100368" cy="708655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E72307DC-EE62-4617-955A-4FC9441A0305}"/>
              </a:ext>
            </a:extLst>
          </p:cNvPr>
          <p:cNvCxnSpPr>
            <a:cxnSpLocks/>
          </p:cNvCxnSpPr>
          <p:nvPr/>
        </p:nvCxnSpPr>
        <p:spPr>
          <a:xfrm flipH="1" flipV="1">
            <a:off x="4127254" y="5268398"/>
            <a:ext cx="1100368" cy="466947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화살표 연결선 298">
            <a:extLst>
              <a:ext uri="{FF2B5EF4-FFF2-40B4-BE49-F238E27FC236}">
                <a16:creationId xmlns:a16="http://schemas.microsoft.com/office/drawing/2014/main" id="{26EA3F55-B581-4515-96B7-11473B65C3A9}"/>
              </a:ext>
            </a:extLst>
          </p:cNvPr>
          <p:cNvCxnSpPr>
            <a:cxnSpLocks/>
          </p:cNvCxnSpPr>
          <p:nvPr/>
        </p:nvCxnSpPr>
        <p:spPr>
          <a:xfrm flipH="1" flipV="1">
            <a:off x="4127254" y="5510106"/>
            <a:ext cx="1100368" cy="225239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B7E3F27-6982-4CE6-815F-D09FC02106B3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16469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화살표 연결선 300">
            <a:extLst>
              <a:ext uri="{FF2B5EF4-FFF2-40B4-BE49-F238E27FC236}">
                <a16:creationId xmlns:a16="http://schemas.microsoft.com/office/drawing/2014/main" id="{069F9F0A-93BE-4D73-91C4-21642204CB9A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258177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화살표 연결선 301">
            <a:extLst>
              <a:ext uri="{FF2B5EF4-FFF2-40B4-BE49-F238E27FC236}">
                <a16:creationId xmlns:a16="http://schemas.microsoft.com/office/drawing/2014/main" id="{41B34A57-53C8-4F5E-BA67-FECB4A2C2A0D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499885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3B9FDB4D-414E-4CFA-959A-3CC012375174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741593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7F4A355E-9D8A-4E31-BBF0-B0D9FDE5970A}"/>
                  </a:ext>
                </a:extLst>
              </p:cNvPr>
              <p:cNvSpPr txBox="1"/>
              <p:nvPr/>
            </p:nvSpPr>
            <p:spPr>
              <a:xfrm>
                <a:off x="2969895" y="4211615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7F4A355E-9D8A-4E31-BBF0-B0D9FDE59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895" y="4211615"/>
                <a:ext cx="4224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5" name="왼쪽 중괄호 304">
            <a:extLst>
              <a:ext uri="{FF2B5EF4-FFF2-40B4-BE49-F238E27FC236}">
                <a16:creationId xmlns:a16="http://schemas.microsoft.com/office/drawing/2014/main" id="{353758CE-F7F4-4975-AE57-7766F553D1FA}"/>
              </a:ext>
            </a:extLst>
          </p:cNvPr>
          <p:cNvSpPr/>
          <p:nvPr/>
        </p:nvSpPr>
        <p:spPr>
          <a:xfrm rot="5400000">
            <a:off x="3058944" y="3897173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왼쪽 중괄호 305">
            <a:extLst>
              <a:ext uri="{FF2B5EF4-FFF2-40B4-BE49-F238E27FC236}">
                <a16:creationId xmlns:a16="http://schemas.microsoft.com/office/drawing/2014/main" id="{18623E1A-DAA6-48EA-A8FD-A1FDEB10969A}"/>
              </a:ext>
            </a:extLst>
          </p:cNvPr>
          <p:cNvSpPr/>
          <p:nvPr/>
        </p:nvSpPr>
        <p:spPr>
          <a:xfrm rot="10800000" flipH="1">
            <a:off x="1930919" y="5048372"/>
            <a:ext cx="211575" cy="1445201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74E49D1D-9C67-4269-A721-C2F3D9627EF6}"/>
                  </a:ext>
                </a:extLst>
              </p:cNvPr>
              <p:cNvSpPr txBox="1"/>
              <p:nvPr/>
            </p:nvSpPr>
            <p:spPr>
              <a:xfrm>
                <a:off x="1515239" y="5524750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74E49D1D-9C67-4269-A721-C2F3D9627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239" y="5524750"/>
                <a:ext cx="43800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327262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어탠션의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응용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62760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최근 딥러닝 연구에서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중요한 기술로 다양한 방면에서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최첨단 연구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가지를 소개한다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57244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 신경망 기계 번역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1803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GNMT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E36A02-0E0A-461A-8896-032DFEEB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231" y="2568263"/>
            <a:ext cx="7038474" cy="3630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DC996-D900-42FC-92D5-ABB8A8ECECDF}"/>
              </a:ext>
            </a:extLst>
          </p:cNvPr>
          <p:cNvSpPr txBox="1"/>
          <p:nvPr/>
        </p:nvSpPr>
        <p:spPr>
          <a:xfrm>
            <a:off x="1543327" y="1679360"/>
            <a:ext cx="44804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기계번역의 역사를 보면 다음과 같이 변화해왔다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규칙 기반 번역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용례 기반 번역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번역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현재는 신경망 기계 번역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주목받고 있다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구성은 다음과 같다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76519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 신경망 기계 번역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885242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앞서 배웠던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마찬가지로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Encoder, Decoder, Attention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구성되어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 번역 정확도를 높이기 위해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다층화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LSTM, 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 등을 추가했다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학습 시간을 단축하기 위해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분산학습을 수행하고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이외에도 낮은 빈도의 단어처리나 추론 고속화를 위한 양자화 등의 연구도 이루어지고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이로써 점점 사람의 정확도에 가까워지고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87698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4004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왼쪽이 일반적인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셀프어텐션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/>
              <p:nvPr/>
            </p:nvSpPr>
            <p:spPr>
              <a:xfrm>
                <a:off x="957143" y="2840917"/>
                <a:ext cx="8736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𝐞𝐧𝐜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43" y="2840917"/>
                <a:ext cx="873637" cy="307777"/>
              </a:xfrm>
              <a:prstGeom prst="rect">
                <a:avLst/>
              </a:prstGeom>
              <a:blipFill>
                <a:blip r:embed="rId3"/>
                <a:stretch>
                  <a:fillRect l="-5594" r="-4196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021717E-B5F0-4810-AF81-DBEE45EEF922}"/>
              </a:ext>
            </a:extLst>
          </p:cNvPr>
          <p:cNvSpPr/>
          <p:nvPr/>
        </p:nvSpPr>
        <p:spPr>
          <a:xfrm>
            <a:off x="2390823" y="2843087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5033110-679F-4BA1-B34A-BDEC0CFD7EC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2943013" y="3148694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E73626-805B-4E27-84AF-8F8846B34A89}"/>
                  </a:ext>
                </a:extLst>
              </p:cNvPr>
              <p:cNvSpPr txBox="1"/>
              <p:nvPr/>
            </p:nvSpPr>
            <p:spPr>
              <a:xfrm>
                <a:off x="2506912" y="3671282"/>
                <a:ext cx="8720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𝐝𝐞𝐜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E73626-805B-4E27-84AF-8F8846B34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912" y="3671282"/>
                <a:ext cx="872034" cy="307777"/>
              </a:xfrm>
              <a:prstGeom prst="rect">
                <a:avLst/>
              </a:prstGeom>
              <a:blipFill>
                <a:blip r:embed="rId4"/>
                <a:stretch>
                  <a:fillRect l="-5594" r="-6993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E9261C4-4F80-4430-8577-72829728A1FA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 flipV="1">
            <a:off x="1830780" y="2994806"/>
            <a:ext cx="560043" cy="10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6CC22AE-0A7A-4147-B390-94B2FFEF1BD1}"/>
              </a:ext>
            </a:extLst>
          </p:cNvPr>
          <p:cNvCxnSpPr>
            <a:cxnSpLocks/>
          </p:cNvCxnSpPr>
          <p:nvPr/>
        </p:nvCxnSpPr>
        <p:spPr>
          <a:xfrm>
            <a:off x="2942211" y="2338137"/>
            <a:ext cx="0" cy="50278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BC306F0-DF1B-4CD2-B696-C3049A3D16B3}"/>
              </a:ext>
            </a:extLst>
          </p:cNvPr>
          <p:cNvCxnSpPr>
            <a:cxnSpLocks/>
            <a:stCxn id="25" idx="0"/>
            <a:endCxn id="10" idx="1"/>
          </p:cNvCxnSpPr>
          <p:nvPr/>
        </p:nvCxnSpPr>
        <p:spPr>
          <a:xfrm rot="16200000" flipV="1">
            <a:off x="4716402" y="3062562"/>
            <a:ext cx="681522" cy="548179"/>
          </a:xfrm>
          <a:prstGeom prst="bentConnector4">
            <a:avLst>
              <a:gd name="adj1" fmla="val 38790"/>
              <a:gd name="adj2" fmla="val 14170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C08AD15-3145-4950-8498-1220818D5CB4}"/>
              </a:ext>
            </a:extLst>
          </p:cNvPr>
          <p:cNvSpPr/>
          <p:nvPr/>
        </p:nvSpPr>
        <p:spPr>
          <a:xfrm>
            <a:off x="4783073" y="2843087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6FD64F-ED31-4AD0-A649-3DBD1E059AA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 flipH="1">
            <a:off x="5331252" y="3148694"/>
            <a:ext cx="4011" cy="52871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93FD6C-94F0-4F2E-BF4C-26DD39752230}"/>
                  </a:ext>
                </a:extLst>
              </p:cNvPr>
              <p:cNvSpPr txBox="1"/>
              <p:nvPr/>
            </p:nvSpPr>
            <p:spPr>
              <a:xfrm>
                <a:off x="5152517" y="3677413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93FD6C-94F0-4F2E-BF4C-26DD39752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517" y="3677413"/>
                <a:ext cx="357470" cy="307777"/>
              </a:xfrm>
              <a:prstGeom prst="rect">
                <a:avLst/>
              </a:prstGeom>
              <a:blipFill>
                <a:blip r:embed="rId5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7ACE2A3-CA36-4105-AC49-4E3B596119E1}"/>
              </a:ext>
            </a:extLst>
          </p:cNvPr>
          <p:cNvCxnSpPr>
            <a:cxnSpLocks/>
          </p:cNvCxnSpPr>
          <p:nvPr/>
        </p:nvCxnSpPr>
        <p:spPr>
          <a:xfrm>
            <a:off x="5331252" y="2338137"/>
            <a:ext cx="0" cy="50278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68470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994CE91-EBEB-4604-9D58-B58ABC7526EC}"/>
              </a:ext>
            </a:extLst>
          </p:cNvPr>
          <p:cNvSpPr/>
          <p:nvPr/>
        </p:nvSpPr>
        <p:spPr>
          <a:xfrm>
            <a:off x="2256323" y="3793954"/>
            <a:ext cx="1562133" cy="1403683"/>
          </a:xfrm>
          <a:prstGeom prst="roundRect">
            <a:avLst>
              <a:gd name="adj" fmla="val 1384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7225881-B9CF-491F-ADFF-B0FB9FC4B648}"/>
              </a:ext>
            </a:extLst>
          </p:cNvPr>
          <p:cNvSpPr/>
          <p:nvPr/>
        </p:nvSpPr>
        <p:spPr>
          <a:xfrm>
            <a:off x="4648737" y="3242861"/>
            <a:ext cx="1562133" cy="1954777"/>
          </a:xfrm>
          <a:prstGeom prst="roundRect">
            <a:avLst>
              <a:gd name="adj" fmla="val 1384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트랜스포머의 계층 구성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/>
              <p:nvPr/>
            </p:nvSpPr>
            <p:spPr>
              <a:xfrm>
                <a:off x="1743880" y="4320824"/>
                <a:ext cx="3911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𝐍𝐱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880" y="4320824"/>
                <a:ext cx="391133" cy="307777"/>
              </a:xfrm>
              <a:prstGeom prst="rect">
                <a:avLst/>
              </a:prstGeom>
              <a:blipFill>
                <a:blip r:embed="rId3"/>
                <a:stretch>
                  <a:fillRect l="-10938" r="-14063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021717E-B5F0-4810-AF81-DBEE45EEF922}"/>
              </a:ext>
            </a:extLst>
          </p:cNvPr>
          <p:cNvSpPr/>
          <p:nvPr/>
        </p:nvSpPr>
        <p:spPr>
          <a:xfrm>
            <a:off x="2606674" y="4495420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5033110-679F-4BA1-B34A-BDEC0CFD7EC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3158864" y="4801027"/>
            <a:ext cx="4728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BE73626-805B-4E27-84AF-8F8846B34A89}"/>
              </a:ext>
            </a:extLst>
          </p:cNvPr>
          <p:cNvSpPr txBox="1"/>
          <p:nvPr/>
        </p:nvSpPr>
        <p:spPr>
          <a:xfrm>
            <a:off x="2296448" y="6238436"/>
            <a:ext cx="17248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."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6CC22AE-0A7A-4147-B390-94B2FFEF1BD1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158864" y="4247601"/>
            <a:ext cx="3926" cy="24564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BC306F0-DF1B-4CD2-B696-C3049A3D16B3}"/>
              </a:ext>
            </a:extLst>
          </p:cNvPr>
          <p:cNvCxnSpPr>
            <a:cxnSpLocks/>
            <a:stCxn id="23" idx="0"/>
            <a:endCxn id="10" idx="1"/>
          </p:cNvCxnSpPr>
          <p:nvPr/>
        </p:nvCxnSpPr>
        <p:spPr>
          <a:xfrm rot="16200000" flipV="1">
            <a:off x="4937324" y="4709825"/>
            <a:ext cx="675391" cy="552190"/>
          </a:xfrm>
          <a:prstGeom prst="bentConnector4">
            <a:avLst>
              <a:gd name="adj1" fmla="val 38688"/>
              <a:gd name="adj2" fmla="val 141399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C08AD15-3145-4950-8498-1220818D5CB4}"/>
              </a:ext>
            </a:extLst>
          </p:cNvPr>
          <p:cNvSpPr/>
          <p:nvPr/>
        </p:nvSpPr>
        <p:spPr>
          <a:xfrm>
            <a:off x="4998924" y="4495420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6FD64F-ED31-4AD0-A649-3DBD1E059AA7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>
            <a:off x="5551114" y="4801027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7ACE2A3-CA36-4105-AC49-4E3B596119E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551114" y="4247601"/>
            <a:ext cx="717" cy="24564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618FED4-59AD-444B-BF77-4EF16BB95F5C}"/>
              </a:ext>
            </a:extLst>
          </p:cNvPr>
          <p:cNvSpPr/>
          <p:nvPr/>
        </p:nvSpPr>
        <p:spPr>
          <a:xfrm>
            <a:off x="2606674" y="5323615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60204C8-ABE7-46B4-9E9F-FE5F90E39042}"/>
              </a:ext>
            </a:extLst>
          </p:cNvPr>
          <p:cNvSpPr/>
          <p:nvPr/>
        </p:nvSpPr>
        <p:spPr>
          <a:xfrm>
            <a:off x="4998924" y="5323615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C43ABCA-A8DA-4F9B-A06F-E54317F6DE23}"/>
              </a:ext>
            </a:extLst>
          </p:cNvPr>
          <p:cNvSpPr/>
          <p:nvPr/>
        </p:nvSpPr>
        <p:spPr>
          <a:xfrm>
            <a:off x="2606674" y="3941994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 Forward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A8E3AF8-CFB4-42A2-A66D-0E9C3BBEF770}"/>
              </a:ext>
            </a:extLst>
          </p:cNvPr>
          <p:cNvSpPr/>
          <p:nvPr/>
        </p:nvSpPr>
        <p:spPr>
          <a:xfrm>
            <a:off x="4998924" y="3941994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B1038AD-E8F0-4C46-845C-A475BD274570}"/>
              </a:ext>
            </a:extLst>
          </p:cNvPr>
          <p:cNvSpPr/>
          <p:nvPr/>
        </p:nvSpPr>
        <p:spPr>
          <a:xfrm>
            <a:off x="4998924" y="3328610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 Forward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8FB9B49-3B50-4D56-86CF-1F0F92896F5E}"/>
              </a:ext>
            </a:extLst>
          </p:cNvPr>
          <p:cNvSpPr/>
          <p:nvPr/>
        </p:nvSpPr>
        <p:spPr>
          <a:xfrm>
            <a:off x="4998924" y="2715226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11E255D-0C17-4F06-8D9E-0339BAD780AB}"/>
              </a:ext>
            </a:extLst>
          </p:cNvPr>
          <p:cNvSpPr/>
          <p:nvPr/>
        </p:nvSpPr>
        <p:spPr>
          <a:xfrm>
            <a:off x="4998924" y="210184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05B6D51-36B7-4883-A1DC-0430AAE81485}"/>
              </a:ext>
            </a:extLst>
          </p:cNvPr>
          <p:cNvCxnSpPr>
            <a:cxnSpLocks/>
            <a:stCxn id="28" idx="2"/>
            <a:endCxn id="26" idx="0"/>
          </p:cNvCxnSpPr>
          <p:nvPr/>
        </p:nvCxnSpPr>
        <p:spPr>
          <a:xfrm>
            <a:off x="5551114" y="3634217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AF4DD0F-D8F8-43FF-AAFB-D66AF9945A59}"/>
              </a:ext>
            </a:extLst>
          </p:cNvPr>
          <p:cNvCxnSpPr>
            <a:cxnSpLocks/>
            <a:stCxn id="29" idx="2"/>
            <a:endCxn id="28" idx="0"/>
          </p:cNvCxnSpPr>
          <p:nvPr/>
        </p:nvCxnSpPr>
        <p:spPr>
          <a:xfrm>
            <a:off x="5551114" y="3020833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1836290-6D84-4F33-866F-C507BD6456D5}"/>
              </a:ext>
            </a:extLst>
          </p:cNvPr>
          <p:cNvCxnSpPr>
            <a:cxnSpLocks/>
            <a:stCxn id="30" idx="2"/>
            <a:endCxn id="29" idx="0"/>
          </p:cNvCxnSpPr>
          <p:nvPr/>
        </p:nvCxnSpPr>
        <p:spPr>
          <a:xfrm>
            <a:off x="5551114" y="2407449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3792882-A62A-4BA0-B6E1-B948809757A3}"/>
              </a:ext>
            </a:extLst>
          </p:cNvPr>
          <p:cNvCxnSpPr>
            <a:cxnSpLocks/>
          </p:cNvCxnSpPr>
          <p:nvPr/>
        </p:nvCxnSpPr>
        <p:spPr>
          <a:xfrm>
            <a:off x="5551113" y="1794065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E705B5A-17E9-41DF-B049-DC94387763B0}"/>
                  </a:ext>
                </a:extLst>
              </p:cNvPr>
              <p:cNvSpPr txBox="1"/>
              <p:nvPr/>
            </p:nvSpPr>
            <p:spPr>
              <a:xfrm>
                <a:off x="5314157" y="1578622"/>
                <a:ext cx="47391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E705B5A-17E9-41DF-B049-DC9438776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157" y="1578622"/>
                <a:ext cx="473911" cy="246221"/>
              </a:xfrm>
              <a:prstGeom prst="rect">
                <a:avLst/>
              </a:prstGeom>
              <a:blipFill>
                <a:blip r:embed="rId4"/>
                <a:stretch>
                  <a:fillRect l="-9091" r="-6494" b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446AD6-B9AA-4E97-A4C6-507C18CD79FE}"/>
              </a:ext>
            </a:extLst>
          </p:cNvPr>
          <p:cNvCxnSpPr>
            <a:cxnSpLocks/>
          </p:cNvCxnSpPr>
          <p:nvPr/>
        </p:nvCxnSpPr>
        <p:spPr>
          <a:xfrm>
            <a:off x="5551112" y="5629222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F9D12DF-0A0C-450B-9F3A-D8628D1ADBCA}"/>
              </a:ext>
            </a:extLst>
          </p:cNvPr>
          <p:cNvCxnSpPr>
            <a:cxnSpLocks/>
          </p:cNvCxnSpPr>
          <p:nvPr/>
        </p:nvCxnSpPr>
        <p:spPr>
          <a:xfrm>
            <a:off x="3158864" y="5629222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C2C116-8DD2-4304-B3AE-0DD0F12D009D}"/>
              </a:ext>
            </a:extLst>
          </p:cNvPr>
          <p:cNvSpPr txBox="1"/>
          <p:nvPr/>
        </p:nvSpPr>
        <p:spPr>
          <a:xfrm>
            <a:off x="4785870" y="6235372"/>
            <a:ext cx="15304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"&lt;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 I am a cat"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866CF675-0106-40CC-A0D2-9423C9F54B0C}"/>
              </a:ext>
            </a:extLst>
          </p:cNvPr>
          <p:cNvCxnSpPr>
            <a:cxnSpLocks/>
            <a:stCxn id="22" idx="0"/>
            <a:endCxn id="15" idx="1"/>
          </p:cNvCxnSpPr>
          <p:nvPr/>
        </p:nvCxnSpPr>
        <p:spPr>
          <a:xfrm rot="16200000" flipV="1">
            <a:off x="2545074" y="4709825"/>
            <a:ext cx="675391" cy="552190"/>
          </a:xfrm>
          <a:prstGeom prst="bentConnector4">
            <a:avLst>
              <a:gd name="adj1" fmla="val 38688"/>
              <a:gd name="adj2" fmla="val 141399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72C12C2-2EF5-4501-A07E-6A76B3560D7F}"/>
                  </a:ext>
                </a:extLst>
              </p:cNvPr>
              <p:cNvSpPr txBox="1"/>
              <p:nvPr/>
            </p:nvSpPr>
            <p:spPr>
              <a:xfrm>
                <a:off x="6534369" y="4336893"/>
                <a:ext cx="3911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𝐍𝐱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72C12C2-2EF5-4501-A07E-6A76B3560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369" y="4336893"/>
                <a:ext cx="391133" cy="307777"/>
              </a:xfrm>
              <a:prstGeom prst="rect">
                <a:avLst/>
              </a:prstGeom>
              <a:blipFill>
                <a:blip r:embed="rId5"/>
                <a:stretch>
                  <a:fillRect l="-12500" r="-12500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330CF2C-3C74-4957-B041-AA7FD0C0B60A}"/>
              </a:ext>
            </a:extLst>
          </p:cNvPr>
          <p:cNvCxnSpPr>
            <a:cxnSpLocks/>
            <a:stCxn id="26" idx="1"/>
            <a:endCxn id="24" idx="3"/>
          </p:cNvCxnSpPr>
          <p:nvPr/>
        </p:nvCxnSpPr>
        <p:spPr>
          <a:xfrm flipH="1">
            <a:off x="3711054" y="4094798"/>
            <a:ext cx="1287870" cy="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CA88437-B8C7-4DF4-9F4B-BCC52250CC44}"/>
              </a:ext>
            </a:extLst>
          </p:cNvPr>
          <p:cNvSpPr txBox="1"/>
          <p:nvPr/>
        </p:nvSpPr>
        <p:spPr>
          <a:xfrm>
            <a:off x="6146785" y="2521107"/>
            <a:ext cx="89436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B83B0082-77F8-4D58-ACA0-598BCBE7D19A}"/>
              </a:ext>
            </a:extLst>
          </p:cNvPr>
          <p:cNvCxnSpPr>
            <a:cxnSpLocks/>
            <a:stCxn id="56" idx="1"/>
            <a:endCxn id="59" idx="4"/>
          </p:cNvCxnSpPr>
          <p:nvPr/>
        </p:nvCxnSpPr>
        <p:spPr>
          <a:xfrm rot="10800000">
            <a:off x="5705825" y="2409619"/>
            <a:ext cx="440960" cy="192280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6B1C6B9A-B797-458E-9553-D437F222A554}"/>
              </a:ext>
            </a:extLst>
          </p:cNvPr>
          <p:cNvSpPr/>
          <p:nvPr/>
        </p:nvSpPr>
        <p:spPr>
          <a:xfrm>
            <a:off x="5663087" y="232037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62025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900759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단점 중 하나는 병렬처리다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이전 시각에 계산한 결과를 이용하여 순서대로 계산하기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계산을 시간방향으로 병렬계산하기란 기본적으로 불가능하다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딥러닝 학습이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 병렬계산환경에서 이뤄진다는 점을 생각할 때 큰 병목이다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이것의 해결방안을 제안한 연구 중 트랜스포머 기법이 유명하다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셀프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기술을 이용해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구성하는 것이 핵심이다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하나의 시계열 데이터 내에서 각 원소가 다른 원소들과 어떻게 관련되는지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살펴보자는 취지다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앞서 보았던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어텐션에서는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서로 다른 시계열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hs_enc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hs_dec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사이의 대응관계를 구했으나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셀프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두 입력선이 하나의 시계열 데이터로부터 나온다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대신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encoder,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셀프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방향으로 독립적으로 처리하는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넣는다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이용해 완전연결계층 신경망을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432289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2024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시각화한 그림</a:t>
            </a:r>
          </a:p>
        </p:txBody>
      </p:sp>
      <p:pic>
        <p:nvPicPr>
          <p:cNvPr id="7195" name="그림 7194">
            <a:extLst>
              <a:ext uri="{FF2B5EF4-FFF2-40B4-BE49-F238E27FC236}">
                <a16:creationId xmlns:a16="http://schemas.microsoft.com/office/drawing/2014/main" id="{25CD83C4-9CEA-45CB-AC67-7EA56A9FB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61" t="26433" r="32644" b="43099"/>
          <a:stretch/>
        </p:blipFill>
        <p:spPr>
          <a:xfrm>
            <a:off x="1463841" y="1620404"/>
            <a:ext cx="3589422" cy="361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40537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8750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 쓰기와 읽기를 수행하는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Write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Read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새로 등장</a:t>
            </a:r>
          </a:p>
        </p:txBody>
      </p:sp>
      <p:grpSp>
        <p:nvGrpSpPr>
          <p:cNvPr id="7193" name="그룹 7192">
            <a:extLst>
              <a:ext uri="{FF2B5EF4-FFF2-40B4-BE49-F238E27FC236}">
                <a16:creationId xmlns:a16="http://schemas.microsoft.com/office/drawing/2014/main" id="{5163D8CA-336B-455C-AF14-427C0480FD9C}"/>
              </a:ext>
            </a:extLst>
          </p:cNvPr>
          <p:cNvGrpSpPr/>
          <p:nvPr/>
        </p:nvGrpSpPr>
        <p:grpSpPr>
          <a:xfrm>
            <a:off x="1122948" y="1911270"/>
            <a:ext cx="6565232" cy="4440035"/>
            <a:chOff x="657726" y="2111796"/>
            <a:chExt cx="6565232" cy="4440035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E287254-5984-48EB-A101-AA4EFB638B86}"/>
                </a:ext>
              </a:extLst>
            </p:cNvPr>
            <p:cNvCxnSpPr>
              <a:cxnSpLocks/>
              <a:stCxn id="54" idx="2"/>
              <a:endCxn id="38" idx="0"/>
            </p:cNvCxnSpPr>
            <p:nvPr/>
          </p:nvCxnSpPr>
          <p:spPr>
            <a:xfrm>
              <a:off x="1592323" y="4508881"/>
              <a:ext cx="0" cy="120709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F8DD5546-5751-4E5C-AF32-98A45E40DCDF}"/>
                </a:ext>
              </a:extLst>
            </p:cNvPr>
            <p:cNvSpPr/>
            <p:nvPr/>
          </p:nvSpPr>
          <p:spPr>
            <a:xfrm>
              <a:off x="1151859" y="5715972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C8C934DA-B5B5-4610-A41B-2306031C11D1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1592323" y="6003100"/>
              <a:ext cx="0" cy="31348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6336F3B7-16BE-47A1-AAAC-4D8849ED9B72}"/>
                </a:ext>
              </a:extLst>
            </p:cNvPr>
            <p:cNvCxnSpPr>
              <a:cxnSpLocks/>
              <a:stCxn id="65" idx="2"/>
              <a:endCxn id="48" idx="0"/>
            </p:cNvCxnSpPr>
            <p:nvPr/>
          </p:nvCxnSpPr>
          <p:spPr>
            <a:xfrm>
              <a:off x="6212840" y="4508881"/>
              <a:ext cx="0" cy="120709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D458D05E-1118-4AAC-9228-E1CB598B29D0}"/>
                </a:ext>
              </a:extLst>
            </p:cNvPr>
            <p:cNvSpPr/>
            <p:nvPr/>
          </p:nvSpPr>
          <p:spPr>
            <a:xfrm>
              <a:off x="5772376" y="5715972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86D3FA61-DA49-4C1A-87C7-CAED12F9BEFE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6212840" y="6003100"/>
              <a:ext cx="0" cy="31348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A9724DB5-4D33-4F3B-BAF6-C89EE6E3FF80}"/>
                </a:ext>
              </a:extLst>
            </p:cNvPr>
            <p:cNvSpPr/>
            <p:nvPr/>
          </p:nvSpPr>
          <p:spPr>
            <a:xfrm>
              <a:off x="1151859" y="4221753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1AE3DD2F-D864-4B32-B937-5838E21B1C02}"/>
                </a:ext>
              </a:extLst>
            </p:cNvPr>
            <p:cNvSpPr/>
            <p:nvPr/>
          </p:nvSpPr>
          <p:spPr>
            <a:xfrm>
              <a:off x="1948527" y="441963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5BA5DAE-F4FB-44D5-866D-DDE9AE35A52D}"/>
                </a:ext>
              </a:extLst>
            </p:cNvPr>
            <p:cNvSpPr/>
            <p:nvPr/>
          </p:nvSpPr>
          <p:spPr>
            <a:xfrm>
              <a:off x="1949343" y="4230649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AB110269-6FB7-426D-A606-8227FB813847}"/>
                </a:ext>
              </a:extLst>
            </p:cNvPr>
            <p:cNvCxnSpPr>
              <a:cxnSpLocks/>
              <a:stCxn id="58" idx="6"/>
              <a:endCxn id="70" idx="2"/>
            </p:cNvCxnSpPr>
            <p:nvPr/>
          </p:nvCxnSpPr>
          <p:spPr>
            <a:xfrm flipV="1">
              <a:off x="2034819" y="4272816"/>
              <a:ext cx="3737782" cy="245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4D50FEFC-2A1D-4265-9D79-20A4A07B7D85}"/>
                </a:ext>
              </a:extLst>
            </p:cNvPr>
            <p:cNvCxnSpPr>
              <a:cxnSpLocks/>
              <a:stCxn id="55" idx="6"/>
              <a:endCxn id="69" idx="2"/>
            </p:cNvCxnSpPr>
            <p:nvPr/>
          </p:nvCxnSpPr>
          <p:spPr>
            <a:xfrm flipV="1">
              <a:off x="2034003" y="4461802"/>
              <a:ext cx="3737782" cy="2455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연결선: 꺾임 61">
              <a:extLst>
                <a:ext uri="{FF2B5EF4-FFF2-40B4-BE49-F238E27FC236}">
                  <a16:creationId xmlns:a16="http://schemas.microsoft.com/office/drawing/2014/main" id="{9C8C549C-ABE6-401D-8C7E-FA6534C535D4}"/>
                </a:ext>
              </a:extLst>
            </p:cNvPr>
            <p:cNvCxnSpPr>
              <a:cxnSpLocks/>
              <a:stCxn id="55" idx="6"/>
              <a:endCxn id="87" idx="2"/>
            </p:cNvCxnSpPr>
            <p:nvPr/>
          </p:nvCxnSpPr>
          <p:spPr>
            <a:xfrm flipH="1" flipV="1">
              <a:off x="1592323" y="3797454"/>
              <a:ext cx="441680" cy="666803"/>
            </a:xfrm>
            <a:prstGeom prst="bentConnector4">
              <a:avLst>
                <a:gd name="adj1" fmla="val -24517"/>
                <a:gd name="adj2" fmla="val 53346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036F24F-BEFB-4679-ADD9-043DDA967068}"/>
                </a:ext>
              </a:extLst>
            </p:cNvPr>
            <p:cNvSpPr/>
            <p:nvPr/>
          </p:nvSpPr>
          <p:spPr>
            <a:xfrm>
              <a:off x="1151268" y="4417181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FC3B331-43AC-4DAC-8DB5-B2406B4397C9}"/>
                </a:ext>
              </a:extLst>
            </p:cNvPr>
            <p:cNvSpPr/>
            <p:nvPr/>
          </p:nvSpPr>
          <p:spPr>
            <a:xfrm>
              <a:off x="1152084" y="4228195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6488C478-1AE3-405A-94D0-BB036E944A72}"/>
                </a:ext>
              </a:extLst>
            </p:cNvPr>
            <p:cNvSpPr/>
            <p:nvPr/>
          </p:nvSpPr>
          <p:spPr>
            <a:xfrm>
              <a:off x="5772376" y="4221753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C8370B8-AED9-4486-A528-63302699E61E}"/>
                </a:ext>
              </a:extLst>
            </p:cNvPr>
            <p:cNvSpPr/>
            <p:nvPr/>
          </p:nvSpPr>
          <p:spPr>
            <a:xfrm>
              <a:off x="6569045" y="441963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CA8668C-742F-4D9E-BAE8-E4295B0425F7}"/>
                </a:ext>
              </a:extLst>
            </p:cNvPr>
            <p:cNvSpPr/>
            <p:nvPr/>
          </p:nvSpPr>
          <p:spPr>
            <a:xfrm>
              <a:off x="6569860" y="4230649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79131439-0B5A-4FA6-A91F-E9412A9E7733}"/>
                </a:ext>
              </a:extLst>
            </p:cNvPr>
            <p:cNvCxnSpPr>
              <a:cxnSpLocks/>
              <a:stCxn id="66" idx="6"/>
              <a:endCxn id="95" idx="2"/>
            </p:cNvCxnSpPr>
            <p:nvPr/>
          </p:nvCxnSpPr>
          <p:spPr>
            <a:xfrm flipH="1" flipV="1">
              <a:off x="6212840" y="3797454"/>
              <a:ext cx="441681" cy="666803"/>
            </a:xfrm>
            <a:prstGeom prst="bentConnector4">
              <a:avLst>
                <a:gd name="adj1" fmla="val -26333"/>
                <a:gd name="adj2" fmla="val 53346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E125F8A1-3CA4-4DB6-A824-9DBA6741DCCE}"/>
                </a:ext>
              </a:extLst>
            </p:cNvPr>
            <p:cNvSpPr/>
            <p:nvPr/>
          </p:nvSpPr>
          <p:spPr>
            <a:xfrm>
              <a:off x="5771785" y="4417181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6BFEE85A-F1CE-4142-888F-A7B42F264354}"/>
                </a:ext>
              </a:extLst>
            </p:cNvPr>
            <p:cNvSpPr/>
            <p:nvPr/>
          </p:nvSpPr>
          <p:spPr>
            <a:xfrm>
              <a:off x="5772601" y="4228195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5F6E9BF-7B18-4130-98C7-459DCAE4A9D4}"/>
                </a:ext>
              </a:extLst>
            </p:cNvPr>
            <p:cNvSpPr txBox="1"/>
            <p:nvPr/>
          </p:nvSpPr>
          <p:spPr>
            <a:xfrm>
              <a:off x="1292875" y="6297915"/>
              <a:ext cx="6543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input[t]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EDFD5347-4A2D-4D38-BB61-D62DA96FF4DF}"/>
                </a:ext>
              </a:extLst>
            </p:cNvPr>
            <p:cNvSpPr/>
            <p:nvPr/>
          </p:nvSpPr>
          <p:spPr>
            <a:xfrm>
              <a:off x="1151859" y="3510326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A39BE2F-D14B-4DF2-A896-FA3FC2694A55}"/>
                </a:ext>
              </a:extLst>
            </p:cNvPr>
            <p:cNvSpPr/>
            <p:nvPr/>
          </p:nvSpPr>
          <p:spPr>
            <a:xfrm>
              <a:off x="1151268" y="3705754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F48064EA-828F-4110-9D63-EB5FA53D6EDD}"/>
                </a:ext>
              </a:extLst>
            </p:cNvPr>
            <p:cNvSpPr/>
            <p:nvPr/>
          </p:nvSpPr>
          <p:spPr>
            <a:xfrm>
              <a:off x="1152084" y="351676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B879B37B-B4D0-42A6-ACBE-EB9F522EC93D}"/>
                </a:ext>
              </a:extLst>
            </p:cNvPr>
            <p:cNvSpPr/>
            <p:nvPr/>
          </p:nvSpPr>
          <p:spPr>
            <a:xfrm>
              <a:off x="5772376" y="3510326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D3D7E0F8-97DE-4FE4-A5C0-996EDE96EF56}"/>
                </a:ext>
              </a:extLst>
            </p:cNvPr>
            <p:cNvSpPr/>
            <p:nvPr/>
          </p:nvSpPr>
          <p:spPr>
            <a:xfrm>
              <a:off x="5771785" y="3705754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DEEBDB9E-39DF-4013-AE56-FC3C64DCD7AC}"/>
                </a:ext>
              </a:extLst>
            </p:cNvPr>
            <p:cNvSpPr/>
            <p:nvPr/>
          </p:nvSpPr>
          <p:spPr>
            <a:xfrm>
              <a:off x="5772601" y="351676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4F0A84BE-EBA4-42C8-B3C2-81317F5610A1}"/>
                </a:ext>
              </a:extLst>
            </p:cNvPr>
            <p:cNvSpPr/>
            <p:nvPr/>
          </p:nvSpPr>
          <p:spPr>
            <a:xfrm>
              <a:off x="1148250" y="279342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C000081D-C64C-42B2-8718-926B4989B78F}"/>
                </a:ext>
              </a:extLst>
            </p:cNvPr>
            <p:cNvSpPr/>
            <p:nvPr/>
          </p:nvSpPr>
          <p:spPr>
            <a:xfrm>
              <a:off x="1147659" y="2988852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B28BBBD7-C6F1-4201-99DB-C2DD2A19D436}"/>
                </a:ext>
              </a:extLst>
            </p:cNvPr>
            <p:cNvSpPr/>
            <p:nvPr/>
          </p:nvSpPr>
          <p:spPr>
            <a:xfrm>
              <a:off x="1148475" y="279986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A2ADBD73-AC49-404C-A977-6C69520FE4B9}"/>
                </a:ext>
              </a:extLst>
            </p:cNvPr>
            <p:cNvSpPr/>
            <p:nvPr/>
          </p:nvSpPr>
          <p:spPr>
            <a:xfrm>
              <a:off x="5768767" y="279342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306B7E27-647E-439C-88B5-0B47DCC887CE}"/>
                </a:ext>
              </a:extLst>
            </p:cNvPr>
            <p:cNvSpPr/>
            <p:nvPr/>
          </p:nvSpPr>
          <p:spPr>
            <a:xfrm>
              <a:off x="5768176" y="2988852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3CFE3ECB-4279-4078-9ADC-CAB066EC2295}"/>
                </a:ext>
              </a:extLst>
            </p:cNvPr>
            <p:cNvSpPr/>
            <p:nvPr/>
          </p:nvSpPr>
          <p:spPr>
            <a:xfrm>
              <a:off x="5768992" y="279986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74C58C25-DF11-4A50-B3E9-199143741D1C}"/>
                </a:ext>
              </a:extLst>
            </p:cNvPr>
            <p:cNvSpPr/>
            <p:nvPr/>
          </p:nvSpPr>
          <p:spPr>
            <a:xfrm>
              <a:off x="2543511" y="483937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Write Head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FBAF3BBE-055A-4BF6-AA18-902E03F46E3F}"/>
                </a:ext>
              </a:extLst>
            </p:cNvPr>
            <p:cNvSpPr/>
            <p:nvPr/>
          </p:nvSpPr>
          <p:spPr>
            <a:xfrm>
              <a:off x="4348249" y="483937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Read Head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2" name="연결선: 꺾임 111">
              <a:extLst>
                <a:ext uri="{FF2B5EF4-FFF2-40B4-BE49-F238E27FC236}">
                  <a16:creationId xmlns:a16="http://schemas.microsoft.com/office/drawing/2014/main" id="{B6DBA2FC-E4D5-45DB-AD14-6A9E0A9571AA}"/>
                </a:ext>
              </a:extLst>
            </p:cNvPr>
            <p:cNvCxnSpPr>
              <a:cxnSpLocks/>
              <a:stCxn id="55" idx="6"/>
              <a:endCxn id="110" idx="0"/>
            </p:cNvCxnSpPr>
            <p:nvPr/>
          </p:nvCxnSpPr>
          <p:spPr>
            <a:xfrm>
              <a:off x="2034003" y="4464257"/>
              <a:ext cx="949972" cy="375117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314E1FA1-2CB1-4BAB-975B-64DE29A59B5C}"/>
                </a:ext>
              </a:extLst>
            </p:cNvPr>
            <p:cNvCxnSpPr>
              <a:cxnSpLocks/>
            </p:cNvCxnSpPr>
            <p:nvPr/>
          </p:nvCxnSpPr>
          <p:spPr>
            <a:xfrm>
              <a:off x="6650510" y="4271778"/>
              <a:ext cx="44325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9E0237E6-9C09-4896-B2C2-05CD7F9E6F21}"/>
                </a:ext>
              </a:extLst>
            </p:cNvPr>
            <p:cNvCxnSpPr>
              <a:cxnSpLocks/>
            </p:cNvCxnSpPr>
            <p:nvPr/>
          </p:nvCxnSpPr>
          <p:spPr>
            <a:xfrm>
              <a:off x="6649694" y="4464777"/>
              <a:ext cx="44407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690A1ACD-9227-4AB3-A413-D5F6371BFBB8}"/>
                </a:ext>
              </a:extLst>
            </p:cNvPr>
            <p:cNvSpPr/>
            <p:nvPr/>
          </p:nvSpPr>
          <p:spPr>
            <a:xfrm>
              <a:off x="6023740" y="4417180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0" name="연결선: 꺾임 119">
              <a:extLst>
                <a:ext uri="{FF2B5EF4-FFF2-40B4-BE49-F238E27FC236}">
                  <a16:creationId xmlns:a16="http://schemas.microsoft.com/office/drawing/2014/main" id="{D817B568-BCC0-40D4-A683-21B329F0DE07}"/>
                </a:ext>
              </a:extLst>
            </p:cNvPr>
            <p:cNvCxnSpPr>
              <a:cxnSpLocks/>
              <a:stCxn id="111" idx="3"/>
              <a:endCxn id="119" idx="4"/>
            </p:cNvCxnSpPr>
            <p:nvPr/>
          </p:nvCxnSpPr>
          <p:spPr>
            <a:xfrm flipV="1">
              <a:off x="5229176" y="4506421"/>
              <a:ext cx="837302" cy="476517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DF0B7122-7659-409B-BE73-2F1D39CC52CC}"/>
                </a:ext>
              </a:extLst>
            </p:cNvPr>
            <p:cNvGrpSpPr/>
            <p:nvPr/>
          </p:nvGrpSpPr>
          <p:grpSpPr>
            <a:xfrm>
              <a:off x="3248889" y="5556546"/>
              <a:ext cx="1161047" cy="962118"/>
              <a:chOff x="3248889" y="5556546"/>
              <a:chExt cx="1161047" cy="962118"/>
            </a:xfrm>
          </p:grpSpPr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DD490183-B7B0-4377-85B5-4912708B0A42}"/>
                  </a:ext>
                </a:extLst>
              </p:cNvPr>
              <p:cNvGrpSpPr/>
              <p:nvPr/>
            </p:nvGrpSpPr>
            <p:grpSpPr>
              <a:xfrm>
                <a:off x="3248889" y="5556546"/>
                <a:ext cx="1161047" cy="246221"/>
                <a:chOff x="8013700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658B020E-48CE-4DD7-A204-40C9D4A146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13700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63" name="TextBox 162">
                      <a:extLst>
                        <a:ext uri="{FF2B5EF4-FFF2-40B4-BE49-F238E27FC236}">
                          <a16:creationId xmlns:a16="http://schemas.microsoft.com/office/drawing/2014/main" id="{84E6C36A-28D8-4289-A7F4-BD0CF72329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13700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58791823-19C7-46FB-8D6F-8629B376970B}"/>
                    </a:ext>
                  </a:extLst>
                </p:cNvPr>
                <p:cNvSpPr/>
                <p:nvPr/>
              </p:nvSpPr>
              <p:spPr>
                <a:xfrm>
                  <a:off x="822525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2D8C24ED-763A-445F-B800-4A7842441C06}"/>
                    </a:ext>
                  </a:extLst>
                </p:cNvPr>
                <p:cNvSpPr/>
                <p:nvPr/>
              </p:nvSpPr>
              <p:spPr>
                <a:xfrm>
                  <a:off x="842978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49ED6561-07CF-45DD-83B7-59933C5AFCE4}"/>
                    </a:ext>
                  </a:extLst>
                </p:cNvPr>
                <p:cNvSpPr/>
                <p:nvPr/>
              </p:nvSpPr>
              <p:spPr>
                <a:xfrm>
                  <a:off x="863432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7E63A3EF-C6BA-4617-BF34-854772D674BD}"/>
                    </a:ext>
                  </a:extLst>
                </p:cNvPr>
                <p:cNvSpPr/>
                <p:nvPr/>
              </p:nvSpPr>
              <p:spPr>
                <a:xfrm>
                  <a:off x="8838860" y="1659485"/>
                  <a:ext cx="128338" cy="12833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4E533011-C4B2-4FAC-B260-7FA961564A22}"/>
                  </a:ext>
                </a:extLst>
              </p:cNvPr>
              <p:cNvGrpSpPr/>
              <p:nvPr/>
            </p:nvGrpSpPr>
            <p:grpSpPr>
              <a:xfrm>
                <a:off x="3248889" y="5795178"/>
                <a:ext cx="1161047" cy="246221"/>
                <a:chOff x="9173155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TextBox 129">
                      <a:extLst>
                        <a:ext uri="{FF2B5EF4-FFF2-40B4-BE49-F238E27FC236}">
                          <a16:creationId xmlns:a16="http://schemas.microsoft.com/office/drawing/2014/main" id="{F9973306-B5E0-47BE-B334-AAD10EA347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73155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68" name="TextBox 167">
                      <a:extLst>
                        <a:ext uri="{FF2B5EF4-FFF2-40B4-BE49-F238E27FC236}">
                          <a16:creationId xmlns:a16="http://schemas.microsoft.com/office/drawing/2014/main" id="{655CDA7D-843A-4675-B81E-714C4724C71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73155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1" name="타원 130">
                  <a:extLst>
                    <a:ext uri="{FF2B5EF4-FFF2-40B4-BE49-F238E27FC236}">
                      <a16:creationId xmlns:a16="http://schemas.microsoft.com/office/drawing/2014/main" id="{C3C4CB4F-043D-4130-9DD4-32FB7C84BF5E}"/>
                    </a:ext>
                  </a:extLst>
                </p:cNvPr>
                <p:cNvSpPr/>
                <p:nvPr/>
              </p:nvSpPr>
              <p:spPr>
                <a:xfrm>
                  <a:off x="938470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F733E023-742E-4498-B0DB-1230E697F01E}"/>
                    </a:ext>
                  </a:extLst>
                </p:cNvPr>
                <p:cNvSpPr/>
                <p:nvPr/>
              </p:nvSpPr>
              <p:spPr>
                <a:xfrm>
                  <a:off x="958924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745554B8-2CEF-46DE-A44C-842D0BCDF2FD}"/>
                    </a:ext>
                  </a:extLst>
                </p:cNvPr>
                <p:cNvSpPr/>
                <p:nvPr/>
              </p:nvSpPr>
              <p:spPr>
                <a:xfrm>
                  <a:off x="9793779" y="1659485"/>
                  <a:ext cx="128338" cy="128338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4" name="타원 133">
                  <a:extLst>
                    <a:ext uri="{FF2B5EF4-FFF2-40B4-BE49-F238E27FC236}">
                      <a16:creationId xmlns:a16="http://schemas.microsoft.com/office/drawing/2014/main" id="{30DEC9A6-9FB3-469F-AC7E-ECF032A9FF81}"/>
                    </a:ext>
                  </a:extLst>
                </p:cNvPr>
                <p:cNvSpPr/>
                <p:nvPr/>
              </p:nvSpPr>
              <p:spPr>
                <a:xfrm>
                  <a:off x="9998315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74CD3353-30C3-4200-B640-65505D11B7DC}"/>
                  </a:ext>
                </a:extLst>
              </p:cNvPr>
              <p:cNvGrpSpPr/>
              <p:nvPr/>
            </p:nvGrpSpPr>
            <p:grpSpPr>
              <a:xfrm>
                <a:off x="3248889" y="6033811"/>
                <a:ext cx="1161047" cy="246221"/>
                <a:chOff x="10332610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>
                      <a:extLst>
                        <a:ext uri="{FF2B5EF4-FFF2-40B4-BE49-F238E27FC236}">
                          <a16:creationId xmlns:a16="http://schemas.microsoft.com/office/drawing/2014/main" id="{21B71F66-3E54-4DCA-B05F-1BC98D35CD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32610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73" name="TextBox 172">
                      <a:extLst>
                        <a:ext uri="{FF2B5EF4-FFF2-40B4-BE49-F238E27FC236}">
                          <a16:creationId xmlns:a16="http://schemas.microsoft.com/office/drawing/2014/main" id="{4D869331-7309-4573-AE5D-5C13A05512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32610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47AE085B-11AE-480B-8C5C-7CB630FA8AD7}"/>
                    </a:ext>
                  </a:extLst>
                </p:cNvPr>
                <p:cNvSpPr/>
                <p:nvPr/>
              </p:nvSpPr>
              <p:spPr>
                <a:xfrm>
                  <a:off x="10544164" y="1659485"/>
                  <a:ext cx="128338" cy="12833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45586606-CB73-43B8-8129-6687B9903B37}"/>
                    </a:ext>
                  </a:extLst>
                </p:cNvPr>
                <p:cNvSpPr/>
                <p:nvPr/>
              </p:nvSpPr>
              <p:spPr>
                <a:xfrm>
                  <a:off x="1074869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4A70EC01-5897-49E9-AD2C-FBA518A57B86}"/>
                    </a:ext>
                  </a:extLst>
                </p:cNvPr>
                <p:cNvSpPr/>
                <p:nvPr/>
              </p:nvSpPr>
              <p:spPr>
                <a:xfrm>
                  <a:off x="1095323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9848A8B5-7FAD-4EB2-ACB1-AF567DA776CE}"/>
                    </a:ext>
                  </a:extLst>
                </p:cNvPr>
                <p:cNvSpPr/>
                <p:nvPr/>
              </p:nvSpPr>
              <p:spPr>
                <a:xfrm>
                  <a:off x="11157770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2A1D5E1A-4036-4DFA-8B59-04A47F6E45DA}"/>
                  </a:ext>
                </a:extLst>
              </p:cNvPr>
              <p:cNvGrpSpPr/>
              <p:nvPr/>
            </p:nvGrpSpPr>
            <p:grpSpPr>
              <a:xfrm>
                <a:off x="3248889" y="6272443"/>
                <a:ext cx="1161047" cy="246221"/>
                <a:chOff x="11492065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EC96573A-3C90-4373-926A-3ADA0BB442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92065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78" name="TextBox 177">
                      <a:extLst>
                        <a:ext uri="{FF2B5EF4-FFF2-40B4-BE49-F238E27FC236}">
                          <a16:creationId xmlns:a16="http://schemas.microsoft.com/office/drawing/2014/main" id="{F91FA0D1-F982-4B68-B394-4AB3905045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492065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772F46DB-5A2E-4828-A591-105B38F3B9F3}"/>
                    </a:ext>
                  </a:extLst>
                </p:cNvPr>
                <p:cNvSpPr/>
                <p:nvPr/>
              </p:nvSpPr>
              <p:spPr>
                <a:xfrm>
                  <a:off x="1170361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A61409A3-1D67-4639-BC86-38DE16CEFEFB}"/>
                    </a:ext>
                  </a:extLst>
                </p:cNvPr>
                <p:cNvSpPr/>
                <p:nvPr/>
              </p:nvSpPr>
              <p:spPr>
                <a:xfrm>
                  <a:off x="1190815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BF220A67-9525-40A5-89A9-2890958E2961}"/>
                    </a:ext>
                  </a:extLst>
                </p:cNvPr>
                <p:cNvSpPr/>
                <p:nvPr/>
              </p:nvSpPr>
              <p:spPr>
                <a:xfrm>
                  <a:off x="1211268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6" name="타원 145">
                  <a:extLst>
                    <a:ext uri="{FF2B5EF4-FFF2-40B4-BE49-F238E27FC236}">
                      <a16:creationId xmlns:a16="http://schemas.microsoft.com/office/drawing/2014/main" id="{7CF9B9B8-6439-4657-A5D2-8E6F6A5D04C7}"/>
                    </a:ext>
                  </a:extLst>
                </p:cNvPr>
                <p:cNvSpPr/>
                <p:nvPr/>
              </p:nvSpPr>
              <p:spPr>
                <a:xfrm>
                  <a:off x="12317225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CA8CEA2C-9288-40E3-BFD4-E464F4A1187A}"/>
                    </a:ext>
                  </a:extLst>
                </p:cNvPr>
                <p:cNvSpPr txBox="1"/>
                <p:nvPr/>
              </p:nvSpPr>
              <p:spPr>
                <a:xfrm>
                  <a:off x="3658871" y="5334002"/>
                  <a:ext cx="41517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lang="ko-KR" altLang="en-US" sz="1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메</m:t>
                      </m:r>
                    </m:oMath>
                  </a14:m>
                  <a:r>
                    <a:rPr lang="ko-KR" altLang="en-US" sz="1200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모리</a:t>
                  </a:r>
                </a:p>
              </p:txBody>
            </p:sp>
          </mc:Choice>
          <mc:Fallback xmlns="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CA8CEA2C-9288-40E3-BFD4-E464F4A11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8871" y="5334002"/>
                  <a:ext cx="415178" cy="184666"/>
                </a:xfrm>
                <a:prstGeom prst="rect">
                  <a:avLst/>
                </a:prstGeom>
                <a:blipFill>
                  <a:blip r:embed="rId10"/>
                  <a:stretch>
                    <a:fillRect l="-17647" t="-26667" r="-22059" b="-5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연결선: 꺾임 148">
              <a:extLst>
                <a:ext uri="{FF2B5EF4-FFF2-40B4-BE49-F238E27FC236}">
                  <a16:creationId xmlns:a16="http://schemas.microsoft.com/office/drawing/2014/main" id="{79718E3A-84F4-47EB-9EE3-B2DA82A541C1}"/>
                </a:ext>
              </a:extLst>
            </p:cNvPr>
            <p:cNvCxnSpPr>
              <a:cxnSpLocks/>
              <a:stCxn id="110" idx="2"/>
              <a:endCxn id="153" idx="2"/>
            </p:cNvCxnSpPr>
            <p:nvPr/>
          </p:nvCxnSpPr>
          <p:spPr>
            <a:xfrm rot="16200000" flipH="1">
              <a:off x="2700296" y="5410180"/>
              <a:ext cx="914897" cy="347539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E8F70E51-328C-4DCD-A799-F207083D51DD}"/>
                </a:ext>
              </a:extLst>
            </p:cNvPr>
            <p:cNvSpPr/>
            <p:nvPr/>
          </p:nvSpPr>
          <p:spPr>
            <a:xfrm>
              <a:off x="3331514" y="599677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CC0C099F-67AF-4871-9277-AB8A9CBAAD05}"/>
                </a:ext>
              </a:extLst>
            </p:cNvPr>
            <p:cNvSpPr/>
            <p:nvPr/>
          </p:nvSpPr>
          <p:spPr>
            <a:xfrm>
              <a:off x="4226173" y="598245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5599C1D9-2589-498F-A546-9E47315DBE18}"/>
                </a:ext>
              </a:extLst>
            </p:cNvPr>
            <p:cNvCxnSpPr>
              <a:cxnSpLocks/>
              <a:stCxn id="154" idx="6"/>
              <a:endCxn id="111" idx="2"/>
            </p:cNvCxnSpPr>
            <p:nvPr/>
          </p:nvCxnSpPr>
          <p:spPr>
            <a:xfrm flipV="1">
              <a:off x="4311649" y="5126502"/>
              <a:ext cx="477064" cy="900577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9E51DE34-0C12-4D31-9351-DA0BB57A5E1C}"/>
                </a:ext>
              </a:extLst>
            </p:cNvPr>
            <p:cNvCxnSpPr>
              <a:cxnSpLocks/>
            </p:cNvCxnSpPr>
            <p:nvPr/>
          </p:nvCxnSpPr>
          <p:spPr>
            <a:xfrm>
              <a:off x="6951298" y="4272812"/>
              <a:ext cx="27166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F5EEADE5-7614-4124-9F67-64F57698F362}"/>
                </a:ext>
              </a:extLst>
            </p:cNvPr>
            <p:cNvCxnSpPr>
              <a:cxnSpLocks/>
            </p:cNvCxnSpPr>
            <p:nvPr/>
          </p:nvCxnSpPr>
          <p:spPr>
            <a:xfrm>
              <a:off x="6950482" y="4461800"/>
              <a:ext cx="27247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683DC116-5949-4D47-96D5-78FCB70C1C04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6" y="4272812"/>
              <a:ext cx="1804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BFEA4B96-9483-4FB9-8AE6-145BCF5D410D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6" y="4457789"/>
              <a:ext cx="1804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>
              <a:extLst>
                <a:ext uri="{FF2B5EF4-FFF2-40B4-BE49-F238E27FC236}">
                  <a16:creationId xmlns:a16="http://schemas.microsoft.com/office/drawing/2014/main" id="{19E5697B-F002-4E87-96EE-B12EBB466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200" y="4269961"/>
              <a:ext cx="312581" cy="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>
              <a:extLst>
                <a:ext uri="{FF2B5EF4-FFF2-40B4-BE49-F238E27FC236}">
                  <a16:creationId xmlns:a16="http://schemas.microsoft.com/office/drawing/2014/main" id="{7043F3EE-EB86-4C64-A9FC-68863A9235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78" y="4460550"/>
              <a:ext cx="312581" cy="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0893CDF9-3490-4F7B-B22D-21E781558EF2}"/>
                </a:ext>
              </a:extLst>
            </p:cNvPr>
            <p:cNvSpPr txBox="1"/>
            <p:nvPr/>
          </p:nvSpPr>
          <p:spPr>
            <a:xfrm>
              <a:off x="5915720" y="6297915"/>
              <a:ext cx="78899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input[</a:t>
              </a:r>
              <a:r>
                <a:rPr lang="en-US" altLang="ko-KR" sz="105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t+1</a:t>
              </a:r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D181BBA-A7AA-4B74-8943-3EEA8F751C52}"/>
                </a:ext>
              </a:extLst>
            </p:cNvPr>
            <p:cNvSpPr txBox="1"/>
            <p:nvPr/>
          </p:nvSpPr>
          <p:spPr>
            <a:xfrm>
              <a:off x="1292875" y="2111796"/>
              <a:ext cx="75854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output[t]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3F42B1E-F0E5-478F-827D-D1307C81E681}"/>
                </a:ext>
              </a:extLst>
            </p:cNvPr>
            <p:cNvSpPr txBox="1"/>
            <p:nvPr/>
          </p:nvSpPr>
          <p:spPr>
            <a:xfrm>
              <a:off x="5915720" y="2111796"/>
              <a:ext cx="8931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output[</a:t>
              </a:r>
              <a:r>
                <a:rPr lang="en-US" altLang="ko-KR" sz="105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t+1</a:t>
              </a:r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C9DEF2B9-DCCA-4396-A28B-535C4EDF68A6}"/>
                </a:ext>
              </a:extLst>
            </p:cNvPr>
            <p:cNvCxnSpPr>
              <a:cxnSpLocks/>
              <a:stCxn id="103" idx="2"/>
              <a:endCxn id="87" idx="0"/>
            </p:cNvCxnSpPr>
            <p:nvPr/>
          </p:nvCxnSpPr>
          <p:spPr>
            <a:xfrm>
              <a:off x="1588714" y="3080552"/>
              <a:ext cx="3609" cy="429774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72BCB8A9-B80A-4C5A-9219-CD39BE2348BD}"/>
                </a:ext>
              </a:extLst>
            </p:cNvPr>
            <p:cNvCxnSpPr>
              <a:cxnSpLocks/>
              <a:stCxn id="106" idx="2"/>
              <a:endCxn id="95" idx="0"/>
            </p:cNvCxnSpPr>
            <p:nvPr/>
          </p:nvCxnSpPr>
          <p:spPr>
            <a:xfrm>
              <a:off x="6209231" y="3080552"/>
              <a:ext cx="3609" cy="429774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9D801BA8-3337-4A67-8593-9DF633572072}"/>
                </a:ext>
              </a:extLst>
            </p:cNvPr>
            <p:cNvCxnSpPr>
              <a:cxnSpLocks/>
              <a:endCxn id="106" idx="0"/>
            </p:cNvCxnSpPr>
            <p:nvPr/>
          </p:nvCxnSpPr>
          <p:spPr>
            <a:xfrm>
              <a:off x="6202948" y="2357208"/>
              <a:ext cx="6283" cy="436216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132F95FF-1D8F-48ED-8D9E-8CF6154A1650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>
              <a:off x="1581667" y="2349521"/>
              <a:ext cx="7047" cy="44390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66ADAA6E-FD94-4141-A128-E0A4110D7369}"/>
                </a:ext>
              </a:extLst>
            </p:cNvPr>
            <p:cNvSpPr/>
            <p:nvPr/>
          </p:nvSpPr>
          <p:spPr>
            <a:xfrm>
              <a:off x="1380236" y="4413793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4" name="연결선: 꺾임 183">
              <a:extLst>
                <a:ext uri="{FF2B5EF4-FFF2-40B4-BE49-F238E27FC236}">
                  <a16:creationId xmlns:a16="http://schemas.microsoft.com/office/drawing/2014/main" id="{9F97ED74-A240-4865-A34A-27FA667B27F7}"/>
                </a:ext>
              </a:extLst>
            </p:cNvPr>
            <p:cNvCxnSpPr>
              <a:cxnSpLocks/>
              <a:endCxn id="183" idx="4"/>
            </p:cNvCxnSpPr>
            <p:nvPr/>
          </p:nvCxnSpPr>
          <p:spPr>
            <a:xfrm flipV="1">
              <a:off x="813162" y="4503034"/>
              <a:ext cx="609812" cy="436588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EC15AEAD-0515-4323-8EE8-291FB8673E35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6" y="4939622"/>
              <a:ext cx="1804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0480632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460485" y="1028520"/>
            <a:ext cx="9186489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외부 메모리를 통한 확장을 통해 성능을 끌어올릴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내부 상태를 활용해 시계열 데이터를 기억할 수 있었으나 길이가 고정이다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이에  채워 넣을 수 있는 정보량이 제한적이어서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외부 기적장치를 두고 필요한 정보를 거기에 적절히 기록하는 방안을 찾아낸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통해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 조작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작업을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필요한 정보를 메모리에 쓰고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그 메모리로부터 필요한 정보를 읽거나 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해서 컴퓨터의 메모리 조작을 신경망에서도 재현 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이것에 대한 연구 중 유명한 것이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큰 흐름에서 중요한 것이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모듈인데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정보를 처리하는 모듈로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컨트롤러에서 바깥에 있는 메모리에서 정보를 읽고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신경망에서 계산하고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생각해보면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외부 메모리를 읽고 쓰면서 시계열 데이터를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이러한 메모리 조작을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 가능한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계산으로 구축했다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메모리 조작 순서도 데이터로부터 학습이 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컨트롤러를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Write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받아서 필요한 정보를 메모리에 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그런다음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Read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메모리로부터 중요한 정보를 읽어 들여 다음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전달한다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024902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5981125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Write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Read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어떻게 메모리를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조작하냐고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콘텐츠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위치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콘텐츠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지금까지 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입력으로 주어진 질의 벡터와 비슷한 벡터를 메모리에서 찾아낸다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위치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이전 시각에서 주목한 메모리의 위치를 기준으로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전후로 이동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시프트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하는 용도로 사용된다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메모리를 읽어 나가는 컴퓨터 특유의 움직임을 재현했다고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7396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2592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순전파</a:t>
            </a: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E2D3CC89-AEF6-4153-A1B4-699AD34EB1D4}"/>
              </a:ext>
            </a:extLst>
          </p:cNvPr>
          <p:cNvSpPr/>
          <p:nvPr/>
        </p:nvSpPr>
        <p:spPr>
          <a:xfrm>
            <a:off x="1499161" y="3835881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/>
              <p:nvPr/>
            </p:nvSpPr>
            <p:spPr>
              <a:xfrm>
                <a:off x="1032709" y="2875619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09" y="2875619"/>
                <a:ext cx="40030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/>
              <p:nvPr/>
            </p:nvSpPr>
            <p:spPr>
              <a:xfrm>
                <a:off x="500237" y="4746431"/>
                <a:ext cx="598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37" y="4746431"/>
                <a:ext cx="598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/>
              <p:nvPr/>
            </p:nvSpPr>
            <p:spPr>
              <a:xfrm>
                <a:off x="3239951" y="3820621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951" y="3820621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AC900B7F-F60F-45CC-952C-B9BD56D7A323}"/>
              </a:ext>
            </a:extLst>
          </p:cNvPr>
          <p:cNvCxnSpPr>
            <a:cxnSpLocks/>
            <a:endCxn id="201" idx="1"/>
          </p:cNvCxnSpPr>
          <p:nvPr/>
        </p:nvCxnSpPr>
        <p:spPr>
          <a:xfrm>
            <a:off x="500237" y="2991027"/>
            <a:ext cx="1169950" cy="1015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92BCDEE7-D758-4C2B-A853-7728847EECB7}"/>
              </a:ext>
            </a:extLst>
          </p:cNvPr>
          <p:cNvCxnSpPr>
            <a:cxnSpLocks/>
            <a:endCxn id="201" idx="3"/>
          </p:cNvCxnSpPr>
          <p:nvPr/>
        </p:nvCxnSpPr>
        <p:spPr>
          <a:xfrm flipV="1">
            <a:off x="450850" y="4832694"/>
            <a:ext cx="1219337" cy="95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578047A0-D094-4F95-A09E-40DD9299DFFE}"/>
              </a:ext>
            </a:extLst>
          </p:cNvPr>
          <p:cNvCxnSpPr>
            <a:cxnSpLocks/>
          </p:cNvCxnSpPr>
          <p:nvPr/>
        </p:nvCxnSpPr>
        <p:spPr>
          <a:xfrm>
            <a:off x="2667000" y="442356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C8818F2E-22E5-42B3-BE80-DF6F7D6E273A}"/>
              </a:ext>
            </a:extLst>
          </p:cNvPr>
          <p:cNvSpPr txBox="1"/>
          <p:nvPr/>
        </p:nvSpPr>
        <p:spPr>
          <a:xfrm>
            <a:off x="1565310" y="4238586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/>
              <p:nvPr/>
            </p:nvSpPr>
            <p:spPr>
              <a:xfrm>
                <a:off x="691742" y="2668365"/>
                <a:ext cx="10996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2668365"/>
                <a:ext cx="1099660" cy="369332"/>
              </a:xfrm>
              <a:prstGeom prst="rect">
                <a:avLst/>
              </a:prstGeom>
              <a:blipFill>
                <a:blip r:embed="rId6"/>
                <a:stretch>
                  <a:fillRect l="-8287" t="-1667" r="-828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/>
              <p:nvPr/>
            </p:nvSpPr>
            <p:spPr>
              <a:xfrm>
                <a:off x="269807" y="4377099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07" y="4377099"/>
                <a:ext cx="1163204" cy="369332"/>
              </a:xfrm>
              <a:prstGeom prst="rect">
                <a:avLst/>
              </a:prstGeom>
              <a:blipFill>
                <a:blip r:embed="rId7"/>
                <a:stretch>
                  <a:fillRect l="-7330" t="-1639" r="-7853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2908919" y="3594090"/>
                <a:ext cx="11108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919" y="3594090"/>
                <a:ext cx="1110882" cy="369332"/>
              </a:xfrm>
              <a:prstGeom prst="rect">
                <a:avLst/>
              </a:prstGeom>
              <a:blipFill>
                <a:blip r:embed="rId8"/>
                <a:stretch>
                  <a:fillRect l="-8242" t="-1667" r="-879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C0EADB52-BEC8-417C-B059-82097DA1DB34}"/>
                  </a:ext>
                </a:extLst>
              </p:cNvPr>
              <p:cNvSpPr txBox="1"/>
              <p:nvPr/>
            </p:nvSpPr>
            <p:spPr>
              <a:xfrm>
                <a:off x="2400699" y="2233897"/>
                <a:ext cx="171066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C0EADB52-BEC8-417C-B059-82097DA1D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699" y="2233897"/>
                <a:ext cx="1710661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3D5E19B7-C40F-4D9B-9531-6549B824F1DA}"/>
                  </a:ext>
                </a:extLst>
              </p:cNvPr>
              <p:cNvSpPr txBox="1"/>
              <p:nvPr/>
            </p:nvSpPr>
            <p:spPr>
              <a:xfrm>
                <a:off x="5899175" y="1309372"/>
                <a:ext cx="3126177" cy="12542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3D5E19B7-C40F-4D9B-9531-6549B824F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75" y="1309372"/>
                <a:ext cx="3126177" cy="12542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11253E6-AF12-420B-9073-13272CC4D7A8}"/>
                  </a:ext>
                </a:extLst>
              </p:cNvPr>
              <p:cNvSpPr/>
              <p:nvPr/>
            </p:nvSpPr>
            <p:spPr>
              <a:xfrm>
                <a:off x="6537440" y="3181581"/>
                <a:ext cx="2584297" cy="1343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11253E6-AF12-420B-9073-13272CC4D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440" y="3181581"/>
                <a:ext cx="2584297" cy="13430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EEFCDDAA-7C47-42C1-A2EB-03D5ED94F412}"/>
                  </a:ext>
                </a:extLst>
              </p:cNvPr>
              <p:cNvSpPr/>
              <p:nvPr/>
            </p:nvSpPr>
            <p:spPr>
              <a:xfrm>
                <a:off x="6043618" y="5142595"/>
                <a:ext cx="2424574" cy="11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EEFCDDAA-7C47-42C1-A2EB-03D5ED94F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618" y="5142595"/>
                <a:ext cx="2424574" cy="11128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887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1575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5153252" y="3629427"/>
                <a:ext cx="9971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252" y="3629427"/>
                <a:ext cx="99719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/>
              <p:nvPr/>
            </p:nvSpPr>
            <p:spPr>
              <a:xfrm>
                <a:off x="2888895" y="2480534"/>
                <a:ext cx="4659737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895" y="2480534"/>
                <a:ext cx="4659737" cy="985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/>
              <p:nvPr/>
            </p:nvSpPr>
            <p:spPr>
              <a:xfrm>
                <a:off x="2751516" y="3629427"/>
                <a:ext cx="9843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516" y="3629427"/>
                <a:ext cx="98437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/>
              <p:nvPr/>
            </p:nvSpPr>
            <p:spPr>
              <a:xfrm>
                <a:off x="6634234" y="3629427"/>
                <a:ext cx="10574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𝐻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234" y="3629427"/>
                <a:ext cx="105740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0C0348-EF6B-4FB9-ADD9-70E031C9C42E}"/>
              </a:ext>
            </a:extLst>
          </p:cNvPr>
          <p:cNvSpPr/>
          <p:nvPr/>
        </p:nvSpPr>
        <p:spPr>
          <a:xfrm>
            <a:off x="3308098" y="405484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D1AE3A-9B7B-4A85-9706-832BBF6E0A93}"/>
              </a:ext>
            </a:extLst>
          </p:cNvPr>
          <p:cNvSpPr/>
          <p:nvPr/>
        </p:nvSpPr>
        <p:spPr>
          <a:xfrm>
            <a:off x="5048095" y="4065215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58E603-BD32-48DA-B980-B547DF5B724B}"/>
              </a:ext>
            </a:extLst>
          </p:cNvPr>
          <p:cNvSpPr/>
          <p:nvPr/>
        </p:nvSpPr>
        <p:spPr>
          <a:xfrm>
            <a:off x="2664804" y="405483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40F65F-AC01-412C-AEA7-6C038CA3F231}"/>
              </a:ext>
            </a:extLst>
          </p:cNvPr>
          <p:cNvSpPr/>
          <p:nvPr/>
        </p:nvSpPr>
        <p:spPr>
          <a:xfrm>
            <a:off x="5691389" y="406031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5077FC-1832-40C8-9C4E-CE49C21E5F3F}"/>
              </a:ext>
            </a:extLst>
          </p:cNvPr>
          <p:cNvSpPr/>
          <p:nvPr/>
        </p:nvSpPr>
        <p:spPr>
          <a:xfrm>
            <a:off x="6521814" y="4071041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70353A-EE8F-49EB-BA0A-DE9A7D7B2CBA}"/>
              </a:ext>
            </a:extLst>
          </p:cNvPr>
          <p:cNvSpPr/>
          <p:nvPr/>
        </p:nvSpPr>
        <p:spPr>
          <a:xfrm>
            <a:off x="7224801" y="406725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AE3875E-15CF-425A-9DDC-01D1AECCB047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16200000" flipH="1">
            <a:off x="6348119" y="3696183"/>
            <a:ext cx="10727" cy="830425"/>
          </a:xfrm>
          <a:prstGeom prst="bentConnector3">
            <a:avLst>
              <a:gd name="adj1" fmla="val 1046882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AF34105-8116-46F7-B678-A9CDEA819151}"/>
              </a:ext>
            </a:extLst>
          </p:cNvPr>
          <p:cNvCxnSpPr>
            <a:cxnSpLocks/>
            <a:stCxn id="31" idx="2"/>
            <a:endCxn id="32" idx="2"/>
          </p:cNvCxnSpPr>
          <p:nvPr/>
        </p:nvCxnSpPr>
        <p:spPr>
          <a:xfrm rot="5400000" flipH="1">
            <a:off x="4098142" y="2914101"/>
            <a:ext cx="10377" cy="2383291"/>
          </a:xfrm>
          <a:prstGeom prst="bentConnector3">
            <a:avLst>
              <a:gd name="adj1" fmla="val -4720603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8109770E-FD21-482E-AE37-B6DBFBD9D391}"/>
              </a:ext>
            </a:extLst>
          </p:cNvPr>
          <p:cNvCxnSpPr>
            <a:cxnSpLocks/>
            <a:stCxn id="35" idx="2"/>
            <a:endCxn id="30" idx="2"/>
          </p:cNvCxnSpPr>
          <p:nvPr/>
        </p:nvCxnSpPr>
        <p:spPr>
          <a:xfrm rot="5400000" flipH="1">
            <a:off x="5507122" y="2148417"/>
            <a:ext cx="12418" cy="3916703"/>
          </a:xfrm>
          <a:prstGeom prst="bentConnector3">
            <a:avLst>
              <a:gd name="adj1" fmla="val -604859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7E90B7-4DD5-4B02-9338-B7B62FF4A626}"/>
              </a:ext>
            </a:extLst>
          </p:cNvPr>
          <p:cNvSpPr txBox="1"/>
          <p:nvPr/>
        </p:nvSpPr>
        <p:spPr>
          <a:xfrm>
            <a:off x="5773034" y="5271587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83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2592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역전파</a:t>
            </a: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E2D3CC89-AEF6-4153-A1B4-699AD34EB1D4}"/>
              </a:ext>
            </a:extLst>
          </p:cNvPr>
          <p:cNvSpPr/>
          <p:nvPr/>
        </p:nvSpPr>
        <p:spPr>
          <a:xfrm>
            <a:off x="3351014" y="3221158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/>
              <p:nvPr/>
            </p:nvSpPr>
            <p:spPr>
              <a:xfrm>
                <a:off x="2884562" y="2260896"/>
                <a:ext cx="4505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𝑋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562" y="2260896"/>
                <a:ext cx="45050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/>
              <p:nvPr/>
            </p:nvSpPr>
            <p:spPr>
              <a:xfrm>
                <a:off x="2029786" y="4429639"/>
                <a:ext cx="598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786" y="4429639"/>
                <a:ext cx="598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/>
              <p:nvPr/>
            </p:nvSpPr>
            <p:spPr>
              <a:xfrm>
                <a:off x="5091804" y="3205898"/>
                <a:ext cx="43127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𝑌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804" y="3205898"/>
                <a:ext cx="43127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AC900B7F-F60F-45CC-952C-B9BD56D7A323}"/>
              </a:ext>
            </a:extLst>
          </p:cNvPr>
          <p:cNvCxnSpPr>
            <a:cxnSpLocks/>
            <a:endCxn id="201" idx="1"/>
          </p:cNvCxnSpPr>
          <p:nvPr/>
        </p:nvCxnSpPr>
        <p:spPr>
          <a:xfrm>
            <a:off x="2352090" y="2376304"/>
            <a:ext cx="1169950" cy="1015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92BCDEE7-D758-4C2B-A853-7728847EECB7}"/>
              </a:ext>
            </a:extLst>
          </p:cNvPr>
          <p:cNvCxnSpPr>
            <a:cxnSpLocks/>
            <a:endCxn id="201" idx="3"/>
          </p:cNvCxnSpPr>
          <p:nvPr/>
        </p:nvCxnSpPr>
        <p:spPr>
          <a:xfrm flipV="1">
            <a:off x="2302703" y="4217971"/>
            <a:ext cx="1219337" cy="95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578047A0-D094-4F95-A09E-40DD9299DFFE}"/>
              </a:ext>
            </a:extLst>
          </p:cNvPr>
          <p:cNvCxnSpPr>
            <a:cxnSpLocks/>
          </p:cNvCxnSpPr>
          <p:nvPr/>
        </p:nvCxnSpPr>
        <p:spPr>
          <a:xfrm>
            <a:off x="4518853" y="380884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C8818F2E-22E5-42B3-BE80-DF6F7D6E273A}"/>
              </a:ext>
            </a:extLst>
          </p:cNvPr>
          <p:cNvSpPr txBox="1"/>
          <p:nvPr/>
        </p:nvSpPr>
        <p:spPr>
          <a:xfrm>
            <a:off x="3417163" y="3623863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/>
              <p:nvPr/>
            </p:nvSpPr>
            <p:spPr>
              <a:xfrm>
                <a:off x="2574301" y="1956753"/>
                <a:ext cx="11632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301" y="1956753"/>
                <a:ext cx="1163267" cy="369332"/>
              </a:xfrm>
              <a:prstGeom prst="rect">
                <a:avLst/>
              </a:prstGeom>
              <a:blipFill>
                <a:blip r:embed="rId6"/>
                <a:stretch>
                  <a:fillRect l="-7330" t="-1639" r="-7853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/>
              <p:nvPr/>
            </p:nvSpPr>
            <p:spPr>
              <a:xfrm>
                <a:off x="1749167" y="4133071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67" y="4133071"/>
                <a:ext cx="1163204" cy="369332"/>
              </a:xfrm>
              <a:prstGeom prst="rect">
                <a:avLst/>
              </a:prstGeom>
              <a:blipFill>
                <a:blip r:embed="rId7"/>
                <a:stretch>
                  <a:fillRect l="-7853" t="-1639" r="-7330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4760772" y="2979367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772" y="2979367"/>
                <a:ext cx="1174489" cy="369332"/>
              </a:xfrm>
              <a:prstGeom prst="rect">
                <a:avLst/>
              </a:prstGeom>
              <a:blipFill>
                <a:blip r:embed="rId8"/>
                <a:stretch>
                  <a:fillRect l="-7772" t="-1667" r="-7254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ECB6AF5-CAA7-4840-9119-1FF623DC2B9B}"/>
              </a:ext>
            </a:extLst>
          </p:cNvPr>
          <p:cNvCxnSpPr>
            <a:cxnSpLocks/>
          </p:cNvCxnSpPr>
          <p:nvPr/>
        </p:nvCxnSpPr>
        <p:spPr>
          <a:xfrm flipH="1">
            <a:off x="4518854" y="4023973"/>
            <a:ext cx="159472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5AD2E45-1BB6-4C60-86F8-B01FF51BA122}"/>
              </a:ext>
            </a:extLst>
          </p:cNvPr>
          <p:cNvCxnSpPr>
            <a:cxnSpLocks/>
          </p:cNvCxnSpPr>
          <p:nvPr/>
        </p:nvCxnSpPr>
        <p:spPr>
          <a:xfrm flipH="1" flipV="1">
            <a:off x="2220688" y="2443523"/>
            <a:ext cx="1196475" cy="103734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4C635C-DF66-4985-8783-8B5ADA0E2F07}"/>
              </a:ext>
            </a:extLst>
          </p:cNvPr>
          <p:cNvCxnSpPr>
            <a:cxnSpLocks/>
          </p:cNvCxnSpPr>
          <p:nvPr/>
        </p:nvCxnSpPr>
        <p:spPr>
          <a:xfrm flipH="1">
            <a:off x="2401230" y="4305482"/>
            <a:ext cx="1241003" cy="10146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E3EAFA6-B357-4F53-AB56-2191931AC599}"/>
                  </a:ext>
                </a:extLst>
              </p:cNvPr>
              <p:cNvSpPr/>
              <p:nvPr/>
            </p:nvSpPr>
            <p:spPr>
              <a:xfrm>
                <a:off x="3135543" y="4738117"/>
                <a:ext cx="727314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E3EAFA6-B357-4F53-AB56-2191931AC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543" y="4738117"/>
                <a:ext cx="727314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69FF448-27B0-4FF3-8C97-36470B68EA1C}"/>
                  </a:ext>
                </a:extLst>
              </p:cNvPr>
              <p:cNvSpPr/>
              <p:nvPr/>
            </p:nvSpPr>
            <p:spPr>
              <a:xfrm>
                <a:off x="4953499" y="4099357"/>
                <a:ext cx="616964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69FF448-27B0-4FF3-8C97-36470B68E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499" y="4099357"/>
                <a:ext cx="616964" cy="7945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F053DD8-A4D2-40AD-A93F-7590B8B19786}"/>
                  </a:ext>
                </a:extLst>
              </p:cNvPr>
              <p:cNvSpPr/>
              <p:nvPr/>
            </p:nvSpPr>
            <p:spPr>
              <a:xfrm>
                <a:off x="1981731" y="2761338"/>
                <a:ext cx="616964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F053DD8-A4D2-40AD-A93F-7590B8B19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731" y="2761338"/>
                <a:ext cx="616964" cy="7945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F7872F-D479-4EB9-8CD5-1512C0A6060C}"/>
                  </a:ext>
                </a:extLst>
              </p:cNvPr>
              <p:cNvSpPr txBox="1"/>
              <p:nvPr/>
            </p:nvSpPr>
            <p:spPr>
              <a:xfrm>
                <a:off x="1750809" y="3491625"/>
                <a:ext cx="11632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F7872F-D479-4EB9-8CD5-1512C0A60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09" y="3491625"/>
                <a:ext cx="1163267" cy="369332"/>
              </a:xfrm>
              <a:prstGeom prst="rect">
                <a:avLst/>
              </a:prstGeom>
              <a:blipFill>
                <a:blip r:embed="rId12"/>
                <a:stretch>
                  <a:fillRect l="-7330" t="-1667" r="-785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1052A7-A602-4DE5-A6A9-DA74E0C5A3FB}"/>
                  </a:ext>
                </a:extLst>
              </p:cNvPr>
              <p:cNvSpPr txBox="1"/>
              <p:nvPr/>
            </p:nvSpPr>
            <p:spPr>
              <a:xfrm>
                <a:off x="4720195" y="4899640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1052A7-A602-4DE5-A6A9-DA74E0C5A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195" y="4899640"/>
                <a:ext cx="1174489" cy="369332"/>
              </a:xfrm>
              <a:prstGeom prst="rect">
                <a:avLst/>
              </a:prstGeom>
              <a:blipFill>
                <a:blip r:embed="rId13"/>
                <a:stretch>
                  <a:fillRect l="-7254" t="-1667" r="-777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604C3B-4592-4068-809E-677F974D7CFD}"/>
                  </a:ext>
                </a:extLst>
              </p:cNvPr>
              <p:cNvSpPr txBox="1"/>
              <p:nvPr/>
            </p:nvSpPr>
            <p:spPr>
              <a:xfrm>
                <a:off x="2940438" y="5545133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604C3B-4592-4068-809E-677F974D7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38" y="5545133"/>
                <a:ext cx="1163204" cy="369332"/>
              </a:xfrm>
              <a:prstGeom prst="rect">
                <a:avLst/>
              </a:prstGeom>
              <a:blipFill>
                <a:blip r:embed="rId14"/>
                <a:stretch>
                  <a:fillRect l="-7330" t="-1667" r="-785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77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백터와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A661B5-817F-4CF2-B3A4-8720EB6676FB}"/>
              </a:ext>
            </a:extLst>
          </p:cNvPr>
          <p:cNvSpPr txBox="1"/>
          <p:nvPr/>
        </p:nvSpPr>
        <p:spPr>
          <a:xfrm>
            <a:off x="845995" y="1383126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백터와 행렬의 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0E769-C673-42A1-A86A-1EF6837BBCED}"/>
                  </a:ext>
                </a:extLst>
              </p:cNvPr>
              <p:cNvSpPr txBox="1"/>
              <p:nvPr/>
            </p:nvSpPr>
            <p:spPr>
              <a:xfrm>
                <a:off x="491776" y="1967612"/>
                <a:ext cx="1608133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0E769-C673-42A1-A86A-1EF6837BB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76" y="1967612"/>
                <a:ext cx="1608133" cy="10061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A8F84B-4CBE-4D69-A9AC-19AE5C7DCCFE}"/>
                  </a:ext>
                </a:extLst>
              </p:cNvPr>
              <p:cNvSpPr txBox="1"/>
              <p:nvPr/>
            </p:nvSpPr>
            <p:spPr>
              <a:xfrm>
                <a:off x="2514849" y="1967612"/>
                <a:ext cx="1608133" cy="976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A8F84B-4CBE-4D69-A9AC-19AE5C7DC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849" y="1967612"/>
                <a:ext cx="1608133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C15B71A5-AF03-4295-B086-8DC8A5CCD2DD}"/>
              </a:ext>
            </a:extLst>
          </p:cNvPr>
          <p:cNvSpPr/>
          <p:nvPr/>
        </p:nvSpPr>
        <p:spPr>
          <a:xfrm>
            <a:off x="2973720" y="1967613"/>
            <a:ext cx="875981" cy="2684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F77E0D-AC3F-4ECF-9750-A1C1069600D6}"/>
              </a:ext>
            </a:extLst>
          </p:cNvPr>
          <p:cNvSpPr/>
          <p:nvPr/>
        </p:nvSpPr>
        <p:spPr>
          <a:xfrm>
            <a:off x="2973720" y="1967612"/>
            <a:ext cx="249415" cy="9766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B5FBE-CE91-4832-9989-6497E23D652C}"/>
              </a:ext>
            </a:extLst>
          </p:cNvPr>
          <p:cNvSpPr txBox="1"/>
          <p:nvPr/>
        </p:nvSpPr>
        <p:spPr>
          <a:xfrm>
            <a:off x="3925804" y="1932556"/>
            <a:ext cx="373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62A54-3146-4BFA-BF92-2566305A8C37}"/>
              </a:ext>
            </a:extLst>
          </p:cNvPr>
          <p:cNvSpPr txBox="1"/>
          <p:nvPr/>
        </p:nvSpPr>
        <p:spPr>
          <a:xfrm>
            <a:off x="2911517" y="2973721"/>
            <a:ext cx="373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1FC882-EDE6-466E-A42A-F94B9A0BD3BD}"/>
              </a:ext>
            </a:extLst>
          </p:cNvPr>
          <p:cNvSpPr txBox="1"/>
          <p:nvPr/>
        </p:nvSpPr>
        <p:spPr>
          <a:xfrm>
            <a:off x="906716" y="4087509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표현법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4AFEB-E609-4ABF-953F-ED69DA77C258}"/>
                  </a:ext>
                </a:extLst>
              </p:cNvPr>
              <p:cNvSpPr txBox="1"/>
              <p:nvPr/>
            </p:nvSpPr>
            <p:spPr>
              <a:xfrm>
                <a:off x="486260" y="4633266"/>
                <a:ext cx="1608133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4AFEB-E609-4ABF-953F-ED69DA77C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60" y="4633266"/>
                <a:ext cx="1608133" cy="10061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BF7CA6-F0A6-4D81-8690-2B19FC8139C2}"/>
                  </a:ext>
                </a:extLst>
              </p:cNvPr>
              <p:cNvSpPr txBox="1"/>
              <p:nvPr/>
            </p:nvSpPr>
            <p:spPr>
              <a:xfrm>
                <a:off x="2713806" y="4951654"/>
                <a:ext cx="160813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BF7CA6-F0A6-4D81-8690-2B19FC81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806" y="4951654"/>
                <a:ext cx="1608133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672570E-DB62-4F19-8C19-0BA37D47447C}"/>
              </a:ext>
            </a:extLst>
          </p:cNvPr>
          <p:cNvSpPr txBox="1"/>
          <p:nvPr/>
        </p:nvSpPr>
        <p:spPr>
          <a:xfrm>
            <a:off x="919070" y="5747054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열벡터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127DCB-851C-4FA8-A148-F8B285D377B8}"/>
              </a:ext>
            </a:extLst>
          </p:cNvPr>
          <p:cNvSpPr txBox="1"/>
          <p:nvPr/>
        </p:nvSpPr>
        <p:spPr>
          <a:xfrm>
            <a:off x="3098427" y="575459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행벡터</a:t>
            </a:r>
          </a:p>
        </p:txBody>
      </p:sp>
    </p:spTree>
    <p:extLst>
      <p:ext uri="{BB962C8B-B14F-4D97-AF65-F5344CB8AC3E}">
        <p14:creationId xmlns:p14="http://schemas.microsoft.com/office/powerpoint/2010/main" val="3819955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454880" y="1015734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형상을 확인하여 역전파 식을 유도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5400132" y="2811873"/>
                <a:ext cx="10701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132" y="2811873"/>
                <a:ext cx="107010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/>
              <p:nvPr/>
            </p:nvSpPr>
            <p:spPr>
              <a:xfrm>
                <a:off x="3135775" y="1785924"/>
                <a:ext cx="4689297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𝑋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775" y="1785924"/>
                <a:ext cx="4689297" cy="9115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/>
              <p:nvPr/>
            </p:nvSpPr>
            <p:spPr>
              <a:xfrm>
                <a:off x="2998396" y="2811873"/>
                <a:ext cx="10292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N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396" y="2811873"/>
                <a:ext cx="102925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/>
              <p:nvPr/>
            </p:nvSpPr>
            <p:spPr>
              <a:xfrm>
                <a:off x="6881114" y="2811873"/>
                <a:ext cx="10574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𝐻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114" y="2811873"/>
                <a:ext cx="105740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0C0348-EF6B-4FB9-ADD9-70E031C9C42E}"/>
              </a:ext>
            </a:extLst>
          </p:cNvPr>
          <p:cNvSpPr/>
          <p:nvPr/>
        </p:nvSpPr>
        <p:spPr>
          <a:xfrm>
            <a:off x="3554978" y="3237286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D1AE3A-9B7B-4A85-9706-832BBF6E0A93}"/>
              </a:ext>
            </a:extLst>
          </p:cNvPr>
          <p:cNvSpPr/>
          <p:nvPr/>
        </p:nvSpPr>
        <p:spPr>
          <a:xfrm>
            <a:off x="5294975" y="3247661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58E603-BD32-48DA-B980-B547DF5B724B}"/>
              </a:ext>
            </a:extLst>
          </p:cNvPr>
          <p:cNvSpPr/>
          <p:nvPr/>
        </p:nvSpPr>
        <p:spPr>
          <a:xfrm>
            <a:off x="2911684" y="323728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40F65F-AC01-412C-AEA7-6C038CA3F231}"/>
              </a:ext>
            </a:extLst>
          </p:cNvPr>
          <p:cNvSpPr/>
          <p:nvPr/>
        </p:nvSpPr>
        <p:spPr>
          <a:xfrm>
            <a:off x="5938269" y="324276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5077FC-1832-40C8-9C4E-CE49C21E5F3F}"/>
              </a:ext>
            </a:extLst>
          </p:cNvPr>
          <p:cNvSpPr/>
          <p:nvPr/>
        </p:nvSpPr>
        <p:spPr>
          <a:xfrm>
            <a:off x="6768694" y="325348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70353A-EE8F-49EB-BA0A-DE9A7D7B2CBA}"/>
              </a:ext>
            </a:extLst>
          </p:cNvPr>
          <p:cNvSpPr/>
          <p:nvPr/>
        </p:nvSpPr>
        <p:spPr>
          <a:xfrm>
            <a:off x="7471681" y="324970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AE3875E-15CF-425A-9DDC-01D1AECCB047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16200000" flipH="1">
            <a:off x="6594999" y="2878629"/>
            <a:ext cx="10727" cy="830425"/>
          </a:xfrm>
          <a:prstGeom prst="bentConnector3">
            <a:avLst>
              <a:gd name="adj1" fmla="val 480984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AF34105-8116-46F7-B678-A9CDEA819151}"/>
              </a:ext>
            </a:extLst>
          </p:cNvPr>
          <p:cNvCxnSpPr>
            <a:cxnSpLocks/>
            <a:stCxn id="31" idx="2"/>
            <a:endCxn id="32" idx="2"/>
          </p:cNvCxnSpPr>
          <p:nvPr/>
        </p:nvCxnSpPr>
        <p:spPr>
          <a:xfrm rot="5400000" flipH="1">
            <a:off x="4345022" y="2096547"/>
            <a:ext cx="10377" cy="2383291"/>
          </a:xfrm>
          <a:prstGeom prst="bentConnector3">
            <a:avLst>
              <a:gd name="adj1" fmla="val -4720603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8109770E-FD21-482E-AE37-B6DBFBD9D391}"/>
              </a:ext>
            </a:extLst>
          </p:cNvPr>
          <p:cNvCxnSpPr>
            <a:cxnSpLocks/>
            <a:stCxn id="35" idx="2"/>
            <a:endCxn id="30" idx="2"/>
          </p:cNvCxnSpPr>
          <p:nvPr/>
        </p:nvCxnSpPr>
        <p:spPr>
          <a:xfrm rot="5400000" flipH="1">
            <a:off x="5754002" y="1330863"/>
            <a:ext cx="12418" cy="3916703"/>
          </a:xfrm>
          <a:prstGeom prst="bentConnector3">
            <a:avLst>
              <a:gd name="adj1" fmla="val -604859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FC4D77-212D-440C-BCD0-EB266496DD54}"/>
                  </a:ext>
                </a:extLst>
              </p:cNvPr>
              <p:cNvSpPr txBox="1"/>
              <p:nvPr/>
            </p:nvSpPr>
            <p:spPr>
              <a:xfrm>
                <a:off x="5400132" y="5403577"/>
                <a:ext cx="10572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FC4D77-212D-440C-BCD0-EB266496D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132" y="5403577"/>
                <a:ext cx="105727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DCC8A4A-AA3F-4614-915B-14698B9ECE83}"/>
                  </a:ext>
                </a:extLst>
              </p:cNvPr>
              <p:cNvSpPr/>
              <p:nvPr/>
            </p:nvSpPr>
            <p:spPr>
              <a:xfrm>
                <a:off x="3135775" y="4377628"/>
                <a:ext cx="4716356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DCC8A4A-AA3F-4614-915B-14698B9EC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775" y="4377628"/>
                <a:ext cx="4716356" cy="9115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341694-FD5A-4E3B-87C2-9B466ADF9E0C}"/>
                  </a:ext>
                </a:extLst>
              </p:cNvPr>
              <p:cNvSpPr txBox="1"/>
              <p:nvPr/>
            </p:nvSpPr>
            <p:spPr>
              <a:xfrm>
                <a:off x="2998396" y="5403577"/>
                <a:ext cx="10356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341694-FD5A-4E3B-87C2-9B466ADF9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396" y="5403577"/>
                <a:ext cx="1035668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F4FFB9-23D7-4E31-822D-05EB4CE2D623}"/>
                  </a:ext>
                </a:extLst>
              </p:cNvPr>
              <p:cNvSpPr txBox="1"/>
              <p:nvPr/>
            </p:nvSpPr>
            <p:spPr>
              <a:xfrm>
                <a:off x="6881114" y="5403577"/>
                <a:ext cx="10451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ko-K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F4FFB9-23D7-4E31-822D-05EB4CE2D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114" y="5403577"/>
                <a:ext cx="104515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5113DEFE-E0B9-4ADB-8A65-5C0BB3BCA6CD}"/>
              </a:ext>
            </a:extLst>
          </p:cNvPr>
          <p:cNvSpPr/>
          <p:nvPr/>
        </p:nvSpPr>
        <p:spPr>
          <a:xfrm>
            <a:off x="3554978" y="582899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754CB2-371F-40C7-A7D1-49FD289F119F}"/>
              </a:ext>
            </a:extLst>
          </p:cNvPr>
          <p:cNvSpPr/>
          <p:nvPr/>
        </p:nvSpPr>
        <p:spPr>
          <a:xfrm>
            <a:off x="5294975" y="5839365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8B1DE7-6750-421B-B70F-2BB00F0FE660}"/>
              </a:ext>
            </a:extLst>
          </p:cNvPr>
          <p:cNvSpPr/>
          <p:nvPr/>
        </p:nvSpPr>
        <p:spPr>
          <a:xfrm>
            <a:off x="2911684" y="582898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7F61FF-A2E9-43AA-ADDC-A7B8CD2AB7F1}"/>
              </a:ext>
            </a:extLst>
          </p:cNvPr>
          <p:cNvSpPr/>
          <p:nvPr/>
        </p:nvSpPr>
        <p:spPr>
          <a:xfrm>
            <a:off x="5938269" y="583446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A08E628-C73D-4502-B43E-D289D94C1980}"/>
              </a:ext>
            </a:extLst>
          </p:cNvPr>
          <p:cNvSpPr/>
          <p:nvPr/>
        </p:nvSpPr>
        <p:spPr>
          <a:xfrm>
            <a:off x="6768694" y="5845191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D96337C-178E-4218-A67C-9EAEBB8991AF}"/>
              </a:ext>
            </a:extLst>
          </p:cNvPr>
          <p:cNvSpPr/>
          <p:nvPr/>
        </p:nvSpPr>
        <p:spPr>
          <a:xfrm>
            <a:off x="7471681" y="584140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8CA95304-1894-4606-A8AF-774E414B14A0}"/>
              </a:ext>
            </a:extLst>
          </p:cNvPr>
          <p:cNvCxnSpPr>
            <a:cxnSpLocks/>
            <a:stCxn id="40" idx="2"/>
            <a:endCxn id="41" idx="2"/>
          </p:cNvCxnSpPr>
          <p:nvPr/>
        </p:nvCxnSpPr>
        <p:spPr>
          <a:xfrm rot="16200000" flipH="1">
            <a:off x="6594999" y="5470333"/>
            <a:ext cx="10727" cy="830425"/>
          </a:xfrm>
          <a:prstGeom prst="bentConnector3">
            <a:avLst>
              <a:gd name="adj1" fmla="val 480984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E9193F3-0293-4DDE-9D88-7C8DC5BCBAA1}"/>
              </a:ext>
            </a:extLst>
          </p:cNvPr>
          <p:cNvCxnSpPr>
            <a:cxnSpLocks/>
            <a:stCxn id="28" idx="2"/>
            <a:endCxn id="29" idx="2"/>
          </p:cNvCxnSpPr>
          <p:nvPr/>
        </p:nvCxnSpPr>
        <p:spPr>
          <a:xfrm rot="5400000" flipH="1">
            <a:off x="4345022" y="4688251"/>
            <a:ext cx="10377" cy="2383291"/>
          </a:xfrm>
          <a:prstGeom prst="bentConnector3">
            <a:avLst>
              <a:gd name="adj1" fmla="val -4720603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51D1A46-979D-4617-AE95-7080322EE388}"/>
              </a:ext>
            </a:extLst>
          </p:cNvPr>
          <p:cNvCxnSpPr>
            <a:cxnSpLocks/>
            <a:stCxn id="42" idx="2"/>
            <a:endCxn id="27" idx="2"/>
          </p:cNvCxnSpPr>
          <p:nvPr/>
        </p:nvCxnSpPr>
        <p:spPr>
          <a:xfrm rot="5400000" flipH="1">
            <a:off x="5754002" y="3922567"/>
            <a:ext cx="12418" cy="3916703"/>
          </a:xfrm>
          <a:prstGeom prst="bentConnector3">
            <a:avLst>
              <a:gd name="adj1" fmla="val -604859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102795E-5414-4EE2-A2FE-EE970CE2AE81}"/>
              </a:ext>
            </a:extLst>
          </p:cNvPr>
          <p:cNvSpPr txBox="1"/>
          <p:nvPr/>
        </p:nvSpPr>
        <p:spPr>
          <a:xfrm>
            <a:off x="1712852" y="2812649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C5D32E-C952-4BCC-92D2-9D0579554162}"/>
              </a:ext>
            </a:extLst>
          </p:cNvPr>
          <p:cNvSpPr txBox="1"/>
          <p:nvPr/>
        </p:nvSpPr>
        <p:spPr>
          <a:xfrm>
            <a:off x="1779002" y="5418965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587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31763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= np.array([1, 2, 3])</a:t>
            </a: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 = np.array([1, 2, 3])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49217A-2C71-46F5-82EC-F3466B94F009}"/>
              </a:ext>
            </a:extLst>
          </p:cNvPr>
          <p:cNvGrpSpPr/>
          <p:nvPr/>
        </p:nvGrpSpPr>
        <p:grpSpPr>
          <a:xfrm>
            <a:off x="1006608" y="3780544"/>
            <a:ext cx="3400187" cy="368834"/>
            <a:chOff x="929768" y="3304134"/>
            <a:chExt cx="3400187" cy="36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2674576F-5766-4B09-AB62-4FE11B42F701}"/>
                    </a:ext>
                  </a:extLst>
                </p:cNvPr>
                <p:cNvSpPr/>
                <p:nvPr/>
              </p:nvSpPr>
              <p:spPr>
                <a:xfrm>
                  <a:off x="929768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2674576F-5766-4B09-AB62-4FE11B42F7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768" y="3304134"/>
                  <a:ext cx="368834" cy="36883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DC7EB53-5D15-47D7-BC12-31ADDD3F17BE}"/>
                </a:ext>
              </a:extLst>
            </p:cNvPr>
            <p:cNvSpPr/>
            <p:nvPr/>
          </p:nvSpPr>
          <p:spPr>
            <a:xfrm>
              <a:off x="1266585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CA5F850-F329-4490-9E03-63A9729EA1A2}"/>
                </a:ext>
              </a:extLst>
            </p:cNvPr>
            <p:cNvSpPr/>
            <p:nvPr/>
          </p:nvSpPr>
          <p:spPr>
            <a:xfrm>
              <a:off x="1603402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AEC7C3B-0BB5-4B00-BEB4-762C43A370FA}"/>
                </a:ext>
              </a:extLst>
            </p:cNvPr>
            <p:cNvSpPr/>
            <p:nvPr/>
          </p:nvSpPr>
          <p:spPr>
            <a:xfrm>
              <a:off x="1940219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FCDC764C-9A9A-406D-AC3C-84D80B780B35}"/>
                    </a:ext>
                  </a:extLst>
                </p:cNvPr>
                <p:cNvSpPr/>
                <p:nvPr/>
              </p:nvSpPr>
              <p:spPr>
                <a:xfrm>
                  <a:off x="2277036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FCDC764C-9A9A-406D-AC3C-84D80B780B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7036" y="3304134"/>
                  <a:ext cx="368834" cy="36883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BC803E1E-74BB-4C0A-912D-5E77E0C8A80A}"/>
                    </a:ext>
                  </a:extLst>
                </p:cNvPr>
                <p:cNvSpPr/>
                <p:nvPr/>
              </p:nvSpPr>
              <p:spPr>
                <a:xfrm>
                  <a:off x="2613853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BC803E1E-74BB-4C0A-912D-5E77E0C8A8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3853" y="3304134"/>
                  <a:ext cx="368834" cy="36883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85CDCC4-024F-42FD-83B8-877434986638}"/>
                </a:ext>
              </a:extLst>
            </p:cNvPr>
            <p:cNvSpPr/>
            <p:nvPr/>
          </p:nvSpPr>
          <p:spPr>
            <a:xfrm>
              <a:off x="2950670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E22903E-8137-449C-A77E-F69091BA28F0}"/>
                </a:ext>
              </a:extLst>
            </p:cNvPr>
            <p:cNvSpPr/>
            <p:nvPr/>
          </p:nvSpPr>
          <p:spPr>
            <a:xfrm>
              <a:off x="3287487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AE59931-EFCC-46FA-B69B-1710F6EEB563}"/>
                </a:ext>
              </a:extLst>
            </p:cNvPr>
            <p:cNvSpPr/>
            <p:nvPr/>
          </p:nvSpPr>
          <p:spPr>
            <a:xfrm>
              <a:off x="3624304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35F90BE-D9F1-410D-A986-4E72E8AF1D23}"/>
                    </a:ext>
                  </a:extLst>
                </p:cNvPr>
                <p:cNvSpPr/>
                <p:nvPr/>
              </p:nvSpPr>
              <p:spPr>
                <a:xfrm>
                  <a:off x="3961121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35F90BE-D9F1-410D-A986-4E72E8AF1D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1121" y="3304134"/>
                  <a:ext cx="368834" cy="36883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98ADBFD-AAB5-425C-9062-D7CA727E0C78}"/>
              </a:ext>
            </a:extLst>
          </p:cNvPr>
          <p:cNvSpPr txBox="1"/>
          <p:nvPr/>
        </p:nvSpPr>
        <p:spPr>
          <a:xfrm>
            <a:off x="190233" y="378104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7BA5DB-BC45-4F19-9235-8FB02D002CD3}"/>
              </a:ext>
            </a:extLst>
          </p:cNvPr>
          <p:cNvGrpSpPr/>
          <p:nvPr/>
        </p:nvGrpSpPr>
        <p:grpSpPr>
          <a:xfrm>
            <a:off x="6508377" y="2589519"/>
            <a:ext cx="3400187" cy="368834"/>
            <a:chOff x="6439221" y="2113109"/>
            <a:chExt cx="3400187" cy="36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068C61A4-3C3C-42A5-9121-25E4041AF83F}"/>
                    </a:ext>
                  </a:extLst>
                </p:cNvPr>
                <p:cNvSpPr/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068C61A4-3C3C-42A5-9121-25E4041AF8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6997715-BA09-4D0F-ACAF-B01969039DAE}"/>
                </a:ext>
              </a:extLst>
            </p:cNvPr>
            <p:cNvSpPr/>
            <p:nvPr/>
          </p:nvSpPr>
          <p:spPr>
            <a:xfrm>
              <a:off x="6776038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A601301-CBF7-4E39-ABD8-A4111BD5168C}"/>
                </a:ext>
              </a:extLst>
            </p:cNvPr>
            <p:cNvSpPr/>
            <p:nvPr/>
          </p:nvSpPr>
          <p:spPr>
            <a:xfrm>
              <a:off x="7112855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6A6F4FF-5D04-4F73-A964-08086F3DFDF6}"/>
                </a:ext>
              </a:extLst>
            </p:cNvPr>
            <p:cNvSpPr/>
            <p:nvPr/>
          </p:nvSpPr>
          <p:spPr>
            <a:xfrm>
              <a:off x="7449672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FD3C65F2-9E61-4918-B605-0F706C8409B0}"/>
                    </a:ext>
                  </a:extLst>
                </p:cNvPr>
                <p:cNvSpPr/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FD3C65F2-9E61-4918-B605-0F706C8409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D8B8EA2E-5B39-4770-9B62-199C65EAC487}"/>
                    </a:ext>
                  </a:extLst>
                </p:cNvPr>
                <p:cNvSpPr/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D8B8EA2E-5B39-4770-9B62-199C65EAC4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62C2A02-6DC2-42E0-9532-8456EEA42554}"/>
                </a:ext>
              </a:extLst>
            </p:cNvPr>
            <p:cNvSpPr/>
            <p:nvPr/>
          </p:nvSpPr>
          <p:spPr>
            <a:xfrm>
              <a:off x="8460123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AE40459-1325-4276-825C-2D276A07C96C}"/>
                </a:ext>
              </a:extLst>
            </p:cNvPr>
            <p:cNvSpPr/>
            <p:nvPr/>
          </p:nvSpPr>
          <p:spPr>
            <a:xfrm>
              <a:off x="8796940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8512BCC-758C-44EB-96EC-D7DC559AEFAA}"/>
                </a:ext>
              </a:extLst>
            </p:cNvPr>
            <p:cNvSpPr/>
            <p:nvPr/>
          </p:nvSpPr>
          <p:spPr>
            <a:xfrm>
              <a:off x="9133757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D12C3055-D764-402F-A62C-118ED23B1EC8}"/>
                    </a:ext>
                  </a:extLst>
                </p:cNvPr>
                <p:cNvSpPr/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D12C3055-D764-402F-A62C-118ED23B1E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90E243F-F587-4EA5-ABBC-6CBE4E249927}"/>
              </a:ext>
            </a:extLst>
          </p:cNvPr>
          <p:cNvGrpSpPr/>
          <p:nvPr/>
        </p:nvGrpSpPr>
        <p:grpSpPr>
          <a:xfrm>
            <a:off x="6508377" y="4794837"/>
            <a:ext cx="3400187" cy="368834"/>
            <a:chOff x="6439221" y="2113109"/>
            <a:chExt cx="3400187" cy="36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836C46A1-4E06-41DB-8AD1-AED9DD3F4E97}"/>
                    </a:ext>
                  </a:extLst>
                </p:cNvPr>
                <p:cNvSpPr/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836C46A1-4E06-41DB-8AD1-AED9DD3F4E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239AEF0-A777-4BF6-885F-79F8351F408C}"/>
                </a:ext>
              </a:extLst>
            </p:cNvPr>
            <p:cNvSpPr/>
            <p:nvPr/>
          </p:nvSpPr>
          <p:spPr>
            <a:xfrm>
              <a:off x="6776038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BA9CBEB-B6DB-423C-8C54-2A6A09B450BF}"/>
                </a:ext>
              </a:extLst>
            </p:cNvPr>
            <p:cNvSpPr/>
            <p:nvPr/>
          </p:nvSpPr>
          <p:spPr>
            <a:xfrm>
              <a:off x="7112855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ABBE2C3-273C-43DB-84A9-00D18CF67183}"/>
                </a:ext>
              </a:extLst>
            </p:cNvPr>
            <p:cNvSpPr/>
            <p:nvPr/>
          </p:nvSpPr>
          <p:spPr>
            <a:xfrm>
              <a:off x="7449672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658B5EF6-2728-42B4-BB68-5D6FAECB714C}"/>
                    </a:ext>
                  </a:extLst>
                </p:cNvPr>
                <p:cNvSpPr/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658B5EF6-2728-42B4-BB68-5D6FAECB71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CE0E09C8-E04C-44FF-A802-76D407E1FC9F}"/>
                    </a:ext>
                  </a:extLst>
                </p:cNvPr>
                <p:cNvSpPr/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CE0E09C8-E04C-44FF-A802-76D407E1FC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5B898C9-B5F3-49BA-B28E-3D9F38C60CE6}"/>
                </a:ext>
              </a:extLst>
            </p:cNvPr>
            <p:cNvSpPr/>
            <p:nvPr/>
          </p:nvSpPr>
          <p:spPr>
            <a:xfrm>
              <a:off x="8460123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D8D3695-5270-4DC7-AC9A-3008DC10AC94}"/>
                </a:ext>
              </a:extLst>
            </p:cNvPr>
            <p:cNvSpPr/>
            <p:nvPr/>
          </p:nvSpPr>
          <p:spPr>
            <a:xfrm>
              <a:off x="8796940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083F545-47A8-4AC8-ADEF-DD2E60073FE1}"/>
                </a:ext>
              </a:extLst>
            </p:cNvPr>
            <p:cNvSpPr/>
            <p:nvPr/>
          </p:nvSpPr>
          <p:spPr>
            <a:xfrm>
              <a:off x="9133757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889FCB6C-B3C4-4DEF-B9C2-D53F1DB5764C}"/>
                    </a:ext>
                  </a:extLst>
                </p:cNvPr>
                <p:cNvSpPr/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889FCB6C-B3C4-4DEF-B9C2-D53F1DB576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C15F9615-72FB-423C-AE1E-57032B9D7BA3}"/>
              </a:ext>
            </a:extLst>
          </p:cNvPr>
          <p:cNvCxnSpPr>
            <a:stCxn id="56" idx="3"/>
            <a:endCxn id="58" idx="1"/>
          </p:cNvCxnSpPr>
          <p:nvPr/>
        </p:nvCxnSpPr>
        <p:spPr>
          <a:xfrm flipV="1">
            <a:off x="4406795" y="2773936"/>
            <a:ext cx="2101582" cy="1191025"/>
          </a:xfrm>
          <a:prstGeom prst="curvedConnector3">
            <a:avLst>
              <a:gd name="adj1" fmla="val 37569"/>
            </a:avLst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구부러짐 78">
            <a:extLst>
              <a:ext uri="{FF2B5EF4-FFF2-40B4-BE49-F238E27FC236}">
                <a16:creationId xmlns:a16="http://schemas.microsoft.com/office/drawing/2014/main" id="{F88C1748-4F7C-4E43-9103-54A8E16254B0}"/>
              </a:ext>
            </a:extLst>
          </p:cNvPr>
          <p:cNvCxnSpPr>
            <a:cxnSpLocks/>
            <a:stCxn id="56" idx="3"/>
            <a:endCxn id="69" idx="1"/>
          </p:cNvCxnSpPr>
          <p:nvPr/>
        </p:nvCxnSpPr>
        <p:spPr>
          <a:xfrm>
            <a:off x="4406795" y="3964961"/>
            <a:ext cx="2101582" cy="1014293"/>
          </a:xfrm>
          <a:prstGeom prst="curvedConnector3">
            <a:avLst>
              <a:gd name="adj1" fmla="val 39397"/>
            </a:avLst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729100B6-7D2D-4E6C-95C4-877C88CD3EC5}"/>
              </a:ext>
            </a:extLst>
          </p:cNvPr>
          <p:cNvSpPr txBox="1"/>
          <p:nvPr/>
        </p:nvSpPr>
        <p:spPr>
          <a:xfrm>
            <a:off x="5013782" y="2342122"/>
            <a:ext cx="89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3F97EB4-39D3-4646-931A-E531F199A144}"/>
              </a:ext>
            </a:extLst>
          </p:cNvPr>
          <p:cNvSpPr txBox="1"/>
          <p:nvPr/>
        </p:nvSpPr>
        <p:spPr>
          <a:xfrm>
            <a:off x="4803289" y="4979254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a[...]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35F22D5-1638-4EF2-B4CF-852AE217A466}"/>
              </a:ext>
            </a:extLst>
          </p:cNvPr>
          <p:cNvGrpSpPr/>
          <p:nvPr/>
        </p:nvGrpSpPr>
        <p:grpSpPr>
          <a:xfrm>
            <a:off x="8428638" y="1837294"/>
            <a:ext cx="535282" cy="707554"/>
            <a:chOff x="8428638" y="1837294"/>
            <a:chExt cx="535282" cy="707554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692D8A5-D3D1-4F69-B725-C8A48FF1C2A6}"/>
                </a:ext>
              </a:extLst>
            </p:cNvPr>
            <p:cNvCxnSpPr/>
            <p:nvPr/>
          </p:nvCxnSpPr>
          <p:spPr>
            <a:xfrm>
              <a:off x="8607400" y="2245171"/>
              <a:ext cx="0" cy="29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19ECA4F-4BBC-4D3C-A0DE-50CDD267C2C6}"/>
                </a:ext>
              </a:extLst>
            </p:cNvPr>
            <p:cNvSpPr txBox="1"/>
            <p:nvPr/>
          </p:nvSpPr>
          <p:spPr>
            <a:xfrm>
              <a:off x="8428638" y="1837294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E88B7FD6-B104-48CA-AA74-D3CF699F787B}"/>
                </a:ext>
              </a:extLst>
            </p:cNvPr>
            <p:cNvCxnSpPr/>
            <p:nvPr/>
          </p:nvCxnSpPr>
          <p:spPr>
            <a:xfrm>
              <a:off x="8772068" y="2245171"/>
              <a:ext cx="0" cy="29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0421FE-F5E3-4E29-A4B5-B255C3655405}"/>
                </a:ext>
              </a:extLst>
            </p:cNvPr>
            <p:cNvSpPr txBox="1"/>
            <p:nvPr/>
          </p:nvSpPr>
          <p:spPr>
            <a:xfrm>
              <a:off x="8593306" y="1837294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b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5F0C355-FDA1-405C-8A2B-CEFC4244CE45}"/>
              </a:ext>
            </a:extLst>
          </p:cNvPr>
          <p:cNvCxnSpPr/>
          <p:nvPr/>
        </p:nvCxnSpPr>
        <p:spPr>
          <a:xfrm>
            <a:off x="7030957" y="4478284"/>
            <a:ext cx="0" cy="2996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349E511-BF8B-491D-AB89-F31DEE94E1E6}"/>
              </a:ext>
            </a:extLst>
          </p:cNvPr>
          <p:cNvSpPr txBox="1"/>
          <p:nvPr/>
        </p:nvSpPr>
        <p:spPr>
          <a:xfrm>
            <a:off x="6852195" y="4070407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DD5C37B-57B5-4660-8EE2-A371F68CB337}"/>
              </a:ext>
            </a:extLst>
          </p:cNvPr>
          <p:cNvGrpSpPr/>
          <p:nvPr/>
        </p:nvGrpSpPr>
        <p:grpSpPr>
          <a:xfrm>
            <a:off x="8529279" y="4087283"/>
            <a:ext cx="370614" cy="707554"/>
            <a:chOff x="7016863" y="4070407"/>
            <a:chExt cx="370614" cy="707554"/>
          </a:xfrm>
        </p:grpSpPr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2D243E57-6CA5-4DD4-9206-77157F0978A6}"/>
                </a:ext>
              </a:extLst>
            </p:cNvPr>
            <p:cNvCxnSpPr/>
            <p:nvPr/>
          </p:nvCxnSpPr>
          <p:spPr>
            <a:xfrm>
              <a:off x="7195625" y="4478284"/>
              <a:ext cx="0" cy="29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FC04C89-1A1F-40D1-92B2-08CE63FDD383}"/>
                </a:ext>
              </a:extLst>
            </p:cNvPr>
            <p:cNvSpPr txBox="1"/>
            <p:nvPr/>
          </p:nvSpPr>
          <p:spPr>
            <a:xfrm>
              <a:off x="7016863" y="4070407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b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010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기울기 도출과 역전파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7B5D51B-A27D-482E-9A4B-D8737DC51C9B}"/>
                  </a:ext>
                </a:extLst>
              </p:cNvPr>
              <p:cNvSpPr/>
              <p:nvPr/>
            </p:nvSpPr>
            <p:spPr>
              <a:xfrm>
                <a:off x="1593140" y="2412185"/>
                <a:ext cx="2406043" cy="10257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7B5D51B-A27D-482E-9A4B-D8737DC51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140" y="2412185"/>
                <a:ext cx="2406043" cy="10257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A60FB7A-16FA-4F75-A1CD-DE70EC027AA6}"/>
                  </a:ext>
                </a:extLst>
              </p:cNvPr>
              <p:cNvSpPr/>
              <p:nvPr/>
            </p:nvSpPr>
            <p:spPr>
              <a:xfrm>
                <a:off x="5220494" y="2073631"/>
                <a:ext cx="282320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여기에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수식을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입력하십시오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.</a:t>
                      </a:fl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A60FB7A-16FA-4F75-A1CD-DE70EC027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2073631"/>
                <a:ext cx="2823209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9EE5BD0-4DBD-47EF-8B5D-D251A819EECB}"/>
                  </a:ext>
                </a:extLst>
              </p:cNvPr>
              <p:cNvSpPr/>
              <p:nvPr/>
            </p:nvSpPr>
            <p:spPr>
              <a:xfrm>
                <a:off x="5513421" y="2412185"/>
                <a:ext cx="2800895" cy="1028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(1−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9EE5BD0-4DBD-47EF-8B5D-D251A819EE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421" y="2412185"/>
                <a:ext cx="2800895" cy="10287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707610E7-26CE-4E20-8763-1200DC08BDEF}"/>
              </a:ext>
            </a:extLst>
          </p:cNvPr>
          <p:cNvSpPr txBox="1"/>
          <p:nvPr/>
        </p:nvSpPr>
        <p:spPr>
          <a:xfrm>
            <a:off x="2296473" y="1950520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식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9778AC5-280C-4B62-916E-D011899D527D}"/>
              </a:ext>
            </a:extLst>
          </p:cNvPr>
          <p:cNvSpPr txBox="1"/>
          <p:nvPr/>
        </p:nvSpPr>
        <p:spPr>
          <a:xfrm>
            <a:off x="5715868" y="1950519"/>
            <a:ext cx="2257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미분식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F1C73DD-3A53-4EC3-B590-6F5379C7F3B8}"/>
              </a:ext>
            </a:extLst>
          </p:cNvPr>
          <p:cNvSpPr/>
          <p:nvPr/>
        </p:nvSpPr>
        <p:spPr>
          <a:xfrm>
            <a:off x="4268608" y="4042107"/>
            <a:ext cx="1244813" cy="200553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D35C9D1-C2E9-42DC-809C-73EF14E0319C}"/>
              </a:ext>
            </a:extLst>
          </p:cNvPr>
          <p:cNvCxnSpPr>
            <a:cxnSpLocks/>
          </p:cNvCxnSpPr>
          <p:nvPr/>
        </p:nvCxnSpPr>
        <p:spPr>
          <a:xfrm>
            <a:off x="2528047" y="4771785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F1ACBA5-168B-4E0B-A7B0-ED4153C9AC77}"/>
              </a:ext>
            </a:extLst>
          </p:cNvPr>
          <p:cNvCxnSpPr>
            <a:cxnSpLocks/>
          </p:cNvCxnSpPr>
          <p:nvPr/>
        </p:nvCxnSpPr>
        <p:spPr>
          <a:xfrm>
            <a:off x="5513421" y="4756417"/>
            <a:ext cx="14004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50047E0-138B-4C32-B79D-39CF26264DBC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5513421" y="5044873"/>
            <a:ext cx="140044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5488F93-4B7C-4B86-A8DF-373D9F003DBE}"/>
              </a:ext>
            </a:extLst>
          </p:cNvPr>
          <p:cNvCxnSpPr>
            <a:cxnSpLocks/>
          </p:cNvCxnSpPr>
          <p:nvPr/>
        </p:nvCxnSpPr>
        <p:spPr>
          <a:xfrm flipH="1">
            <a:off x="2471000" y="5044873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A6D4CF52-0E7D-4127-A428-62859997BAAE}"/>
                  </a:ext>
                </a:extLst>
              </p:cNvPr>
              <p:cNvSpPr/>
              <p:nvPr/>
            </p:nvSpPr>
            <p:spPr>
              <a:xfrm>
                <a:off x="2471000" y="5110483"/>
                <a:ext cx="1797608" cy="857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A6D4CF52-0E7D-4127-A428-62859997B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000" y="5110483"/>
                <a:ext cx="1797608" cy="857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029B7C8-8975-490E-95F4-0DABA4E3E5F1}"/>
                  </a:ext>
                </a:extLst>
              </p:cNvPr>
              <p:cNvSpPr/>
              <p:nvPr/>
            </p:nvSpPr>
            <p:spPr>
              <a:xfrm>
                <a:off x="5909730" y="5070850"/>
                <a:ext cx="600293" cy="857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029B7C8-8975-490E-95F4-0DABA4E3E5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730" y="5070850"/>
                <a:ext cx="600293" cy="857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723281E6-09FF-476B-AB8B-D81F949142DF}"/>
                  </a:ext>
                </a:extLst>
              </p:cNvPr>
              <p:cNvSpPr/>
              <p:nvPr/>
            </p:nvSpPr>
            <p:spPr>
              <a:xfrm>
                <a:off x="3109014" y="4084406"/>
                <a:ext cx="58330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723281E6-09FF-476B-AB8B-D81F94914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014" y="4084406"/>
                <a:ext cx="58330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55D777BA-7120-43A0-9DE7-7327311F5F0D}"/>
                  </a:ext>
                </a:extLst>
              </p:cNvPr>
              <p:cNvSpPr/>
              <p:nvPr/>
            </p:nvSpPr>
            <p:spPr>
              <a:xfrm>
                <a:off x="5909730" y="4084406"/>
                <a:ext cx="59099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55D777BA-7120-43A0-9DE7-7327311F5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730" y="4084406"/>
                <a:ext cx="590996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561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기울기 도출과 역전파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170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D7A8FC0-5FC2-486A-985F-67F8393D69B7}"/>
              </a:ext>
            </a:extLst>
          </p:cNvPr>
          <p:cNvSpPr/>
          <p:nvPr/>
        </p:nvSpPr>
        <p:spPr>
          <a:xfrm>
            <a:off x="2759343" y="3213474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63D264-48FB-40D5-A0E4-27CCF046D23E}"/>
                  </a:ext>
                </a:extLst>
              </p:cNvPr>
              <p:cNvSpPr txBox="1"/>
              <p:nvPr/>
            </p:nvSpPr>
            <p:spPr>
              <a:xfrm>
                <a:off x="2292891" y="2253212"/>
                <a:ext cx="4505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𝑋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63D264-48FB-40D5-A0E4-27CCF046D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891" y="2253212"/>
                <a:ext cx="45050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E54A93-2963-4EFB-9472-EEC4CC50E4BF}"/>
                  </a:ext>
                </a:extLst>
              </p:cNvPr>
              <p:cNvSpPr txBox="1"/>
              <p:nvPr/>
            </p:nvSpPr>
            <p:spPr>
              <a:xfrm>
                <a:off x="1760419" y="4124024"/>
                <a:ext cx="598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E54A93-2963-4EFB-9472-EEC4CC50E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419" y="4124024"/>
                <a:ext cx="598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6872AF-4AD8-4518-8F56-E018E4495944}"/>
                  </a:ext>
                </a:extLst>
              </p:cNvPr>
              <p:cNvSpPr txBox="1"/>
              <p:nvPr/>
            </p:nvSpPr>
            <p:spPr>
              <a:xfrm>
                <a:off x="4500133" y="319821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6872AF-4AD8-4518-8F56-E018E449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133" y="3198214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770C1E6-C653-46F7-AED0-AEBBC5F20C7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760419" y="2368620"/>
            <a:ext cx="1169950" cy="1015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11D6253-5050-40AC-9EC5-98148EF85A30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711032" y="4210287"/>
            <a:ext cx="1219337" cy="95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DC46287-9FA8-4063-90DC-F67A444CC7CC}"/>
              </a:ext>
            </a:extLst>
          </p:cNvPr>
          <p:cNvCxnSpPr>
            <a:cxnSpLocks/>
          </p:cNvCxnSpPr>
          <p:nvPr/>
        </p:nvCxnSpPr>
        <p:spPr>
          <a:xfrm>
            <a:off x="3927182" y="3801156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58529EC-8A2A-425F-AB7B-377A5BD9CBFA}"/>
              </a:ext>
            </a:extLst>
          </p:cNvPr>
          <p:cNvSpPr txBox="1"/>
          <p:nvPr/>
        </p:nvSpPr>
        <p:spPr>
          <a:xfrm>
            <a:off x="2825492" y="3616179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4D4ABD-9E97-4B77-8DDC-5CE0ADB17D39}"/>
                  </a:ext>
                </a:extLst>
              </p:cNvPr>
              <p:cNvSpPr txBox="1"/>
              <p:nvPr/>
            </p:nvSpPr>
            <p:spPr>
              <a:xfrm>
                <a:off x="1982630" y="1949069"/>
                <a:ext cx="11632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4D4ABD-9E97-4B77-8DDC-5CE0ADB17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630" y="1949069"/>
                <a:ext cx="1163267" cy="369332"/>
              </a:xfrm>
              <a:prstGeom prst="rect">
                <a:avLst/>
              </a:prstGeom>
              <a:blipFill>
                <a:blip r:embed="rId6"/>
                <a:stretch>
                  <a:fillRect l="-7330" t="-1667" r="-785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291A73-0284-4C00-89FF-FC90C8A432B6}"/>
                  </a:ext>
                </a:extLst>
              </p:cNvPr>
              <p:cNvSpPr txBox="1"/>
              <p:nvPr/>
            </p:nvSpPr>
            <p:spPr>
              <a:xfrm>
                <a:off x="1529989" y="3754692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291A73-0284-4C00-89FF-FC90C8A43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989" y="3754692"/>
                <a:ext cx="1163204" cy="369332"/>
              </a:xfrm>
              <a:prstGeom prst="rect">
                <a:avLst/>
              </a:prstGeom>
              <a:blipFill>
                <a:blip r:embed="rId7"/>
                <a:stretch>
                  <a:fillRect l="-7853" t="-1639" r="-7330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647FAF5-17EB-4710-926A-796029D72EC3}"/>
                  </a:ext>
                </a:extLst>
              </p:cNvPr>
              <p:cNvSpPr txBox="1"/>
              <p:nvPr/>
            </p:nvSpPr>
            <p:spPr>
              <a:xfrm>
                <a:off x="4169101" y="2971683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647FAF5-17EB-4710-926A-796029D72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101" y="2971683"/>
                <a:ext cx="1174489" cy="369332"/>
              </a:xfrm>
              <a:prstGeom prst="rect">
                <a:avLst/>
              </a:prstGeom>
              <a:blipFill>
                <a:blip r:embed="rId8"/>
                <a:stretch>
                  <a:fillRect l="-7772" t="-1639" r="-7254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3AE90F9-61D1-4D97-8DDC-67539B049111}"/>
                  </a:ext>
                </a:extLst>
              </p:cNvPr>
              <p:cNvSpPr/>
              <p:nvPr/>
            </p:nvSpPr>
            <p:spPr>
              <a:xfrm>
                <a:off x="5521903" y="3211280"/>
                <a:ext cx="1167839" cy="1167839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3AE90F9-61D1-4D97-8DDC-67539B049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903" y="3211280"/>
                <a:ext cx="1167839" cy="116783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타원 31">
            <a:extLst>
              <a:ext uri="{FF2B5EF4-FFF2-40B4-BE49-F238E27FC236}">
                <a16:creationId xmlns:a16="http://schemas.microsoft.com/office/drawing/2014/main" id="{DFF37707-F45B-4BF6-8292-6E78475DC2BA}"/>
              </a:ext>
            </a:extLst>
          </p:cNvPr>
          <p:cNvSpPr/>
          <p:nvPr/>
        </p:nvSpPr>
        <p:spPr>
          <a:xfrm>
            <a:off x="2825492" y="5046100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D3CA2E-908E-4387-A0B3-298D3CB8C77A}"/>
              </a:ext>
            </a:extLst>
          </p:cNvPr>
          <p:cNvSpPr/>
          <p:nvPr/>
        </p:nvSpPr>
        <p:spPr>
          <a:xfrm>
            <a:off x="2892443" y="5456979"/>
            <a:ext cx="1033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E121016-169A-4644-8FDE-EA9C3DFB2C77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>
          <a:xfrm flipV="1">
            <a:off x="3993331" y="4208093"/>
            <a:ext cx="1699598" cy="1421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92E7507-291C-46FF-8627-DD7ABFBAD3B1}"/>
              </a:ext>
            </a:extLst>
          </p:cNvPr>
          <p:cNvCxnSpPr>
            <a:cxnSpLocks/>
          </p:cNvCxnSpPr>
          <p:nvPr/>
        </p:nvCxnSpPr>
        <p:spPr>
          <a:xfrm>
            <a:off x="1230771" y="570442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457C39-B092-4C48-9258-FEEC685D0057}"/>
                  </a:ext>
                </a:extLst>
              </p:cNvPr>
              <p:cNvSpPr txBox="1"/>
              <p:nvPr/>
            </p:nvSpPr>
            <p:spPr>
              <a:xfrm>
                <a:off x="1681018" y="6057878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457C39-B092-4C48-9258-FEEC685D0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18" y="6057878"/>
                <a:ext cx="407035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AC504B-B9A1-4584-B920-76AF5AADABF9}"/>
                  </a:ext>
                </a:extLst>
              </p:cNvPr>
              <p:cNvSpPr txBox="1"/>
              <p:nvPr/>
            </p:nvSpPr>
            <p:spPr>
              <a:xfrm>
                <a:off x="1627230" y="5732055"/>
                <a:ext cx="5845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AC504B-B9A1-4584-B920-76AF5AADA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230" y="5732055"/>
                <a:ext cx="584519" cy="369332"/>
              </a:xfrm>
              <a:prstGeom prst="rect">
                <a:avLst/>
              </a:prstGeom>
              <a:blipFill>
                <a:blip r:embed="rId11"/>
                <a:stretch>
                  <a:fillRect l="-16667" t="-1639" r="-1562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CE5B05-BAFD-4F65-AC28-199F3B4A625C}"/>
                  </a:ext>
                </a:extLst>
              </p:cNvPr>
              <p:cNvSpPr txBox="1"/>
              <p:nvPr/>
            </p:nvSpPr>
            <p:spPr>
              <a:xfrm>
                <a:off x="4321572" y="4573712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CE5B05-BAFD-4F65-AC28-199F3B4A6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572" y="4573712"/>
                <a:ext cx="40703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30DE0E-430E-4D74-B4AF-418E6C89045C}"/>
                  </a:ext>
                </a:extLst>
              </p:cNvPr>
              <p:cNvSpPr txBox="1"/>
              <p:nvPr/>
            </p:nvSpPr>
            <p:spPr>
              <a:xfrm>
                <a:off x="3953445" y="4254823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30DE0E-430E-4D74-B4AF-418E6C890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445" y="4254823"/>
                <a:ext cx="1174489" cy="369332"/>
              </a:xfrm>
              <a:prstGeom prst="rect">
                <a:avLst/>
              </a:prstGeom>
              <a:blipFill>
                <a:blip r:embed="rId13"/>
                <a:stretch>
                  <a:fillRect l="-7813" t="-1639" r="-7813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D6B535A-DE24-4FD3-B492-B58F262D38C5}"/>
              </a:ext>
            </a:extLst>
          </p:cNvPr>
          <p:cNvCxnSpPr>
            <a:cxnSpLocks/>
          </p:cNvCxnSpPr>
          <p:nvPr/>
        </p:nvCxnSpPr>
        <p:spPr>
          <a:xfrm>
            <a:off x="6689742" y="3795199"/>
            <a:ext cx="1947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E77058-B268-4B56-A62B-76B5C66156C1}"/>
                  </a:ext>
                </a:extLst>
              </p:cNvPr>
              <p:cNvSpPr txBox="1"/>
              <p:nvPr/>
            </p:nvSpPr>
            <p:spPr>
              <a:xfrm>
                <a:off x="7442194" y="3226241"/>
                <a:ext cx="4264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𝑍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E77058-B268-4B56-A62B-76B5C6615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194" y="3226241"/>
                <a:ext cx="426463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1032EB-CF95-4F38-8DF1-E95A5A7ECC0E}"/>
                  </a:ext>
                </a:extLst>
              </p:cNvPr>
              <p:cNvSpPr txBox="1"/>
              <p:nvPr/>
            </p:nvSpPr>
            <p:spPr>
              <a:xfrm>
                <a:off x="7068182" y="2916366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1032EB-CF95-4F38-8DF1-E95A5A7EC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182" y="2916366"/>
                <a:ext cx="1174489" cy="369332"/>
              </a:xfrm>
              <a:prstGeom prst="rect">
                <a:avLst/>
              </a:prstGeom>
              <a:blipFill>
                <a:blip r:embed="rId15"/>
                <a:stretch>
                  <a:fillRect l="-7254" t="-1639" r="-7772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1484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기울기 도출과 역전파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3588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 with Loss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CCF37B5-444B-4D8B-8A50-FC976EFDFC87}"/>
              </a:ext>
            </a:extLst>
          </p:cNvPr>
          <p:cNvSpPr/>
          <p:nvPr/>
        </p:nvSpPr>
        <p:spPr>
          <a:xfrm>
            <a:off x="6327920" y="2062561"/>
            <a:ext cx="1317805" cy="43001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0E3F8F6-FEB4-4E4F-AB97-8EE6F64251C3}"/>
                  </a:ext>
                </a:extLst>
              </p:cNvPr>
              <p:cNvSpPr/>
              <p:nvPr/>
            </p:nvSpPr>
            <p:spPr>
              <a:xfrm>
                <a:off x="1944836" y="2012073"/>
                <a:ext cx="684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0E3F8F6-FEB4-4E4F-AB97-8EE6F6425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836" y="2012073"/>
                <a:ext cx="68435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C7D92B9-0593-41E2-BF6B-25B2CF8EBB20}"/>
              </a:ext>
            </a:extLst>
          </p:cNvPr>
          <p:cNvSpPr/>
          <p:nvPr/>
        </p:nvSpPr>
        <p:spPr>
          <a:xfrm>
            <a:off x="3157295" y="2062561"/>
            <a:ext cx="1317805" cy="43001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FCFE653-4B8A-42F6-9D9A-31AA3220DA1F}"/>
              </a:ext>
            </a:extLst>
          </p:cNvPr>
          <p:cNvCxnSpPr>
            <a:cxnSpLocks/>
          </p:cNvCxnSpPr>
          <p:nvPr/>
        </p:nvCxnSpPr>
        <p:spPr>
          <a:xfrm>
            <a:off x="1416733" y="2620254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51C8224-5DB6-4DE9-A216-82B92CECBE2F}"/>
              </a:ext>
            </a:extLst>
          </p:cNvPr>
          <p:cNvCxnSpPr>
            <a:cxnSpLocks/>
          </p:cNvCxnSpPr>
          <p:nvPr/>
        </p:nvCxnSpPr>
        <p:spPr>
          <a:xfrm flipH="1">
            <a:off x="1359686" y="2801134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3070DC8-F2F2-43DF-8D6E-BDE94909DA5D}"/>
                  </a:ext>
                </a:extLst>
              </p:cNvPr>
              <p:cNvSpPr/>
              <p:nvPr/>
            </p:nvSpPr>
            <p:spPr>
              <a:xfrm>
                <a:off x="1665425" y="2748614"/>
                <a:ext cx="13335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3070DC8-F2F2-43DF-8D6E-BDE94909DA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425" y="2748614"/>
                <a:ext cx="13335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B4E4D18-0A32-436C-834A-2E3825E91A30}"/>
                  </a:ext>
                </a:extLst>
              </p:cNvPr>
              <p:cNvSpPr/>
              <p:nvPr/>
            </p:nvSpPr>
            <p:spPr>
              <a:xfrm>
                <a:off x="1951099" y="3487573"/>
                <a:ext cx="6938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B4E4D18-0A32-436C-834A-2E3825E91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099" y="3487573"/>
                <a:ext cx="69384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9F66966-7624-414C-AEA9-CBB55D18599F}"/>
              </a:ext>
            </a:extLst>
          </p:cNvPr>
          <p:cNvCxnSpPr>
            <a:cxnSpLocks/>
          </p:cNvCxnSpPr>
          <p:nvPr/>
        </p:nvCxnSpPr>
        <p:spPr>
          <a:xfrm>
            <a:off x="1422996" y="4095754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5F9A9C4-A199-4486-979F-9409775BD2BB}"/>
              </a:ext>
            </a:extLst>
          </p:cNvPr>
          <p:cNvCxnSpPr>
            <a:cxnSpLocks/>
          </p:cNvCxnSpPr>
          <p:nvPr/>
        </p:nvCxnSpPr>
        <p:spPr>
          <a:xfrm flipH="1">
            <a:off x="1365949" y="4276634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5357066F-70AF-4E88-A220-1F87F898050B}"/>
                  </a:ext>
                </a:extLst>
              </p:cNvPr>
              <p:cNvSpPr/>
              <p:nvPr/>
            </p:nvSpPr>
            <p:spPr>
              <a:xfrm>
                <a:off x="1671688" y="4224114"/>
                <a:ext cx="1350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5357066F-70AF-4E88-A220-1F87F8980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688" y="4224114"/>
                <a:ext cx="135005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63E6138-0392-4C24-9C10-D27E8813B094}"/>
                  </a:ext>
                </a:extLst>
              </p:cNvPr>
              <p:cNvSpPr/>
              <p:nvPr/>
            </p:nvSpPr>
            <p:spPr>
              <a:xfrm>
                <a:off x="1961731" y="4877726"/>
                <a:ext cx="6938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63E6138-0392-4C24-9C10-D27E8813B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31" y="4877726"/>
                <a:ext cx="69384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5311870-B4B4-4ADA-B125-A3181135D6F1}"/>
              </a:ext>
            </a:extLst>
          </p:cNvPr>
          <p:cNvCxnSpPr>
            <a:cxnSpLocks/>
          </p:cNvCxnSpPr>
          <p:nvPr/>
        </p:nvCxnSpPr>
        <p:spPr>
          <a:xfrm>
            <a:off x="1433628" y="5485907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F755CC3-4F7D-4C2F-9DB6-23937DA863FF}"/>
              </a:ext>
            </a:extLst>
          </p:cNvPr>
          <p:cNvCxnSpPr>
            <a:cxnSpLocks/>
          </p:cNvCxnSpPr>
          <p:nvPr/>
        </p:nvCxnSpPr>
        <p:spPr>
          <a:xfrm flipH="1">
            <a:off x="1376581" y="5666787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314CF3F-F9CC-40FF-B154-4D89F67F5AEC}"/>
                  </a:ext>
                </a:extLst>
              </p:cNvPr>
              <p:cNvSpPr/>
              <p:nvPr/>
            </p:nvSpPr>
            <p:spPr>
              <a:xfrm>
                <a:off x="1682320" y="5614267"/>
                <a:ext cx="1350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314CF3F-F9CC-40FF-B154-4D89F67F5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20" y="5614267"/>
                <a:ext cx="135005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8EECA31-C46B-4D62-BDD0-F207D30FFD75}"/>
                  </a:ext>
                </a:extLst>
              </p:cNvPr>
              <p:cNvSpPr/>
              <p:nvPr/>
            </p:nvSpPr>
            <p:spPr>
              <a:xfrm>
                <a:off x="5101680" y="2087633"/>
                <a:ext cx="6115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8EECA31-C46B-4D62-BDD0-F207D30FF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80" y="2087633"/>
                <a:ext cx="61157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ECCE9C6-6F65-41C9-A587-E87A2766E6C1}"/>
              </a:ext>
            </a:extLst>
          </p:cNvPr>
          <p:cNvCxnSpPr>
            <a:cxnSpLocks/>
          </p:cNvCxnSpPr>
          <p:nvPr/>
        </p:nvCxnSpPr>
        <p:spPr>
          <a:xfrm>
            <a:off x="4542841" y="2626658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38B96B-C942-4BF1-8DE2-565CA353DADC}"/>
              </a:ext>
            </a:extLst>
          </p:cNvPr>
          <p:cNvCxnSpPr>
            <a:cxnSpLocks/>
          </p:cNvCxnSpPr>
          <p:nvPr/>
        </p:nvCxnSpPr>
        <p:spPr>
          <a:xfrm flipH="1">
            <a:off x="4485794" y="2807538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95F233E5-573A-4462-8D7F-3BEA6186A0EB}"/>
                  </a:ext>
                </a:extLst>
              </p:cNvPr>
              <p:cNvSpPr/>
              <p:nvPr/>
            </p:nvSpPr>
            <p:spPr>
              <a:xfrm>
                <a:off x="5107943" y="3563133"/>
                <a:ext cx="6198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95F233E5-573A-4462-8D7F-3BEA6186A0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43" y="3563133"/>
                <a:ext cx="6198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C62FC76-34FF-4694-A6EC-01F047A0BEA8}"/>
              </a:ext>
            </a:extLst>
          </p:cNvPr>
          <p:cNvCxnSpPr>
            <a:cxnSpLocks/>
          </p:cNvCxnSpPr>
          <p:nvPr/>
        </p:nvCxnSpPr>
        <p:spPr>
          <a:xfrm>
            <a:off x="4549104" y="4102158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7AEDCA7-E196-47F9-A1AA-288548181A93}"/>
              </a:ext>
            </a:extLst>
          </p:cNvPr>
          <p:cNvCxnSpPr>
            <a:cxnSpLocks/>
          </p:cNvCxnSpPr>
          <p:nvPr/>
        </p:nvCxnSpPr>
        <p:spPr>
          <a:xfrm flipH="1">
            <a:off x="4492057" y="4283038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70F5D3D-929C-4301-8E32-04C0FB16CB06}"/>
                  </a:ext>
                </a:extLst>
              </p:cNvPr>
              <p:cNvSpPr/>
              <p:nvPr/>
            </p:nvSpPr>
            <p:spPr>
              <a:xfrm>
                <a:off x="5118575" y="4953286"/>
                <a:ext cx="6198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70F5D3D-929C-4301-8E32-04C0FB16C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575" y="4953286"/>
                <a:ext cx="61985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A4A2D5D-15E3-45E7-B60B-3291D0333FA1}"/>
              </a:ext>
            </a:extLst>
          </p:cNvPr>
          <p:cNvCxnSpPr>
            <a:cxnSpLocks/>
          </p:cNvCxnSpPr>
          <p:nvPr/>
        </p:nvCxnSpPr>
        <p:spPr>
          <a:xfrm>
            <a:off x="4559736" y="5492311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FA8FC22-373E-4903-8E96-045EB8C75036}"/>
              </a:ext>
            </a:extLst>
          </p:cNvPr>
          <p:cNvCxnSpPr>
            <a:cxnSpLocks/>
          </p:cNvCxnSpPr>
          <p:nvPr/>
        </p:nvCxnSpPr>
        <p:spPr>
          <a:xfrm flipH="1">
            <a:off x="4502689" y="5673191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4BB088A-AE06-4441-A889-9BBE8DDAFC62}"/>
              </a:ext>
            </a:extLst>
          </p:cNvPr>
          <p:cNvCxnSpPr>
            <a:cxnSpLocks/>
          </p:cNvCxnSpPr>
          <p:nvPr/>
        </p:nvCxnSpPr>
        <p:spPr>
          <a:xfrm>
            <a:off x="7702772" y="4102158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30C70CF-145E-41F4-9400-0FF310AB961C}"/>
              </a:ext>
            </a:extLst>
          </p:cNvPr>
          <p:cNvCxnSpPr>
            <a:cxnSpLocks/>
          </p:cNvCxnSpPr>
          <p:nvPr/>
        </p:nvCxnSpPr>
        <p:spPr>
          <a:xfrm flipH="1">
            <a:off x="7645725" y="4283038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3227D1B0-33A4-4216-BF33-A16C3F9CB0C2}"/>
                  </a:ext>
                </a:extLst>
              </p:cNvPr>
              <p:cNvSpPr/>
              <p:nvPr/>
            </p:nvSpPr>
            <p:spPr>
              <a:xfrm>
                <a:off x="8294108" y="3517383"/>
                <a:ext cx="5008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3227D1B0-33A4-4216-BF33-A16C3F9CB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108" y="3517383"/>
                <a:ext cx="500842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1D0D0FE8-CD23-48EB-8535-A7B22842B34C}"/>
                  </a:ext>
                </a:extLst>
              </p:cNvPr>
              <p:cNvSpPr/>
              <p:nvPr/>
            </p:nvSpPr>
            <p:spPr>
              <a:xfrm>
                <a:off x="8294108" y="4239482"/>
                <a:ext cx="5008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1D0D0FE8-CD23-48EB-8535-A7B22842B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108" y="4239482"/>
                <a:ext cx="500842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5FCD8A-7737-4DCF-95C8-057766AA7D7B}"/>
              </a:ext>
            </a:extLst>
          </p:cNvPr>
          <p:cNvGrpSpPr/>
          <p:nvPr/>
        </p:nvGrpSpPr>
        <p:grpSpPr>
          <a:xfrm>
            <a:off x="5178520" y="1381494"/>
            <a:ext cx="1112038" cy="1118620"/>
            <a:chOff x="5178520" y="1381494"/>
            <a:chExt cx="1112038" cy="111862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175C369-55B1-47B4-BE00-9C19BB655F50}"/>
                </a:ext>
              </a:extLst>
            </p:cNvPr>
            <p:cNvGrpSpPr/>
            <p:nvPr/>
          </p:nvGrpSpPr>
          <p:grpSpPr>
            <a:xfrm>
              <a:off x="5178520" y="1928692"/>
              <a:ext cx="1112038" cy="571422"/>
              <a:chOff x="5101680" y="1751960"/>
              <a:chExt cx="1112038" cy="571422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87DB66B5-1C1E-4E3C-BAC9-233A8C4D5F58}"/>
                  </a:ext>
                </a:extLst>
              </p:cNvPr>
              <p:cNvCxnSpPr/>
              <p:nvPr/>
            </p:nvCxnSpPr>
            <p:spPr>
              <a:xfrm>
                <a:off x="5101680" y="1759644"/>
                <a:ext cx="63674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1721F793-EC0E-46CB-9A05-FA0BF0725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277" y="1751960"/>
                <a:ext cx="495441" cy="5714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137A3D-107A-4832-85AF-72AD81B7E6A8}"/>
                    </a:ext>
                  </a:extLst>
                </p:cNvPr>
                <p:cNvSpPr/>
                <p:nvPr/>
              </p:nvSpPr>
              <p:spPr>
                <a:xfrm>
                  <a:off x="5178520" y="1381494"/>
                  <a:ext cx="5579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137A3D-107A-4832-85AF-72AD81B7E6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520" y="1381494"/>
                  <a:ext cx="557909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C0FB65E-BDA2-4716-B977-7C1684BCEC8F}"/>
              </a:ext>
            </a:extLst>
          </p:cNvPr>
          <p:cNvGrpSpPr/>
          <p:nvPr/>
        </p:nvGrpSpPr>
        <p:grpSpPr>
          <a:xfrm>
            <a:off x="5161104" y="2877592"/>
            <a:ext cx="1112038" cy="1118620"/>
            <a:chOff x="5178520" y="1381494"/>
            <a:chExt cx="1112038" cy="1118620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D0B8DFD2-9697-47A9-B8B4-9F1562CA28F5}"/>
                </a:ext>
              </a:extLst>
            </p:cNvPr>
            <p:cNvGrpSpPr/>
            <p:nvPr/>
          </p:nvGrpSpPr>
          <p:grpSpPr>
            <a:xfrm>
              <a:off x="5178520" y="1928692"/>
              <a:ext cx="1112038" cy="571422"/>
              <a:chOff x="5101680" y="1751960"/>
              <a:chExt cx="1112038" cy="571422"/>
            </a:xfrm>
          </p:grpSpPr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E0B13FD6-2C33-42C4-AD29-86420A918EBA}"/>
                  </a:ext>
                </a:extLst>
              </p:cNvPr>
              <p:cNvCxnSpPr/>
              <p:nvPr/>
            </p:nvCxnSpPr>
            <p:spPr>
              <a:xfrm>
                <a:off x="5101680" y="1759644"/>
                <a:ext cx="63674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39085454-2B52-41A0-B08D-DE036F5776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277" y="1751960"/>
                <a:ext cx="495441" cy="5714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8FCA2045-9F1A-4633-935D-94EB65F9C624}"/>
                    </a:ext>
                  </a:extLst>
                </p:cNvPr>
                <p:cNvSpPr/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8FCA2045-9F1A-4633-935D-94EB65F9C6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D1823FE-0837-4413-A8E7-1CE99DB85708}"/>
              </a:ext>
            </a:extLst>
          </p:cNvPr>
          <p:cNvGrpSpPr/>
          <p:nvPr/>
        </p:nvGrpSpPr>
        <p:grpSpPr>
          <a:xfrm>
            <a:off x="5157239" y="4285316"/>
            <a:ext cx="1112038" cy="1118620"/>
            <a:chOff x="5178520" y="1381494"/>
            <a:chExt cx="1112038" cy="1118620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971C88B-269E-46E0-98CE-F3036628E00F}"/>
                </a:ext>
              </a:extLst>
            </p:cNvPr>
            <p:cNvGrpSpPr/>
            <p:nvPr/>
          </p:nvGrpSpPr>
          <p:grpSpPr>
            <a:xfrm>
              <a:off x="5178520" y="1928692"/>
              <a:ext cx="1112038" cy="571422"/>
              <a:chOff x="5101680" y="1751960"/>
              <a:chExt cx="1112038" cy="571422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351D81F1-9B90-4F77-943F-0F161F1DAC04}"/>
                  </a:ext>
                </a:extLst>
              </p:cNvPr>
              <p:cNvCxnSpPr/>
              <p:nvPr/>
            </p:nvCxnSpPr>
            <p:spPr>
              <a:xfrm>
                <a:off x="5101680" y="1759644"/>
                <a:ext cx="63674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8DBE9C49-7BEE-4128-BDD9-D7994BC6BC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277" y="1751960"/>
                <a:ext cx="495441" cy="5714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3D5E25A2-F0A0-48F2-96BA-BDC270D50582}"/>
                    </a:ext>
                  </a:extLst>
                </p:cNvPr>
                <p:cNvSpPr/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3D5E25A2-F0A0-48F2-96BA-BDC270D505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62940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갱신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14C47-9BB7-4AE9-AD17-797178043097}"/>
              </a:ext>
            </a:extLst>
          </p:cNvPr>
          <p:cNvSpPr txBox="1"/>
          <p:nvPr/>
        </p:nvSpPr>
        <p:spPr>
          <a:xfrm>
            <a:off x="960353" y="1173527"/>
            <a:ext cx="8520281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 중에서 무작위로 다수의 데이터를 골라낸다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계산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오차역전파법으로 각 가중치 매개변수에 대한 손실 함수의 기울기를 구한다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기울기를 사용하여 가중치 매개변수를 갱신한다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1~3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필요한 만큼 반복한다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D84FC08-AB87-4A6E-8C43-D9B3136E232F}"/>
                  </a:ext>
                </a:extLst>
              </p:cNvPr>
              <p:cNvSpPr/>
              <p:nvPr/>
            </p:nvSpPr>
            <p:spPr>
              <a:xfrm>
                <a:off x="3005298" y="5012526"/>
                <a:ext cx="3473130" cy="1145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D84FC08-AB87-4A6E-8C43-D9B3136E2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298" y="5012526"/>
                <a:ext cx="3473130" cy="11456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5084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9006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스파이럴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데이터셋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2276-7F56-406F-A43A-0197D45B30B1}"/>
              </a:ext>
            </a:extLst>
          </p:cNvPr>
          <p:cNvSpPr txBox="1"/>
          <p:nvPr/>
        </p:nvSpPr>
        <p:spPr>
          <a:xfrm>
            <a:off x="2036512" y="1760597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00EA7E-0587-42D4-AD23-72B39501D6F2}"/>
              </a:ext>
            </a:extLst>
          </p:cNvPr>
          <p:cNvSpPr/>
          <p:nvPr/>
        </p:nvSpPr>
        <p:spPr>
          <a:xfrm>
            <a:off x="3794643" y="1487906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2C3146-F813-4B9F-AFE3-E1BCF1C6081A}"/>
              </a:ext>
            </a:extLst>
          </p:cNvPr>
          <p:cNvSpPr/>
          <p:nvPr/>
        </p:nvSpPr>
        <p:spPr>
          <a:xfrm>
            <a:off x="4177219" y="1487905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8207AB-B4C8-443B-96E4-83D0E1222C64}"/>
              </a:ext>
            </a:extLst>
          </p:cNvPr>
          <p:cNvSpPr/>
          <p:nvPr/>
        </p:nvSpPr>
        <p:spPr>
          <a:xfrm>
            <a:off x="5161558" y="1500252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EB72A0-2DC8-4036-81B9-C43250F97CC7}"/>
              </a:ext>
            </a:extLst>
          </p:cNvPr>
          <p:cNvSpPr/>
          <p:nvPr/>
        </p:nvSpPr>
        <p:spPr>
          <a:xfrm>
            <a:off x="5544133" y="1500251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04DC2B-B59B-46AE-99DE-EAA82F6EC6F5}"/>
              </a:ext>
            </a:extLst>
          </p:cNvPr>
          <p:cNvSpPr/>
          <p:nvPr/>
        </p:nvSpPr>
        <p:spPr>
          <a:xfrm>
            <a:off x="6870698" y="1495859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D8F926-3FB1-4833-9ABE-F06A062FF882}"/>
              </a:ext>
            </a:extLst>
          </p:cNvPr>
          <p:cNvSpPr/>
          <p:nvPr/>
        </p:nvSpPr>
        <p:spPr>
          <a:xfrm>
            <a:off x="7253274" y="1495858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2D088E6-6924-4B54-AD2F-42B1D3D249A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9795" y="1672238"/>
            <a:ext cx="601763" cy="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70DA2D8-D0B6-446B-A6B2-A0CE27C78AF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5926709" y="1680192"/>
            <a:ext cx="943989" cy="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AB647D5-B9C5-4A05-9176-9B95EAAC8FAE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2826762" y="1672238"/>
            <a:ext cx="967881" cy="85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B8795C-63DF-4BDF-95C2-48078D6110E8}"/>
              </a:ext>
            </a:extLst>
          </p:cNvPr>
          <p:cNvSpPr/>
          <p:nvPr/>
        </p:nvSpPr>
        <p:spPr>
          <a:xfrm>
            <a:off x="1670099" y="4491517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98A6C1-F5F7-4138-9E95-DC54AAE00D7C}"/>
              </a:ext>
            </a:extLst>
          </p:cNvPr>
          <p:cNvSpPr/>
          <p:nvPr/>
        </p:nvSpPr>
        <p:spPr>
          <a:xfrm>
            <a:off x="1670099" y="479818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E3CD7B-1C1D-4CA3-9286-32DB23279A13}"/>
              </a:ext>
            </a:extLst>
          </p:cNvPr>
          <p:cNvSpPr/>
          <p:nvPr/>
        </p:nvSpPr>
        <p:spPr>
          <a:xfrm>
            <a:off x="1670099" y="575182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C7ED404-5F05-4C65-B6F9-A8986CE4D1A1}"/>
              </a:ext>
            </a:extLst>
          </p:cNvPr>
          <p:cNvGrpSpPr/>
          <p:nvPr/>
        </p:nvGrpSpPr>
        <p:grpSpPr>
          <a:xfrm>
            <a:off x="3253130" y="4873673"/>
            <a:ext cx="603026" cy="301514"/>
            <a:chOff x="9311303" y="5675805"/>
            <a:chExt cx="762227" cy="38111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B145E43-2CC0-4432-A411-9114BF354E0E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057FC6A-B54F-413C-AF5C-9157FE57FB79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472042B-4940-48EF-ABC2-3DA10805A5FE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E29D1ED-EB1B-45F4-A0A3-8C7D5B311F76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6FA3BDA-A80E-43F7-833C-CB523F41D5A6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417A35C-35E3-4257-89BC-1D96F02736F3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15FB4A-708B-4E90-A33A-F52EF4D4F7D3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D4F6EE1-B988-46B7-8DD5-05C3F2265FA2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6589C38-C754-41DC-AB43-A11FC6F1030F}"/>
              </a:ext>
            </a:extLst>
          </p:cNvPr>
          <p:cNvGrpSpPr/>
          <p:nvPr/>
        </p:nvGrpSpPr>
        <p:grpSpPr>
          <a:xfrm>
            <a:off x="4170274" y="4902268"/>
            <a:ext cx="603026" cy="150757"/>
            <a:chOff x="10395461" y="5720791"/>
            <a:chExt cx="762227" cy="19055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AD59DF3-CD55-4711-9B7D-55598404B38F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F1697CA-CFED-4635-A793-30C171187763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79F02D9-A9D6-4212-ADF2-44C7A5AF78DC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DDCFE88-5E73-4237-94A2-F7E53B5DF6A6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96F0BE5-298A-4B1F-83D2-988525E3881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2180005" y="1856570"/>
            <a:ext cx="1805927" cy="26349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545E696-80CA-4559-957E-E63174073A6A}"/>
              </a:ext>
            </a:extLst>
          </p:cNvPr>
          <p:cNvSpPr/>
          <p:nvPr/>
        </p:nvSpPr>
        <p:spPr>
          <a:xfrm>
            <a:off x="3184961" y="4322208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CAF6C7-B4BA-4589-ACBC-D7407232A861}"/>
              </a:ext>
            </a:extLst>
          </p:cNvPr>
          <p:cNvSpPr/>
          <p:nvPr/>
        </p:nvSpPr>
        <p:spPr>
          <a:xfrm>
            <a:off x="3567537" y="4322207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ED51242-056F-4A7F-8542-93EF5ADC8886}"/>
              </a:ext>
            </a:extLst>
          </p:cNvPr>
          <p:cNvSpPr/>
          <p:nvPr/>
        </p:nvSpPr>
        <p:spPr>
          <a:xfrm>
            <a:off x="4260420" y="4322208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E600D1-60E5-4E5B-9CCC-B1BF724594A4}"/>
              </a:ext>
            </a:extLst>
          </p:cNvPr>
          <p:cNvSpPr/>
          <p:nvPr/>
        </p:nvSpPr>
        <p:spPr>
          <a:xfrm>
            <a:off x="4642996" y="4322207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A46BD4F-A8A1-48D8-B8E7-26ADA81DA377}"/>
              </a:ext>
            </a:extLst>
          </p:cNvPr>
          <p:cNvCxnSpPr>
            <a:endCxn id="34" idx="1"/>
          </p:cNvCxnSpPr>
          <p:nvPr/>
        </p:nvCxnSpPr>
        <p:spPr>
          <a:xfrm flipV="1">
            <a:off x="3950113" y="4506540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55175B4-BAC8-4C20-AE5A-2812A83B1EFA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 flipV="1">
            <a:off x="2689910" y="4506540"/>
            <a:ext cx="495051" cy="448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4C40746-4898-410F-8AD1-1EF11383387D}"/>
              </a:ext>
            </a:extLst>
          </p:cNvPr>
          <p:cNvSpPr/>
          <p:nvPr/>
        </p:nvSpPr>
        <p:spPr>
          <a:xfrm>
            <a:off x="1806950" y="2059537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TwoLayerNet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82C0642-70D1-4F69-BB92-0F5744745E43}"/>
              </a:ext>
            </a:extLst>
          </p:cNvPr>
          <p:cNvSpPr/>
          <p:nvPr/>
        </p:nvSpPr>
        <p:spPr>
          <a:xfrm>
            <a:off x="1806950" y="236620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04C46DD-D52D-44DB-A0BA-0AC8AB86F134}"/>
              </a:ext>
            </a:extLst>
          </p:cNvPr>
          <p:cNvSpPr/>
          <p:nvPr/>
        </p:nvSpPr>
        <p:spPr>
          <a:xfrm>
            <a:off x="1806950" y="2660430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B6531B1-9381-4743-A6EC-0EA9E45A9438}"/>
              </a:ext>
            </a:extLst>
          </p:cNvPr>
          <p:cNvCxnSpPr>
            <a:cxnSpLocks/>
            <a:stCxn id="32" idx="2"/>
            <a:endCxn id="18" idx="0"/>
          </p:cNvCxnSpPr>
          <p:nvPr/>
        </p:nvCxnSpPr>
        <p:spPr>
          <a:xfrm flipH="1">
            <a:off x="3328508" y="4690872"/>
            <a:ext cx="47741" cy="1828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79BFB9B-1E12-4B3E-B4C4-C7C2281BDDF3}"/>
              </a:ext>
            </a:extLst>
          </p:cNvPr>
          <p:cNvCxnSpPr>
            <a:cxnSpLocks/>
            <a:stCxn id="34" idx="2"/>
            <a:endCxn id="27" idx="0"/>
          </p:cNvCxnSpPr>
          <p:nvPr/>
        </p:nvCxnSpPr>
        <p:spPr>
          <a:xfrm flipH="1">
            <a:off x="4245653" y="4690872"/>
            <a:ext cx="206055" cy="2113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76CF269-83C4-47C2-B13D-8E9C7538511B}"/>
              </a:ext>
            </a:extLst>
          </p:cNvPr>
          <p:cNvSpPr/>
          <p:nvPr/>
        </p:nvSpPr>
        <p:spPr>
          <a:xfrm>
            <a:off x="6822278" y="4460173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59A147-9636-42E8-87D4-FB431F1482DD}"/>
              </a:ext>
            </a:extLst>
          </p:cNvPr>
          <p:cNvSpPr/>
          <p:nvPr/>
        </p:nvSpPr>
        <p:spPr>
          <a:xfrm>
            <a:off x="6822278" y="4766841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5F14E5-662F-456D-9371-7AF3B6B56B64}"/>
              </a:ext>
            </a:extLst>
          </p:cNvPr>
          <p:cNvSpPr/>
          <p:nvPr/>
        </p:nvSpPr>
        <p:spPr>
          <a:xfrm>
            <a:off x="8404257" y="554252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DC6E26-2315-4CAC-8857-5C43B0DE9C9F}"/>
              </a:ext>
            </a:extLst>
          </p:cNvPr>
          <p:cNvSpPr/>
          <p:nvPr/>
        </p:nvSpPr>
        <p:spPr>
          <a:xfrm>
            <a:off x="8555014" y="554252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6F1E34-DB76-43B3-A872-21FBF4437495}"/>
              </a:ext>
            </a:extLst>
          </p:cNvPr>
          <p:cNvSpPr/>
          <p:nvPr/>
        </p:nvSpPr>
        <p:spPr>
          <a:xfrm>
            <a:off x="8705771" y="554252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AADEF7A-2669-4674-A5E4-0606D40897A0}"/>
              </a:ext>
            </a:extLst>
          </p:cNvPr>
          <p:cNvSpPr/>
          <p:nvPr/>
        </p:nvSpPr>
        <p:spPr>
          <a:xfrm>
            <a:off x="8404257" y="5693280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EC89767-0384-4A95-8A66-CB9DF02C3CF5}"/>
              </a:ext>
            </a:extLst>
          </p:cNvPr>
          <p:cNvSpPr/>
          <p:nvPr/>
        </p:nvSpPr>
        <p:spPr>
          <a:xfrm>
            <a:off x="8555014" y="5693280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1A4889-D406-44D9-848C-77793D5049E7}"/>
              </a:ext>
            </a:extLst>
          </p:cNvPr>
          <p:cNvSpPr/>
          <p:nvPr/>
        </p:nvSpPr>
        <p:spPr>
          <a:xfrm>
            <a:off x="8705771" y="5693280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409E3D7-F4C0-412A-BF0A-5352F43C562B}"/>
              </a:ext>
            </a:extLst>
          </p:cNvPr>
          <p:cNvSpPr/>
          <p:nvPr/>
        </p:nvSpPr>
        <p:spPr>
          <a:xfrm>
            <a:off x="9321402" y="5571118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5EFE2D-7510-4C36-88AD-E5F3F42C1A7F}"/>
              </a:ext>
            </a:extLst>
          </p:cNvPr>
          <p:cNvSpPr/>
          <p:nvPr/>
        </p:nvSpPr>
        <p:spPr>
          <a:xfrm>
            <a:off x="9472159" y="5571118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709D613-62AD-4A12-ACF6-BE15B3081D91}"/>
              </a:ext>
            </a:extLst>
          </p:cNvPr>
          <p:cNvSpPr/>
          <p:nvPr/>
        </p:nvSpPr>
        <p:spPr>
          <a:xfrm>
            <a:off x="9622915" y="5571118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7D09EBA-3CB3-43CB-91DD-1E5C42C0FC5C}"/>
              </a:ext>
            </a:extLst>
          </p:cNvPr>
          <p:cNvSpPr/>
          <p:nvPr/>
        </p:nvSpPr>
        <p:spPr>
          <a:xfrm>
            <a:off x="8356956" y="476151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EF7F564-BC87-41D0-84A1-06DB15AFC1F6}"/>
              </a:ext>
            </a:extLst>
          </p:cNvPr>
          <p:cNvSpPr/>
          <p:nvPr/>
        </p:nvSpPr>
        <p:spPr>
          <a:xfrm>
            <a:off x="8739532" y="476151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470A782-3833-4F3E-B69A-53864B2BD9C7}"/>
              </a:ext>
            </a:extLst>
          </p:cNvPr>
          <p:cNvSpPr/>
          <p:nvPr/>
        </p:nvSpPr>
        <p:spPr>
          <a:xfrm>
            <a:off x="9432414" y="476151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1750B7D-F4D5-4594-966E-01FA3E933744}"/>
              </a:ext>
            </a:extLst>
          </p:cNvPr>
          <p:cNvSpPr/>
          <p:nvPr/>
        </p:nvSpPr>
        <p:spPr>
          <a:xfrm>
            <a:off x="9814990" y="476151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AF08BCE-0B3C-4132-9853-A1C7E5222B31}"/>
              </a:ext>
            </a:extLst>
          </p:cNvPr>
          <p:cNvCxnSpPr>
            <a:endCxn id="57" idx="1"/>
          </p:cNvCxnSpPr>
          <p:nvPr/>
        </p:nvCxnSpPr>
        <p:spPr>
          <a:xfrm flipV="1">
            <a:off x="9122107" y="4945845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CCF420B-67B5-40F6-B614-69C3257A134E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7842089" y="4958781"/>
            <a:ext cx="514867" cy="275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DF179D0-5E67-4B1E-980A-D1D986ABD939}"/>
              </a:ext>
            </a:extLst>
          </p:cNvPr>
          <p:cNvCxnSpPr>
            <a:cxnSpLocks/>
            <a:stCxn id="55" idx="2"/>
            <a:endCxn id="46" idx="0"/>
          </p:cNvCxnSpPr>
          <p:nvPr/>
        </p:nvCxnSpPr>
        <p:spPr>
          <a:xfrm flipH="1">
            <a:off x="8479636" y="5130177"/>
            <a:ext cx="68608" cy="412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D4EEA1A-0AED-46C9-8486-5E606FB0A375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 flipH="1">
            <a:off x="9396781" y="5130177"/>
            <a:ext cx="226922" cy="4409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E58F437-C4EF-43A1-8B1B-CDAC1BA438DD}"/>
              </a:ext>
            </a:extLst>
          </p:cNvPr>
          <p:cNvCxnSpPr>
            <a:cxnSpLocks/>
            <a:stCxn id="9" idx="2"/>
            <a:endCxn id="43" idx="0"/>
          </p:cNvCxnSpPr>
          <p:nvPr/>
        </p:nvCxnSpPr>
        <p:spPr>
          <a:xfrm>
            <a:off x="7061987" y="1864524"/>
            <a:ext cx="270197" cy="25956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A4D339A-9C69-4D36-A046-B5632D82A70A}"/>
              </a:ext>
            </a:extLst>
          </p:cNvPr>
          <p:cNvSpPr/>
          <p:nvPr/>
        </p:nvSpPr>
        <p:spPr>
          <a:xfrm>
            <a:off x="8404257" y="584403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20F6A7A-24F4-41E4-8EF2-F0BA82F719B8}"/>
              </a:ext>
            </a:extLst>
          </p:cNvPr>
          <p:cNvSpPr/>
          <p:nvPr/>
        </p:nvSpPr>
        <p:spPr>
          <a:xfrm>
            <a:off x="8555014" y="584403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5AA85A3-60E9-4C34-B36C-7FDF8B17D1E9}"/>
              </a:ext>
            </a:extLst>
          </p:cNvPr>
          <p:cNvSpPr/>
          <p:nvPr/>
        </p:nvSpPr>
        <p:spPr>
          <a:xfrm>
            <a:off x="8705771" y="584403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9CB6489-DBFC-4855-B9B5-E4BD006E8543}"/>
              </a:ext>
            </a:extLst>
          </p:cNvPr>
          <p:cNvSpPr/>
          <p:nvPr/>
        </p:nvSpPr>
        <p:spPr>
          <a:xfrm>
            <a:off x="8404257" y="599479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91B590E-5434-4C24-89F9-0CB9B367ECE6}"/>
              </a:ext>
            </a:extLst>
          </p:cNvPr>
          <p:cNvSpPr/>
          <p:nvPr/>
        </p:nvSpPr>
        <p:spPr>
          <a:xfrm>
            <a:off x="8555014" y="599479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94C1209-7A96-446B-9949-5D26033AD891}"/>
              </a:ext>
            </a:extLst>
          </p:cNvPr>
          <p:cNvSpPr/>
          <p:nvPr/>
        </p:nvSpPr>
        <p:spPr>
          <a:xfrm>
            <a:off x="8705771" y="599479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212364B-0D84-4BDB-97C8-7047E6006E2D}"/>
              </a:ext>
            </a:extLst>
          </p:cNvPr>
          <p:cNvSpPr/>
          <p:nvPr/>
        </p:nvSpPr>
        <p:spPr>
          <a:xfrm>
            <a:off x="5084684" y="3682287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5422581-88A6-4B42-B65C-4C3077CA91CE}"/>
              </a:ext>
            </a:extLst>
          </p:cNvPr>
          <p:cNvCxnSpPr>
            <a:cxnSpLocks/>
            <a:stCxn id="7" idx="2"/>
            <a:endCxn id="70" idx="0"/>
          </p:cNvCxnSpPr>
          <p:nvPr/>
        </p:nvCxnSpPr>
        <p:spPr>
          <a:xfrm>
            <a:off x="5352846" y="1868917"/>
            <a:ext cx="241745" cy="18133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466419D-2295-4F88-952C-C1444BC8682A}"/>
              </a:ext>
            </a:extLst>
          </p:cNvPr>
          <p:cNvSpPr/>
          <p:nvPr/>
        </p:nvSpPr>
        <p:spPr>
          <a:xfrm>
            <a:off x="3949796" y="2127138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7DC3C0E-32CC-4058-9754-9543C9DBA11F}"/>
              </a:ext>
            </a:extLst>
          </p:cNvPr>
          <p:cNvSpPr/>
          <p:nvPr/>
        </p:nvSpPr>
        <p:spPr>
          <a:xfrm>
            <a:off x="4332372" y="2127137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1C2D168-9226-4A8E-97FE-453C6CE3701C}"/>
              </a:ext>
            </a:extLst>
          </p:cNvPr>
          <p:cNvSpPr/>
          <p:nvPr/>
        </p:nvSpPr>
        <p:spPr>
          <a:xfrm>
            <a:off x="5316711" y="2139484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5A8E534-06A7-4F7D-8150-20DC2FD5E9F6}"/>
              </a:ext>
            </a:extLst>
          </p:cNvPr>
          <p:cNvSpPr/>
          <p:nvPr/>
        </p:nvSpPr>
        <p:spPr>
          <a:xfrm>
            <a:off x="5699287" y="2139483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4653767-1ABE-43C4-8C4F-7A59F90D505C}"/>
              </a:ext>
            </a:extLst>
          </p:cNvPr>
          <p:cNvSpPr/>
          <p:nvPr/>
        </p:nvSpPr>
        <p:spPr>
          <a:xfrm>
            <a:off x="7025851" y="2135091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F49181F-75BA-42DF-8083-EA6E38CF9C49}"/>
              </a:ext>
            </a:extLst>
          </p:cNvPr>
          <p:cNvSpPr/>
          <p:nvPr/>
        </p:nvSpPr>
        <p:spPr>
          <a:xfrm>
            <a:off x="7408427" y="2135090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C0F9FEE-8B7C-43B1-90B6-FFD2AF5E35B6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>
            <a:off x="4714948" y="2311470"/>
            <a:ext cx="601763" cy="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8C9A7FC-2243-404C-97EF-21D82AA408C1}"/>
              </a:ext>
            </a:extLst>
          </p:cNvPr>
          <p:cNvCxnSpPr>
            <a:cxnSpLocks/>
            <a:stCxn id="77" idx="3"/>
            <a:endCxn id="78" idx="1"/>
          </p:cNvCxnSpPr>
          <p:nvPr/>
        </p:nvCxnSpPr>
        <p:spPr>
          <a:xfrm flipV="1">
            <a:off x="6081862" y="2319424"/>
            <a:ext cx="943989" cy="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125FE71-2580-4FEB-94D4-51EE7A729C12}"/>
              </a:ext>
            </a:extLst>
          </p:cNvPr>
          <p:cNvCxnSpPr>
            <a:cxnSpLocks/>
            <a:stCxn id="40" idx="3"/>
            <a:endCxn id="74" idx="1"/>
          </p:cNvCxnSpPr>
          <p:nvPr/>
        </p:nvCxnSpPr>
        <p:spPr>
          <a:xfrm flipV="1">
            <a:off x="2826762" y="2311470"/>
            <a:ext cx="1123034" cy="50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BC0A479-27E4-4F68-A230-50063311A299}"/>
              </a:ext>
            </a:extLst>
          </p:cNvPr>
          <p:cNvCxnSpPr>
            <a:cxnSpLocks/>
            <a:stCxn id="75" idx="2"/>
            <a:endCxn id="15" idx="0"/>
          </p:cNvCxnSpPr>
          <p:nvPr/>
        </p:nvCxnSpPr>
        <p:spPr>
          <a:xfrm flipH="1">
            <a:off x="2180005" y="2495801"/>
            <a:ext cx="2343656" cy="23023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EEA547C-227B-488B-85C3-5A50ED0D7B88}"/>
              </a:ext>
            </a:extLst>
          </p:cNvPr>
          <p:cNvCxnSpPr>
            <a:cxnSpLocks/>
            <a:stCxn id="77" idx="2"/>
            <a:endCxn id="97" idx="0"/>
          </p:cNvCxnSpPr>
          <p:nvPr/>
        </p:nvCxnSpPr>
        <p:spPr>
          <a:xfrm flipH="1">
            <a:off x="5594591" y="2508148"/>
            <a:ext cx="295984" cy="14719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B9080286-F568-4015-B2E2-59AF6855931A}"/>
              </a:ext>
            </a:extLst>
          </p:cNvPr>
          <p:cNvCxnSpPr>
            <a:cxnSpLocks/>
            <a:stCxn id="79" idx="2"/>
            <a:endCxn id="44" idx="0"/>
          </p:cNvCxnSpPr>
          <p:nvPr/>
        </p:nvCxnSpPr>
        <p:spPr>
          <a:xfrm flipH="1">
            <a:off x="7332184" y="2503755"/>
            <a:ext cx="267532" cy="22630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DD28BF-500E-42D2-A4B0-CEF2B359F929}"/>
              </a:ext>
            </a:extLst>
          </p:cNvPr>
          <p:cNvSpPr/>
          <p:nvPr/>
        </p:nvSpPr>
        <p:spPr>
          <a:xfrm>
            <a:off x="1806950" y="2960583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9C2AF4D-4B7C-4451-958B-7FF944CBAA6B}"/>
              </a:ext>
            </a:extLst>
          </p:cNvPr>
          <p:cNvSpPr/>
          <p:nvPr/>
        </p:nvSpPr>
        <p:spPr>
          <a:xfrm>
            <a:off x="1670099" y="5104854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1BF6A8-FA00-4F96-ADA7-0B2912383424}"/>
              </a:ext>
            </a:extLst>
          </p:cNvPr>
          <p:cNvSpPr/>
          <p:nvPr/>
        </p:nvSpPr>
        <p:spPr>
          <a:xfrm>
            <a:off x="1670099" y="542638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D2A8FBB-B147-4357-9244-E2A8FCB3CC8F}"/>
              </a:ext>
            </a:extLst>
          </p:cNvPr>
          <p:cNvSpPr/>
          <p:nvPr/>
        </p:nvSpPr>
        <p:spPr>
          <a:xfrm>
            <a:off x="6822278" y="572482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8541A97-1EDB-4183-81A3-BA8ED830B607}"/>
              </a:ext>
            </a:extLst>
          </p:cNvPr>
          <p:cNvSpPr/>
          <p:nvPr/>
        </p:nvSpPr>
        <p:spPr>
          <a:xfrm>
            <a:off x="6822278" y="507785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7FEE671-063B-4C07-A338-C1CDED177D8A}"/>
              </a:ext>
            </a:extLst>
          </p:cNvPr>
          <p:cNvSpPr/>
          <p:nvPr/>
        </p:nvSpPr>
        <p:spPr>
          <a:xfrm>
            <a:off x="6822278" y="539938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D1EADF8-24B0-414E-8D53-E1354B9C2A2F}"/>
              </a:ext>
            </a:extLst>
          </p:cNvPr>
          <p:cNvSpPr/>
          <p:nvPr/>
        </p:nvSpPr>
        <p:spPr>
          <a:xfrm>
            <a:off x="5084684" y="3980121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2D67541-8823-476C-90B0-DB05E66AF002}"/>
              </a:ext>
            </a:extLst>
          </p:cNvPr>
          <p:cNvSpPr/>
          <p:nvPr/>
        </p:nvSpPr>
        <p:spPr>
          <a:xfrm>
            <a:off x="5084684" y="4931149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936DA32-230C-409B-800A-1F365A085F69}"/>
              </a:ext>
            </a:extLst>
          </p:cNvPr>
          <p:cNvSpPr/>
          <p:nvPr/>
        </p:nvSpPr>
        <p:spPr>
          <a:xfrm>
            <a:off x="5084684" y="4291134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11EE9D9-FDF5-47DE-938D-650672EF43B0}"/>
              </a:ext>
            </a:extLst>
          </p:cNvPr>
          <p:cNvSpPr/>
          <p:nvPr/>
        </p:nvSpPr>
        <p:spPr>
          <a:xfrm>
            <a:off x="5084684" y="461266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F8B0AA40-16A8-478E-BF89-0511F14AF07D}"/>
              </a:ext>
            </a:extLst>
          </p:cNvPr>
          <p:cNvGrpSpPr/>
          <p:nvPr/>
        </p:nvGrpSpPr>
        <p:grpSpPr>
          <a:xfrm>
            <a:off x="3277180" y="5850024"/>
            <a:ext cx="603026" cy="301514"/>
            <a:chOff x="9311303" y="5675805"/>
            <a:chExt cx="762227" cy="381114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2922BBA-23D5-412D-9B68-F3CADD14AF18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60665408-2AC9-4EB6-A4A8-16BA2185A5D0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E6CC7546-D15B-4F4C-8B9F-58CF873BC29D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D13472EF-A85E-46A6-9FB6-914E0AE131F9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BA5268C6-C8FA-454A-8194-F3DA54F02EE5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B6F0E3A0-6A81-42C9-BFD4-24EBE6DC4740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198230E-3F51-403F-9116-A90CBC98670D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2E4D0BE-9768-4A34-8ACD-20887250F24A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4FFA530C-DB83-415E-90A1-55051506BEA2}"/>
              </a:ext>
            </a:extLst>
          </p:cNvPr>
          <p:cNvGrpSpPr/>
          <p:nvPr/>
        </p:nvGrpSpPr>
        <p:grpSpPr>
          <a:xfrm>
            <a:off x="4194325" y="5878619"/>
            <a:ext cx="603026" cy="150757"/>
            <a:chOff x="10395461" y="5720791"/>
            <a:chExt cx="762227" cy="190557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AC3AF48-273E-4018-BD7D-FF369C474253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FC8650D-6BF3-42BE-870A-F0FC6DC77214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F7AF0A0B-140A-4917-BC6C-0ED1F47DF5A9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84EE45E-991B-4449-B877-2E50C5B4365B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25BCF10-58C8-4A8A-AA3A-DFEDA0C8C100}"/>
              </a:ext>
            </a:extLst>
          </p:cNvPr>
          <p:cNvSpPr/>
          <p:nvPr/>
        </p:nvSpPr>
        <p:spPr>
          <a:xfrm>
            <a:off x="3209012" y="5298559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8C90537-B4D0-4A19-B8BA-B78124D478EE}"/>
              </a:ext>
            </a:extLst>
          </p:cNvPr>
          <p:cNvSpPr/>
          <p:nvPr/>
        </p:nvSpPr>
        <p:spPr>
          <a:xfrm>
            <a:off x="3591588" y="5298558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759EB87-3A5A-46AB-8284-65BF01775367}"/>
              </a:ext>
            </a:extLst>
          </p:cNvPr>
          <p:cNvSpPr/>
          <p:nvPr/>
        </p:nvSpPr>
        <p:spPr>
          <a:xfrm>
            <a:off x="4284470" y="5298559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CAA1D28-BA77-4476-9C48-7037129C7647}"/>
              </a:ext>
            </a:extLst>
          </p:cNvPr>
          <p:cNvSpPr/>
          <p:nvPr/>
        </p:nvSpPr>
        <p:spPr>
          <a:xfrm>
            <a:off x="4667046" y="5298558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D8A3C9B-9CCC-4061-9121-19BE2EC8BD29}"/>
              </a:ext>
            </a:extLst>
          </p:cNvPr>
          <p:cNvCxnSpPr>
            <a:endCxn id="119" idx="1"/>
          </p:cNvCxnSpPr>
          <p:nvPr/>
        </p:nvCxnSpPr>
        <p:spPr>
          <a:xfrm flipV="1">
            <a:off x="3974163" y="5482892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0D88D38A-AC6F-40C6-9A99-E84D05CB951A}"/>
              </a:ext>
            </a:extLst>
          </p:cNvPr>
          <p:cNvCxnSpPr>
            <a:cxnSpLocks/>
            <a:stCxn id="117" idx="2"/>
            <a:endCxn id="104" idx="0"/>
          </p:cNvCxnSpPr>
          <p:nvPr/>
        </p:nvCxnSpPr>
        <p:spPr>
          <a:xfrm flipH="1">
            <a:off x="3352559" y="5667223"/>
            <a:ext cx="47741" cy="1828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70791FB7-F5AA-43AA-B7B4-B42E471B2376}"/>
              </a:ext>
            </a:extLst>
          </p:cNvPr>
          <p:cNvCxnSpPr>
            <a:cxnSpLocks/>
            <a:stCxn id="119" idx="2"/>
            <a:endCxn id="113" idx="0"/>
          </p:cNvCxnSpPr>
          <p:nvPr/>
        </p:nvCxnSpPr>
        <p:spPr>
          <a:xfrm flipH="1">
            <a:off x="4269704" y="5667223"/>
            <a:ext cx="206055" cy="2113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13CF4840-6E69-4560-9D8B-27289C678E73}"/>
              </a:ext>
            </a:extLst>
          </p:cNvPr>
          <p:cNvCxnSpPr>
            <a:cxnSpLocks/>
            <a:stCxn id="90" idx="3"/>
            <a:endCxn id="117" idx="1"/>
          </p:cNvCxnSpPr>
          <p:nvPr/>
        </p:nvCxnSpPr>
        <p:spPr>
          <a:xfrm>
            <a:off x="2689910" y="5261514"/>
            <a:ext cx="519102" cy="221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A18C5EF-06C7-4038-BB3D-6C3BCE7C15E4}"/>
              </a:ext>
            </a:extLst>
          </p:cNvPr>
          <p:cNvSpPr/>
          <p:nvPr/>
        </p:nvSpPr>
        <p:spPr>
          <a:xfrm>
            <a:off x="8387432" y="404836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A436CCC8-96E1-4CE4-BAD4-FAC95AF45924}"/>
              </a:ext>
            </a:extLst>
          </p:cNvPr>
          <p:cNvSpPr/>
          <p:nvPr/>
        </p:nvSpPr>
        <p:spPr>
          <a:xfrm>
            <a:off x="8538189" y="404836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501AE23-7B3A-462D-9A48-50A3266992CC}"/>
              </a:ext>
            </a:extLst>
          </p:cNvPr>
          <p:cNvSpPr/>
          <p:nvPr/>
        </p:nvSpPr>
        <p:spPr>
          <a:xfrm>
            <a:off x="8688945" y="404836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2B829D8-ED2D-4E58-97BD-0D82E5F50FB7}"/>
              </a:ext>
            </a:extLst>
          </p:cNvPr>
          <p:cNvSpPr/>
          <p:nvPr/>
        </p:nvSpPr>
        <p:spPr>
          <a:xfrm>
            <a:off x="8387432" y="4199119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D3B7B4E-0B4C-493F-86ED-6DF16CF92075}"/>
              </a:ext>
            </a:extLst>
          </p:cNvPr>
          <p:cNvSpPr/>
          <p:nvPr/>
        </p:nvSpPr>
        <p:spPr>
          <a:xfrm>
            <a:off x="8538189" y="4199119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18499E3-D86E-4F91-B2CB-16396A6C7A70}"/>
              </a:ext>
            </a:extLst>
          </p:cNvPr>
          <p:cNvSpPr/>
          <p:nvPr/>
        </p:nvSpPr>
        <p:spPr>
          <a:xfrm>
            <a:off x="8688945" y="4199119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49FB9AE-DDB4-4253-BA8D-64A613EB9AAF}"/>
              </a:ext>
            </a:extLst>
          </p:cNvPr>
          <p:cNvSpPr/>
          <p:nvPr/>
        </p:nvSpPr>
        <p:spPr>
          <a:xfrm>
            <a:off x="9304577" y="4076957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1D4A449-83DD-4388-A9BB-6F6C33D6EBB2}"/>
              </a:ext>
            </a:extLst>
          </p:cNvPr>
          <p:cNvSpPr/>
          <p:nvPr/>
        </p:nvSpPr>
        <p:spPr>
          <a:xfrm>
            <a:off x="9455334" y="4076957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97D4F94-17BB-447A-9692-FF7D48B2044D}"/>
              </a:ext>
            </a:extLst>
          </p:cNvPr>
          <p:cNvSpPr/>
          <p:nvPr/>
        </p:nvSpPr>
        <p:spPr>
          <a:xfrm>
            <a:off x="9606090" y="4076957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EB65D34-1EF8-43FA-9F0A-6A55FD36A7DF}"/>
              </a:ext>
            </a:extLst>
          </p:cNvPr>
          <p:cNvSpPr/>
          <p:nvPr/>
        </p:nvSpPr>
        <p:spPr>
          <a:xfrm>
            <a:off x="8340131" y="326735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DEE12107-45FB-419E-B045-B6CDE2B68363}"/>
              </a:ext>
            </a:extLst>
          </p:cNvPr>
          <p:cNvSpPr/>
          <p:nvPr/>
        </p:nvSpPr>
        <p:spPr>
          <a:xfrm>
            <a:off x="8722706" y="326735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83F5576-D5DE-4261-9956-786033956E7A}"/>
              </a:ext>
            </a:extLst>
          </p:cNvPr>
          <p:cNvSpPr/>
          <p:nvPr/>
        </p:nvSpPr>
        <p:spPr>
          <a:xfrm>
            <a:off x="9415589" y="326735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293CCCB-3CB5-45B7-BA37-B8F9699ED02E}"/>
              </a:ext>
            </a:extLst>
          </p:cNvPr>
          <p:cNvSpPr/>
          <p:nvPr/>
        </p:nvSpPr>
        <p:spPr>
          <a:xfrm>
            <a:off x="9798165" y="326735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B9C1AA51-84D7-4026-A8A7-37CEEA04A8AF}"/>
              </a:ext>
            </a:extLst>
          </p:cNvPr>
          <p:cNvCxnSpPr>
            <a:endCxn id="139" idx="1"/>
          </p:cNvCxnSpPr>
          <p:nvPr/>
        </p:nvCxnSpPr>
        <p:spPr>
          <a:xfrm flipV="1">
            <a:off x="9105282" y="3451685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B1BFAFFA-23C8-475E-8011-9B3F158C1B67}"/>
              </a:ext>
            </a:extLst>
          </p:cNvPr>
          <p:cNvCxnSpPr>
            <a:cxnSpLocks/>
            <a:stCxn id="137" idx="2"/>
            <a:endCxn id="128" idx="0"/>
          </p:cNvCxnSpPr>
          <p:nvPr/>
        </p:nvCxnSpPr>
        <p:spPr>
          <a:xfrm flipH="1">
            <a:off x="8462811" y="3636017"/>
            <a:ext cx="68608" cy="412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7ADFFB18-C36A-41FD-9405-6D623EDCDAAD}"/>
              </a:ext>
            </a:extLst>
          </p:cNvPr>
          <p:cNvCxnSpPr>
            <a:cxnSpLocks/>
            <a:stCxn id="139" idx="2"/>
            <a:endCxn id="134" idx="0"/>
          </p:cNvCxnSpPr>
          <p:nvPr/>
        </p:nvCxnSpPr>
        <p:spPr>
          <a:xfrm flipH="1">
            <a:off x="9379956" y="3636017"/>
            <a:ext cx="226922" cy="4409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3ADA833-5D65-4B1E-BB88-8998703C1A6A}"/>
              </a:ext>
            </a:extLst>
          </p:cNvPr>
          <p:cNvSpPr/>
          <p:nvPr/>
        </p:nvSpPr>
        <p:spPr>
          <a:xfrm>
            <a:off x="8387432" y="434987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158DEFD-179C-4600-9F26-73125D588758}"/>
              </a:ext>
            </a:extLst>
          </p:cNvPr>
          <p:cNvSpPr/>
          <p:nvPr/>
        </p:nvSpPr>
        <p:spPr>
          <a:xfrm>
            <a:off x="8538189" y="434987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4AFFA01-8ED9-4FC0-A252-D95A2F0FAEDF}"/>
              </a:ext>
            </a:extLst>
          </p:cNvPr>
          <p:cNvSpPr/>
          <p:nvPr/>
        </p:nvSpPr>
        <p:spPr>
          <a:xfrm>
            <a:off x="8688945" y="434987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8D5A4C3C-AFDE-4F63-A2E8-97E1A26FFD96}"/>
              </a:ext>
            </a:extLst>
          </p:cNvPr>
          <p:cNvSpPr/>
          <p:nvPr/>
        </p:nvSpPr>
        <p:spPr>
          <a:xfrm>
            <a:off x="8387432" y="450063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DEB54FB-CFD1-496F-9FA1-7CFC255B7AE8}"/>
              </a:ext>
            </a:extLst>
          </p:cNvPr>
          <p:cNvSpPr/>
          <p:nvPr/>
        </p:nvSpPr>
        <p:spPr>
          <a:xfrm>
            <a:off x="8538189" y="450063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E39287B6-0D86-4817-9A9A-40DDD7414889}"/>
              </a:ext>
            </a:extLst>
          </p:cNvPr>
          <p:cNvSpPr/>
          <p:nvPr/>
        </p:nvSpPr>
        <p:spPr>
          <a:xfrm>
            <a:off x="8688945" y="450063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32868971-942B-4E61-84ED-62D542430184}"/>
              </a:ext>
            </a:extLst>
          </p:cNvPr>
          <p:cNvCxnSpPr>
            <a:cxnSpLocks/>
            <a:stCxn id="44" idx="3"/>
            <a:endCxn id="137" idx="1"/>
          </p:cNvCxnSpPr>
          <p:nvPr/>
        </p:nvCxnSpPr>
        <p:spPr>
          <a:xfrm flipV="1">
            <a:off x="7842089" y="3451685"/>
            <a:ext cx="498042" cy="1471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5C66FD8-5144-4AC1-806E-B378CB6374C5}"/>
              </a:ext>
            </a:extLst>
          </p:cNvPr>
          <p:cNvSpPr/>
          <p:nvPr/>
        </p:nvSpPr>
        <p:spPr>
          <a:xfrm>
            <a:off x="4070366" y="2845917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2F802DB1-B48D-4AC7-90CB-EDCE3F1BF10A}"/>
              </a:ext>
            </a:extLst>
          </p:cNvPr>
          <p:cNvSpPr/>
          <p:nvPr/>
        </p:nvSpPr>
        <p:spPr>
          <a:xfrm>
            <a:off x="4452942" y="2845916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9CA7C230-DAF4-4F5C-AC9C-BACE2EFBA36A}"/>
              </a:ext>
            </a:extLst>
          </p:cNvPr>
          <p:cNvSpPr/>
          <p:nvPr/>
        </p:nvSpPr>
        <p:spPr>
          <a:xfrm>
            <a:off x="5437280" y="285826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ED4B7739-A6A7-40AC-BF60-D39CE212DC47}"/>
              </a:ext>
            </a:extLst>
          </p:cNvPr>
          <p:cNvSpPr/>
          <p:nvPr/>
        </p:nvSpPr>
        <p:spPr>
          <a:xfrm>
            <a:off x="5819856" y="2858263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019E393-B0E6-4108-A375-0F37CEA38721}"/>
              </a:ext>
            </a:extLst>
          </p:cNvPr>
          <p:cNvSpPr/>
          <p:nvPr/>
        </p:nvSpPr>
        <p:spPr>
          <a:xfrm>
            <a:off x="7146421" y="2853870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DEAD443-0057-4B71-B5DA-80C976DEB6ED}"/>
              </a:ext>
            </a:extLst>
          </p:cNvPr>
          <p:cNvSpPr/>
          <p:nvPr/>
        </p:nvSpPr>
        <p:spPr>
          <a:xfrm>
            <a:off x="7528997" y="2853869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8F88C70D-7169-4D65-BE99-9986ED1AB12C}"/>
              </a:ext>
            </a:extLst>
          </p:cNvPr>
          <p:cNvCxnSpPr>
            <a:cxnSpLocks/>
            <a:stCxn id="164" idx="3"/>
            <a:endCxn id="165" idx="1"/>
          </p:cNvCxnSpPr>
          <p:nvPr/>
        </p:nvCxnSpPr>
        <p:spPr>
          <a:xfrm>
            <a:off x="4835517" y="3030249"/>
            <a:ext cx="601763" cy="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1F417861-3472-4DB4-A298-A920B889713A}"/>
              </a:ext>
            </a:extLst>
          </p:cNvPr>
          <p:cNvCxnSpPr>
            <a:cxnSpLocks/>
            <a:stCxn id="166" idx="3"/>
            <a:endCxn id="167" idx="1"/>
          </p:cNvCxnSpPr>
          <p:nvPr/>
        </p:nvCxnSpPr>
        <p:spPr>
          <a:xfrm flipV="1">
            <a:off x="6202432" y="3038203"/>
            <a:ext cx="943989" cy="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9E07892A-7144-4191-9DAC-71B4F9DCDAE3}"/>
              </a:ext>
            </a:extLst>
          </p:cNvPr>
          <p:cNvCxnSpPr>
            <a:cxnSpLocks/>
            <a:stCxn id="87" idx="3"/>
            <a:endCxn id="163" idx="1"/>
          </p:cNvCxnSpPr>
          <p:nvPr/>
        </p:nvCxnSpPr>
        <p:spPr>
          <a:xfrm flipV="1">
            <a:off x="2826762" y="3030249"/>
            <a:ext cx="1243604" cy="86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7D39D8C6-1E91-45BE-90AF-89E697B1C437}"/>
              </a:ext>
            </a:extLst>
          </p:cNvPr>
          <p:cNvCxnSpPr>
            <a:cxnSpLocks/>
            <a:stCxn id="164" idx="2"/>
            <a:endCxn id="90" idx="0"/>
          </p:cNvCxnSpPr>
          <p:nvPr/>
        </p:nvCxnSpPr>
        <p:spPr>
          <a:xfrm flipH="1">
            <a:off x="2180005" y="3214581"/>
            <a:ext cx="2464225" cy="18902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59394AF7-78AA-4D38-9FE8-A30B33BAD429}"/>
              </a:ext>
            </a:extLst>
          </p:cNvPr>
          <p:cNvCxnSpPr>
            <a:cxnSpLocks/>
            <a:stCxn id="165" idx="2"/>
            <a:endCxn id="99" idx="0"/>
          </p:cNvCxnSpPr>
          <p:nvPr/>
        </p:nvCxnSpPr>
        <p:spPr>
          <a:xfrm flipH="1">
            <a:off x="5594591" y="3226928"/>
            <a:ext cx="33978" cy="1064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A6808E65-7B7B-435D-962A-EA3C3770F32F}"/>
              </a:ext>
            </a:extLst>
          </p:cNvPr>
          <p:cNvCxnSpPr>
            <a:cxnSpLocks/>
            <a:stCxn id="167" idx="2"/>
            <a:endCxn id="93" idx="0"/>
          </p:cNvCxnSpPr>
          <p:nvPr/>
        </p:nvCxnSpPr>
        <p:spPr>
          <a:xfrm flipH="1">
            <a:off x="7332184" y="3222535"/>
            <a:ext cx="5525" cy="18553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F8BE7ABE-669C-4F32-BB95-B8455B8A3FC8}"/>
              </a:ext>
            </a:extLst>
          </p:cNvPr>
          <p:cNvSpPr/>
          <p:nvPr/>
        </p:nvSpPr>
        <p:spPr>
          <a:xfrm>
            <a:off x="1806950" y="3265428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loss_layer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82D992B-63F2-4180-B6B9-2ED6F9D1099B}"/>
              </a:ext>
            </a:extLst>
          </p:cNvPr>
          <p:cNvSpPr/>
          <p:nvPr/>
        </p:nvSpPr>
        <p:spPr>
          <a:xfrm>
            <a:off x="339442" y="3422088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WithLoss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5C344BA0-377C-44B1-BE17-8B52C8324C63}"/>
              </a:ext>
            </a:extLst>
          </p:cNvPr>
          <p:cNvSpPr/>
          <p:nvPr/>
        </p:nvSpPr>
        <p:spPr>
          <a:xfrm>
            <a:off x="339442" y="3728757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24BBD6DD-33C2-4C95-8533-6359963EB75A}"/>
              </a:ext>
            </a:extLst>
          </p:cNvPr>
          <p:cNvSpPr/>
          <p:nvPr/>
        </p:nvSpPr>
        <p:spPr>
          <a:xfrm>
            <a:off x="339442" y="4022981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E86B3BC8-80F5-400A-B744-F9CA54838B9C}"/>
              </a:ext>
            </a:extLst>
          </p:cNvPr>
          <p:cNvCxnSpPr>
            <a:cxnSpLocks/>
            <a:stCxn id="188" idx="1"/>
            <a:endCxn id="195" idx="3"/>
          </p:cNvCxnSpPr>
          <p:nvPr/>
        </p:nvCxnSpPr>
        <p:spPr>
          <a:xfrm flipH="1">
            <a:off x="1359254" y="3422088"/>
            <a:ext cx="447697" cy="15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454E2D53-87A1-4249-892E-AA9D849F25A8}"/>
              </a:ext>
            </a:extLst>
          </p:cNvPr>
          <p:cNvSpPr/>
          <p:nvPr/>
        </p:nvSpPr>
        <p:spPr>
          <a:xfrm>
            <a:off x="346621" y="4340909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self.y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73D761C-64CF-4D7E-A26E-CED4F65A7A6B}"/>
              </a:ext>
            </a:extLst>
          </p:cNvPr>
          <p:cNvSpPr/>
          <p:nvPr/>
        </p:nvSpPr>
        <p:spPr>
          <a:xfrm>
            <a:off x="346621" y="4635133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self.t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FA9CD81-DF4B-4C69-8592-FC0ED7EE8226}"/>
              </a:ext>
            </a:extLst>
          </p:cNvPr>
          <p:cNvSpPr/>
          <p:nvPr/>
        </p:nvSpPr>
        <p:spPr>
          <a:xfrm>
            <a:off x="1808380" y="3906637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DB9A4902-61CE-4491-8606-C885854E2563}"/>
              </a:ext>
            </a:extLst>
          </p:cNvPr>
          <p:cNvSpPr/>
          <p:nvPr/>
        </p:nvSpPr>
        <p:spPr>
          <a:xfrm>
            <a:off x="1808380" y="3581198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0538638-83A1-4B79-878E-AA6F4219437D}"/>
              </a:ext>
            </a:extLst>
          </p:cNvPr>
          <p:cNvSpPr/>
          <p:nvPr/>
        </p:nvSpPr>
        <p:spPr>
          <a:xfrm>
            <a:off x="343491" y="5262770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4FAA130F-9CBD-41D4-AD20-329E8557A4D2}"/>
              </a:ext>
            </a:extLst>
          </p:cNvPr>
          <p:cNvSpPr/>
          <p:nvPr/>
        </p:nvSpPr>
        <p:spPr>
          <a:xfrm>
            <a:off x="343491" y="494428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247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2276-7F56-406F-A43A-0197D45B30B1}"/>
              </a:ext>
            </a:extLst>
          </p:cNvPr>
          <p:cNvSpPr txBox="1"/>
          <p:nvPr/>
        </p:nvSpPr>
        <p:spPr>
          <a:xfrm>
            <a:off x="690623" y="1122744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20DB8-2A6C-4FED-8CA6-A33D79FE1B4D}"/>
              </a:ext>
            </a:extLst>
          </p:cNvPr>
          <p:cNvSpPr txBox="1"/>
          <p:nvPr/>
        </p:nvSpPr>
        <p:spPr>
          <a:xfrm>
            <a:off x="1068471" y="1664158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B735A-7181-48A9-995E-4D5E293D38CB}"/>
              </a:ext>
            </a:extLst>
          </p:cNvPr>
          <p:cNvSpPr txBox="1"/>
          <p:nvPr/>
        </p:nvSpPr>
        <p:spPr>
          <a:xfrm>
            <a:off x="1068471" y="2033690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C10E3B99-83E7-4C03-B90C-B7276743711E}"/>
              </a:ext>
            </a:extLst>
          </p:cNvPr>
          <p:cNvSpPr/>
          <p:nvPr/>
        </p:nvSpPr>
        <p:spPr>
          <a:xfrm>
            <a:off x="1552048" y="1736411"/>
            <a:ext cx="195106" cy="190556"/>
          </a:xfrm>
          <a:prstGeom prst="triangl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AF77551-4979-47E3-A353-7503CA2BDA1B}"/>
              </a:ext>
            </a:extLst>
          </p:cNvPr>
          <p:cNvSpPr/>
          <p:nvPr/>
        </p:nvSpPr>
        <p:spPr>
          <a:xfrm>
            <a:off x="2152884" y="1736410"/>
            <a:ext cx="195106" cy="1951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4E47D5-9944-4FDA-8AD7-3CB3EB47B96E}"/>
              </a:ext>
            </a:extLst>
          </p:cNvPr>
          <p:cNvSpPr txBox="1"/>
          <p:nvPr/>
        </p:nvSpPr>
        <p:spPr>
          <a:xfrm>
            <a:off x="1472758" y="2017510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DFC21-984B-4007-A3CB-CE18A7A9135C}"/>
              </a:ext>
            </a:extLst>
          </p:cNvPr>
          <p:cNvSpPr txBox="1"/>
          <p:nvPr/>
        </p:nvSpPr>
        <p:spPr>
          <a:xfrm>
            <a:off x="2132746" y="200849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333D1C-5E49-463C-B2D6-A6379482171A}"/>
              </a:ext>
            </a:extLst>
          </p:cNvPr>
          <p:cNvSpPr txBox="1"/>
          <p:nvPr/>
        </p:nvSpPr>
        <p:spPr>
          <a:xfrm>
            <a:off x="690623" y="2598647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1 0 0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666823-C280-4E82-885E-565917ECE32B}"/>
              </a:ext>
            </a:extLst>
          </p:cNvPr>
          <p:cNvSpPr txBox="1"/>
          <p:nvPr/>
        </p:nvSpPr>
        <p:spPr>
          <a:xfrm>
            <a:off x="1357833" y="2593932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0 1 0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E9927C-616D-4CCC-8566-42ADC360A9D0}"/>
              </a:ext>
            </a:extLst>
          </p:cNvPr>
          <p:cNvSpPr txBox="1"/>
          <p:nvPr/>
        </p:nvSpPr>
        <p:spPr>
          <a:xfrm>
            <a:off x="2069166" y="2618183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0 0 1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D3BAB0-8B50-4EEA-A7E9-5A0B750EBE8B}"/>
              </a:ext>
            </a:extLst>
          </p:cNvPr>
          <p:cNvSpPr txBox="1"/>
          <p:nvPr/>
        </p:nvSpPr>
        <p:spPr>
          <a:xfrm>
            <a:off x="4438859" y="2125738"/>
            <a:ext cx="3305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FBB657-26D5-4F1E-9DBE-FD9C111CF477}"/>
              </a:ext>
            </a:extLst>
          </p:cNvPr>
          <p:cNvSpPr txBox="1"/>
          <p:nvPr/>
        </p:nvSpPr>
        <p:spPr>
          <a:xfrm>
            <a:off x="3505049" y="2125739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191265-82CB-4A3A-A311-8A8BE7336614}"/>
              </a:ext>
            </a:extLst>
          </p:cNvPr>
          <p:cNvSpPr txBox="1"/>
          <p:nvPr/>
        </p:nvSpPr>
        <p:spPr>
          <a:xfrm>
            <a:off x="4438859" y="1274745"/>
            <a:ext cx="73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A4DF2F-1A11-4C4B-A4E1-66DB12990E76}"/>
              </a:ext>
            </a:extLst>
          </p:cNvPr>
          <p:cNvSpPr txBox="1"/>
          <p:nvPr/>
        </p:nvSpPr>
        <p:spPr>
          <a:xfrm>
            <a:off x="1314002" y="3470494"/>
            <a:ext cx="2989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932815-61C6-4AD0-856C-4AD6602267C3}"/>
                  </a:ext>
                </a:extLst>
              </p:cNvPr>
              <p:cNvSpPr txBox="1"/>
              <p:nvPr/>
            </p:nvSpPr>
            <p:spPr>
              <a:xfrm>
                <a:off x="690623" y="4029655"/>
                <a:ext cx="8575937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932815-61C6-4AD0-856C-4AD660226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23" y="4029655"/>
                <a:ext cx="8575937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E13551-8637-45BD-9860-8A4FA68CB71E}"/>
                  </a:ext>
                </a:extLst>
              </p:cNvPr>
              <p:cNvSpPr txBox="1"/>
              <p:nvPr/>
            </p:nvSpPr>
            <p:spPr>
              <a:xfrm>
                <a:off x="3569788" y="4771864"/>
                <a:ext cx="25499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E13551-8637-45BD-9860-8A4FA68CB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788" y="4771864"/>
                <a:ext cx="254999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D26E721-FB95-4342-86EB-AB20437ABC3B}"/>
              </a:ext>
            </a:extLst>
          </p:cNvPr>
          <p:cNvSpPr txBox="1"/>
          <p:nvPr/>
        </p:nvSpPr>
        <p:spPr>
          <a:xfrm>
            <a:off x="5491156" y="1481723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0.8  0.1 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0C1C1-E87B-46A2-A18E-22CAE531C784}"/>
              </a:ext>
            </a:extLst>
          </p:cNvPr>
          <p:cNvSpPr txBox="1"/>
          <p:nvPr/>
        </p:nvSpPr>
        <p:spPr>
          <a:xfrm>
            <a:off x="384237" y="5645968"/>
            <a:ext cx="930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np.sum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np.log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(y[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np.arange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), t] + 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1e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-7)) / 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 sz="2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43959-91C5-426C-87D9-94DC3D03821B}"/>
              </a:ext>
            </a:extLst>
          </p:cNvPr>
          <p:cNvSpPr txBox="1"/>
          <p:nvPr/>
        </p:nvSpPr>
        <p:spPr>
          <a:xfrm>
            <a:off x="5506340" y="1926967"/>
            <a:ext cx="4855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2.3025850929940456840179914546844</a:t>
            </a:r>
            <a:endParaRPr lang="en-US" altLang="ko-KR" sz="200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AD09CB-1DE0-4106-B889-1CF27B858B19}"/>
              </a:ext>
            </a:extLst>
          </p:cNvPr>
          <p:cNvSpPr txBox="1"/>
          <p:nvPr/>
        </p:nvSpPr>
        <p:spPr>
          <a:xfrm>
            <a:off x="5506340" y="3032462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0.1  0.1 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8F745E-8053-4549-AED6-564847782626}"/>
              </a:ext>
            </a:extLst>
          </p:cNvPr>
          <p:cNvSpPr txBox="1"/>
          <p:nvPr/>
        </p:nvSpPr>
        <p:spPr>
          <a:xfrm>
            <a:off x="5506340" y="3543280"/>
            <a:ext cx="4966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0.22314355131420975576629509030983</a:t>
            </a:r>
            <a:endParaRPr lang="en-US" altLang="ko-KR" sz="2000" dirty="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1744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학습용 코드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2276-7F56-406F-A43A-0197D45B30B1}"/>
              </a:ext>
            </a:extLst>
          </p:cNvPr>
          <p:cNvSpPr txBox="1"/>
          <p:nvPr/>
        </p:nvSpPr>
        <p:spPr>
          <a:xfrm>
            <a:off x="690623" y="1122744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1693254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브로드 케스트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A661B5-817F-4CF2-B3A4-8720EB6676FB}"/>
              </a:ext>
            </a:extLst>
          </p:cNvPr>
          <p:cNvSpPr txBox="1"/>
          <p:nvPr/>
        </p:nvSpPr>
        <p:spPr>
          <a:xfrm>
            <a:off x="845995" y="1383126"/>
            <a:ext cx="5323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브로드캐스트의 예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스칼라 값인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처리된다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10A27B-B899-47DC-85AE-17198C53BFD3}"/>
              </a:ext>
            </a:extLst>
          </p:cNvPr>
          <p:cNvSpPr/>
          <p:nvPr/>
        </p:nvSpPr>
        <p:spPr>
          <a:xfrm>
            <a:off x="845995" y="2088291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8430E6C-E5BA-460D-9AC6-3C726DC188F7}"/>
              </a:ext>
            </a:extLst>
          </p:cNvPr>
          <p:cNvSpPr/>
          <p:nvPr/>
        </p:nvSpPr>
        <p:spPr>
          <a:xfrm>
            <a:off x="1306286" y="2088291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F0D20E-73AA-47EE-8E1A-687F17B937D2}"/>
              </a:ext>
            </a:extLst>
          </p:cNvPr>
          <p:cNvSpPr/>
          <p:nvPr/>
        </p:nvSpPr>
        <p:spPr>
          <a:xfrm>
            <a:off x="845995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892D46-B1B4-4BEB-B380-841F2DB6054A}"/>
              </a:ext>
            </a:extLst>
          </p:cNvPr>
          <p:cNvSpPr/>
          <p:nvPr/>
        </p:nvSpPr>
        <p:spPr>
          <a:xfrm>
            <a:off x="1306286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4DDF77-7728-4951-B66B-DF71762F1307}"/>
              </a:ext>
            </a:extLst>
          </p:cNvPr>
          <p:cNvSpPr/>
          <p:nvPr/>
        </p:nvSpPr>
        <p:spPr>
          <a:xfrm>
            <a:off x="2713806" y="232937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6A1707-AA0F-44DC-A84E-60D53C3E93BC}"/>
              </a:ext>
            </a:extLst>
          </p:cNvPr>
          <p:cNvSpPr txBox="1"/>
          <p:nvPr/>
        </p:nvSpPr>
        <p:spPr>
          <a:xfrm>
            <a:off x="2141771" y="237930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19796F-17E1-4257-8661-A3EB3E89E170}"/>
              </a:ext>
            </a:extLst>
          </p:cNvPr>
          <p:cNvSpPr txBox="1"/>
          <p:nvPr/>
        </p:nvSpPr>
        <p:spPr>
          <a:xfrm>
            <a:off x="3594054" y="238955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2FB2B23-B449-4DB7-A1B8-DF4F445AC0BD}"/>
              </a:ext>
            </a:extLst>
          </p:cNvPr>
          <p:cNvSpPr/>
          <p:nvPr/>
        </p:nvSpPr>
        <p:spPr>
          <a:xfrm>
            <a:off x="4299912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49843B-86D5-4B2C-A00F-ECEC99FB9356}"/>
              </a:ext>
            </a:extLst>
          </p:cNvPr>
          <p:cNvSpPr/>
          <p:nvPr/>
        </p:nvSpPr>
        <p:spPr>
          <a:xfrm>
            <a:off x="4760203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6A3272-DDDA-4860-AD81-26D97C8D6C83}"/>
              </a:ext>
            </a:extLst>
          </p:cNvPr>
          <p:cNvSpPr/>
          <p:nvPr/>
        </p:nvSpPr>
        <p:spPr>
          <a:xfrm>
            <a:off x="4299912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2BB243-A0D8-453E-97FA-6109F010ECAE}"/>
              </a:ext>
            </a:extLst>
          </p:cNvPr>
          <p:cNvSpPr/>
          <p:nvPr/>
        </p:nvSpPr>
        <p:spPr>
          <a:xfrm>
            <a:off x="4760203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C5E485-6334-4CBF-8A9C-A094F92872B6}"/>
              </a:ext>
            </a:extLst>
          </p:cNvPr>
          <p:cNvSpPr/>
          <p:nvPr/>
        </p:nvSpPr>
        <p:spPr>
          <a:xfrm>
            <a:off x="5707432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D726AE4-6379-4AFD-8756-A72E17840E96}"/>
              </a:ext>
            </a:extLst>
          </p:cNvPr>
          <p:cNvSpPr/>
          <p:nvPr/>
        </p:nvSpPr>
        <p:spPr>
          <a:xfrm>
            <a:off x="6167723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BD7AC20-C7BB-4455-B84B-3653A02A3ED2}"/>
              </a:ext>
            </a:extLst>
          </p:cNvPr>
          <p:cNvSpPr/>
          <p:nvPr/>
        </p:nvSpPr>
        <p:spPr>
          <a:xfrm>
            <a:off x="5707432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2AA4E22-232F-411C-9859-F4C82EB4DF63}"/>
              </a:ext>
            </a:extLst>
          </p:cNvPr>
          <p:cNvSpPr/>
          <p:nvPr/>
        </p:nvSpPr>
        <p:spPr>
          <a:xfrm>
            <a:off x="6167723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8915A8-AC5E-433E-906B-8FE45F9C5F45}"/>
              </a:ext>
            </a:extLst>
          </p:cNvPr>
          <p:cNvSpPr txBox="1"/>
          <p:nvPr/>
        </p:nvSpPr>
        <p:spPr>
          <a:xfrm>
            <a:off x="5310019" y="238955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3DC257-2DB0-4AFA-9604-ED0EB33FDC49}"/>
              </a:ext>
            </a:extLst>
          </p:cNvPr>
          <p:cNvSpPr txBox="1"/>
          <p:nvPr/>
        </p:nvSpPr>
        <p:spPr>
          <a:xfrm>
            <a:off x="7027999" y="238582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D81BF48-5EFE-4F9F-B27E-304CEEDFA69B}"/>
              </a:ext>
            </a:extLst>
          </p:cNvPr>
          <p:cNvSpPr/>
          <p:nvPr/>
        </p:nvSpPr>
        <p:spPr>
          <a:xfrm>
            <a:off x="7733857" y="208059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94135A3-84A9-4820-B4B1-316E6E8F6646}"/>
              </a:ext>
            </a:extLst>
          </p:cNvPr>
          <p:cNvSpPr/>
          <p:nvPr/>
        </p:nvSpPr>
        <p:spPr>
          <a:xfrm>
            <a:off x="8194148" y="208059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A7E470-DCFF-4FC8-8578-0587986AE843}"/>
              </a:ext>
            </a:extLst>
          </p:cNvPr>
          <p:cNvSpPr/>
          <p:nvPr/>
        </p:nvSpPr>
        <p:spPr>
          <a:xfrm>
            <a:off x="7733857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217D3F4-28B4-4D45-9A2F-918C1973D083}"/>
              </a:ext>
            </a:extLst>
          </p:cNvPr>
          <p:cNvSpPr/>
          <p:nvPr/>
        </p:nvSpPr>
        <p:spPr>
          <a:xfrm>
            <a:off x="8194148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371624-2B94-4BC6-AF50-CBCAF6835CFD}"/>
              </a:ext>
            </a:extLst>
          </p:cNvPr>
          <p:cNvSpPr txBox="1"/>
          <p:nvPr/>
        </p:nvSpPr>
        <p:spPr>
          <a:xfrm>
            <a:off x="845995" y="3738755"/>
            <a:ext cx="6027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브로드캐스트의 예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일차원 배열인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10,20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처리된다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683CFBC-44E4-4B5D-A541-E4D4683BA846}"/>
              </a:ext>
            </a:extLst>
          </p:cNvPr>
          <p:cNvSpPr/>
          <p:nvPr/>
        </p:nvSpPr>
        <p:spPr>
          <a:xfrm>
            <a:off x="845995" y="4445686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9E2074A-9BB4-4F02-97E9-E006576E1BDB}"/>
              </a:ext>
            </a:extLst>
          </p:cNvPr>
          <p:cNvSpPr/>
          <p:nvPr/>
        </p:nvSpPr>
        <p:spPr>
          <a:xfrm>
            <a:off x="1306286" y="44439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2E7F6A8-DF76-4083-921F-3E7D4FB3DFF6}"/>
              </a:ext>
            </a:extLst>
          </p:cNvPr>
          <p:cNvSpPr/>
          <p:nvPr/>
        </p:nvSpPr>
        <p:spPr>
          <a:xfrm>
            <a:off x="845995" y="4907941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D5974D-BDA9-42DB-8E8E-B2819AA55D39}"/>
              </a:ext>
            </a:extLst>
          </p:cNvPr>
          <p:cNvSpPr/>
          <p:nvPr/>
        </p:nvSpPr>
        <p:spPr>
          <a:xfrm>
            <a:off x="1306286" y="490617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6E8DE69-4AC2-4C01-B775-58CA598E0FA6}"/>
              </a:ext>
            </a:extLst>
          </p:cNvPr>
          <p:cNvSpPr/>
          <p:nvPr/>
        </p:nvSpPr>
        <p:spPr>
          <a:xfrm>
            <a:off x="2629635" y="46850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8AB358-52DC-46FE-B2C6-4E577E1D32EE}"/>
              </a:ext>
            </a:extLst>
          </p:cNvPr>
          <p:cNvSpPr txBox="1"/>
          <p:nvPr/>
        </p:nvSpPr>
        <p:spPr>
          <a:xfrm>
            <a:off x="2141771" y="4734934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8CB39B-C8A7-45B9-BACF-ABC763EE3287}"/>
              </a:ext>
            </a:extLst>
          </p:cNvPr>
          <p:cNvSpPr txBox="1"/>
          <p:nvPr/>
        </p:nvSpPr>
        <p:spPr>
          <a:xfrm>
            <a:off x="3594054" y="474518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3F036D0-B30E-47C7-A442-B48E3887BDC8}"/>
              </a:ext>
            </a:extLst>
          </p:cNvPr>
          <p:cNvSpPr/>
          <p:nvPr/>
        </p:nvSpPr>
        <p:spPr>
          <a:xfrm>
            <a:off x="4299912" y="444171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36C19C-F64A-4721-8027-B9250DF3ED28}"/>
              </a:ext>
            </a:extLst>
          </p:cNvPr>
          <p:cNvSpPr/>
          <p:nvPr/>
        </p:nvSpPr>
        <p:spPr>
          <a:xfrm>
            <a:off x="4760203" y="4439949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95D46F8-D2C6-4BC0-A0BE-208A32D493C1}"/>
              </a:ext>
            </a:extLst>
          </p:cNvPr>
          <p:cNvSpPr/>
          <p:nvPr/>
        </p:nvSpPr>
        <p:spPr>
          <a:xfrm>
            <a:off x="4299912" y="490397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840883A-50F3-443F-AEFB-EBC38E1CA6C6}"/>
              </a:ext>
            </a:extLst>
          </p:cNvPr>
          <p:cNvSpPr/>
          <p:nvPr/>
        </p:nvSpPr>
        <p:spPr>
          <a:xfrm>
            <a:off x="4760203" y="49022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0C30CBC-85D1-4926-A902-525F5E34CDC5}"/>
              </a:ext>
            </a:extLst>
          </p:cNvPr>
          <p:cNvSpPr/>
          <p:nvPr/>
        </p:nvSpPr>
        <p:spPr>
          <a:xfrm>
            <a:off x="5707432" y="444171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0877391-07AD-4FD3-9DB8-5202A1FFABA8}"/>
              </a:ext>
            </a:extLst>
          </p:cNvPr>
          <p:cNvSpPr/>
          <p:nvPr/>
        </p:nvSpPr>
        <p:spPr>
          <a:xfrm>
            <a:off x="6167723" y="4439949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5A670FB-D7FC-48FB-A4EF-E52E733D8106}"/>
              </a:ext>
            </a:extLst>
          </p:cNvPr>
          <p:cNvSpPr/>
          <p:nvPr/>
        </p:nvSpPr>
        <p:spPr>
          <a:xfrm>
            <a:off x="5707432" y="490397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790CD62-482F-4D3E-BF52-6A8E604BF306}"/>
              </a:ext>
            </a:extLst>
          </p:cNvPr>
          <p:cNvSpPr/>
          <p:nvPr/>
        </p:nvSpPr>
        <p:spPr>
          <a:xfrm>
            <a:off x="6167723" y="49022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BB60BC-EDF5-4DA1-B05C-BE21C86AA362}"/>
              </a:ext>
            </a:extLst>
          </p:cNvPr>
          <p:cNvSpPr txBox="1"/>
          <p:nvPr/>
        </p:nvSpPr>
        <p:spPr>
          <a:xfrm>
            <a:off x="5310019" y="474518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E4C7CBD-C204-4049-A23B-897B33841D22}"/>
              </a:ext>
            </a:extLst>
          </p:cNvPr>
          <p:cNvSpPr txBox="1"/>
          <p:nvPr/>
        </p:nvSpPr>
        <p:spPr>
          <a:xfrm>
            <a:off x="7027999" y="474145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39552D4-31FB-45AD-B00B-1E95E48DC819}"/>
              </a:ext>
            </a:extLst>
          </p:cNvPr>
          <p:cNvSpPr/>
          <p:nvPr/>
        </p:nvSpPr>
        <p:spPr>
          <a:xfrm>
            <a:off x="7733857" y="443798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6C0C834-7B66-4E6D-9D29-3918CF6C518F}"/>
              </a:ext>
            </a:extLst>
          </p:cNvPr>
          <p:cNvSpPr/>
          <p:nvPr/>
        </p:nvSpPr>
        <p:spPr>
          <a:xfrm>
            <a:off x="8194148" y="4436219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63C0D3B-2D49-4A5E-8CF5-9BCAF8CC7275}"/>
              </a:ext>
            </a:extLst>
          </p:cNvPr>
          <p:cNvSpPr/>
          <p:nvPr/>
        </p:nvSpPr>
        <p:spPr>
          <a:xfrm>
            <a:off x="7733857" y="490024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AB02D3A-DFCE-4BC9-9BB6-E92739B3802A}"/>
              </a:ext>
            </a:extLst>
          </p:cNvPr>
          <p:cNvSpPr/>
          <p:nvPr/>
        </p:nvSpPr>
        <p:spPr>
          <a:xfrm>
            <a:off x="8194148" y="489847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1E68635-8412-404C-A0F3-6B5E50373048}"/>
              </a:ext>
            </a:extLst>
          </p:cNvPr>
          <p:cNvSpPr/>
          <p:nvPr/>
        </p:nvSpPr>
        <p:spPr>
          <a:xfrm>
            <a:off x="3090605" y="46850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827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Trainer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A78FC6C-AD99-4A2D-8EF9-65A1F00A4858}"/>
              </a:ext>
            </a:extLst>
          </p:cNvPr>
          <p:cNvGraphicFramePr>
            <a:graphicFrameLocks noGrp="1"/>
          </p:cNvGraphicFramePr>
          <p:nvPr/>
        </p:nvGraphicFramePr>
        <p:xfrm>
          <a:off x="759913" y="1167973"/>
          <a:ext cx="8921163" cy="5026454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230979">
                  <a:extLst>
                    <a:ext uri="{9D8B030D-6E8A-4147-A177-3AD203B41FA5}">
                      <a16:colId xmlns:a16="http://schemas.microsoft.com/office/drawing/2014/main" val="2696717013"/>
                    </a:ext>
                  </a:extLst>
                </a:gridCol>
                <a:gridCol w="6690184">
                  <a:extLst>
                    <a:ext uri="{9D8B030D-6E8A-4147-A177-3AD203B41FA5}">
                      <a16:colId xmlns:a16="http://schemas.microsoft.com/office/drawing/2014/main" val="2994360629"/>
                    </a:ext>
                  </a:extLst>
                </a:gridCol>
              </a:tblGrid>
              <a:tr h="4226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31031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x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입력 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895906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t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정답 레이블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68182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max_epoch(=10)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학습을 수행하는 에폭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287850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batch_size(=32)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미니배치 크기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2606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eval_interval(=20)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결과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(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평균 손실 등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) 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출력하는 간격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예컨대 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eval_interval=20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으로 설정하면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, 20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번째 반복마다 손실의 평균을 구해 화면에 출력한다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.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158287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max_grad(=None)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기울기 최대의 노름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기울기 노름이 이 값을 넘어서면 기울기를 중인다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(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이를 기울기 클리핑이라 한다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.)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108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88092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0830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자연어 처리란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자연어 처리란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AAAFB-014A-4D0A-9A8F-A6EDD6687DC1}"/>
              </a:ext>
            </a:extLst>
          </p:cNvPr>
          <p:cNvSpPr txBox="1"/>
          <p:nvPr/>
        </p:nvSpPr>
        <p:spPr>
          <a:xfrm>
            <a:off x="875981" y="1283233"/>
            <a:ext cx="793999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한국어와 영어 등 우리가 평소에 쓰는 말을 자연어라고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(NLP)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풀어서 말하면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우리의 말을 컴퓨터에게 이해시키기 위한 기술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분야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처리가 추구하는 목표는 사람의 말을 부드럽게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컴퓨터가 이해하도록 만들어서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컴퓨터가 우리에게 도움이 되는 일을 수행하게 하는 것이다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89634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단어의 의미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자연어 처리란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AAAFB-014A-4D0A-9A8F-A6EDD6687DC1}"/>
              </a:ext>
            </a:extLst>
          </p:cNvPr>
          <p:cNvSpPr txBox="1"/>
          <p:nvPr/>
        </p:nvSpPr>
        <p:spPr>
          <a:xfrm>
            <a:off x="591672" y="1329338"/>
            <a:ext cx="964879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우리의 말은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문자로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구성되며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말의 의미는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구성된다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단어는 의미의 최소 단위이기 때문에 자연어를 컴퓨터에게 이해시키는 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이해시키는 것이 중요하다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세가지 기법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시소러스를 활용한 기법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(word2vec)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2916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33929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시소러스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시소러스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CD5C658-2135-496A-B002-92E863D14B86}"/>
              </a:ext>
            </a:extLst>
          </p:cNvPr>
          <p:cNvSpPr/>
          <p:nvPr/>
        </p:nvSpPr>
        <p:spPr>
          <a:xfrm>
            <a:off x="368833" y="1544493"/>
            <a:ext cx="945137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21D79C3-644D-43F3-85D9-7BAFA4BADDB2}"/>
              </a:ext>
            </a:extLst>
          </p:cNvPr>
          <p:cNvSpPr/>
          <p:nvPr/>
        </p:nvSpPr>
        <p:spPr>
          <a:xfrm>
            <a:off x="2674043" y="1544493"/>
            <a:ext cx="105271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auto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CF05518-BF2C-4F47-87A7-1F6510E58BEE}"/>
              </a:ext>
            </a:extLst>
          </p:cNvPr>
          <p:cNvSpPr/>
          <p:nvPr/>
        </p:nvSpPr>
        <p:spPr>
          <a:xfrm>
            <a:off x="4065492" y="1544493"/>
            <a:ext cx="2220687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automobile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577CDDF-EBBD-4839-BE8C-F946A7D95A6E}"/>
              </a:ext>
            </a:extLst>
          </p:cNvPr>
          <p:cNvSpPr/>
          <p:nvPr/>
        </p:nvSpPr>
        <p:spPr>
          <a:xfrm>
            <a:off x="6624915" y="1544493"/>
            <a:ext cx="156370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96FDA90-DD44-4FCB-B0C2-31E083C7CDCE}"/>
              </a:ext>
            </a:extLst>
          </p:cNvPr>
          <p:cNvSpPr/>
          <p:nvPr/>
        </p:nvSpPr>
        <p:spPr>
          <a:xfrm>
            <a:off x="8527353" y="1544493"/>
            <a:ext cx="156370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motorcar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F259E2-5D8F-45B3-8DF3-6AE5BE88971E}"/>
              </a:ext>
            </a:extLst>
          </p:cNvPr>
          <p:cNvSpPr txBox="1"/>
          <p:nvPr/>
        </p:nvSpPr>
        <p:spPr>
          <a:xfrm>
            <a:off x="1730654" y="1375444"/>
            <a:ext cx="6046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6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240BC-F6D0-4D16-AE03-B190C3F4BAD2}"/>
              </a:ext>
            </a:extLst>
          </p:cNvPr>
          <p:cNvSpPr txBox="1"/>
          <p:nvPr/>
        </p:nvSpPr>
        <p:spPr>
          <a:xfrm>
            <a:off x="368833" y="1062963"/>
            <a:ext cx="92480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동의어의 예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"car", "auto", "automobile" 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등은 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뜻하는 동의어다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EC04FD0-4170-4ABE-9CCE-0600A4D43AB4}"/>
              </a:ext>
            </a:extLst>
          </p:cNvPr>
          <p:cNvSpPr/>
          <p:nvPr/>
        </p:nvSpPr>
        <p:spPr>
          <a:xfrm>
            <a:off x="4661838" y="3042378"/>
            <a:ext cx="1280352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object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67D0895-2F67-4FA4-86AC-F96C0334900C}"/>
              </a:ext>
            </a:extLst>
          </p:cNvPr>
          <p:cNvSpPr/>
          <p:nvPr/>
        </p:nvSpPr>
        <p:spPr>
          <a:xfrm>
            <a:off x="4044791" y="4031745"/>
            <a:ext cx="2514446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motor vehicle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EA25D72-CE59-4C71-803A-BBAEA5B09F6C}"/>
              </a:ext>
            </a:extLst>
          </p:cNvPr>
          <p:cNvSpPr/>
          <p:nvPr/>
        </p:nvSpPr>
        <p:spPr>
          <a:xfrm>
            <a:off x="4598080" y="5021112"/>
            <a:ext cx="1407868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go-kart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A4665CB-0629-446E-AF11-A1A64778981A}"/>
              </a:ext>
            </a:extLst>
          </p:cNvPr>
          <p:cNvSpPr/>
          <p:nvPr/>
        </p:nvSpPr>
        <p:spPr>
          <a:xfrm>
            <a:off x="2610228" y="5021112"/>
            <a:ext cx="1138190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F2F2877-2190-482D-A836-6651D899B109}"/>
              </a:ext>
            </a:extLst>
          </p:cNvPr>
          <p:cNvSpPr/>
          <p:nvPr/>
        </p:nvSpPr>
        <p:spPr>
          <a:xfrm>
            <a:off x="6780750" y="5021112"/>
            <a:ext cx="1407868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truck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9430916-AD6A-40DC-9F6B-30B4140467BE}"/>
              </a:ext>
            </a:extLst>
          </p:cNvPr>
          <p:cNvSpPr/>
          <p:nvPr/>
        </p:nvSpPr>
        <p:spPr>
          <a:xfrm>
            <a:off x="1178601" y="6010480"/>
            <a:ext cx="99219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SUV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B10AFD9-AE87-486D-A79F-6087A12233ED}"/>
              </a:ext>
            </a:extLst>
          </p:cNvPr>
          <p:cNvSpPr/>
          <p:nvPr/>
        </p:nvSpPr>
        <p:spPr>
          <a:xfrm>
            <a:off x="2351368" y="6010479"/>
            <a:ext cx="1655911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compact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8A93EB0-399F-4D9D-8933-2D9945EE5BF7}"/>
              </a:ext>
            </a:extLst>
          </p:cNvPr>
          <p:cNvSpPr/>
          <p:nvPr/>
        </p:nvSpPr>
        <p:spPr>
          <a:xfrm>
            <a:off x="4165197" y="6010478"/>
            <a:ext cx="2078601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hatch-back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CFED10D-641E-4EAE-9305-575D7A754B3D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5302014" y="3587945"/>
            <a:ext cx="0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4F823DD-9996-4A73-A052-CB36770B162A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5302014" y="4577312"/>
            <a:ext cx="0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7E5F5B-89EE-4AA3-BB85-D64B88607D19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>
            <a:off x="3179323" y="5566679"/>
            <a:ext cx="1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12DD407-D4EF-441B-BB1B-99304E040992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1674698" y="5566679"/>
            <a:ext cx="1504625" cy="4438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E6CE42E-618E-4EE0-AA62-DBADE39DA4AA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3179323" y="5566679"/>
            <a:ext cx="2047831" cy="4437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468183B-7661-494A-9980-E401F24D5713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3179323" y="4577312"/>
            <a:ext cx="2122691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FE14DDC-9A56-49F6-A39B-B167604B1DCE}"/>
              </a:ext>
            </a:extLst>
          </p:cNvPr>
          <p:cNvCxnSpPr>
            <a:cxnSpLocks/>
            <a:stCxn id="17" idx="0"/>
            <a:endCxn id="14" idx="2"/>
          </p:cNvCxnSpPr>
          <p:nvPr/>
        </p:nvCxnSpPr>
        <p:spPr>
          <a:xfrm flipH="1" flipV="1">
            <a:off x="5302014" y="4577312"/>
            <a:ext cx="2182670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2A9E1C7-BA39-4F64-B61E-63E9A20082A1}"/>
              </a:ext>
            </a:extLst>
          </p:cNvPr>
          <p:cNvSpPr txBox="1"/>
          <p:nvPr/>
        </p:nvSpPr>
        <p:spPr>
          <a:xfrm>
            <a:off x="368833" y="2592783"/>
            <a:ext cx="70391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단어들의 의미의 상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하위 관계에 기초해 그래프로 표현한다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7185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시소러스의 문제점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시소러스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10200228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WordNet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같은 시소러스에는 수많은 단어에 대한 동의어와 계층 구조 등의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관계가 정의되어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 지식을 이용하면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컴퓨터에 전달할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사람이 수작업으로 레이블링하는 방식에는 문제들이 존재한다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시대 변화에 대응하기 어렵다</a:t>
            </a:r>
            <a:r>
              <a:rPr lang="en-US" altLang="ko-KR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신조어 혹은 의미 변화된 단어들을 바로 적용 시키기 어렵다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사람을 쓰는 비용이 든다</a:t>
            </a:r>
            <a:r>
              <a:rPr lang="en-US" altLang="ko-KR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현존하는 영어 단어의 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개가 넘으며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WordNet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등록된 단어는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개 이상이다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미묘한 차이를 표현할 수 없다</a:t>
            </a:r>
            <a:r>
              <a:rPr lang="en-US" altLang="ko-KR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가령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빈티지와 레트로의 의미는 같으나 용법의 차이가 존재한다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문제점들을 피하기 위해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신경망을 사용한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알아볼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8188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5913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파이썬으로 말뭉치 전처리하기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67906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처리에는 다양한 말뭉치가 사용되는데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예로는 구글 뉴스와 위키백과 등의 텍스트 데이터를 들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코드로 확인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F7F1C-1585-4F10-9703-90F610F5B9B2}"/>
              </a:ext>
            </a:extLst>
          </p:cNvPr>
          <p:cNvSpPr txBox="1"/>
          <p:nvPr/>
        </p:nvSpPr>
        <p:spPr>
          <a:xfrm>
            <a:off x="69850" y="4026978"/>
            <a:ext cx="48397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word_to_id = {}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id_to_word = {}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for word in words: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word not in word_to_id: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new_id = len(word_to_id)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word_to_id[word] = new_id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id_to_word[new_id] = word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BC77-1B92-4DF1-8025-0238148A9A9A}"/>
              </a:ext>
            </a:extLst>
          </p:cNvPr>
          <p:cNvSpPr txBox="1"/>
          <p:nvPr/>
        </p:nvSpPr>
        <p:spPr>
          <a:xfrm>
            <a:off x="240760" y="3000425"/>
            <a:ext cx="836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['you', 'say', 'goodbye', 'and', '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', 'say', 'hello', '.']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722AE1-BF03-48EA-9887-E7C68C9BFA70}"/>
              </a:ext>
            </a:extLst>
          </p:cNvPr>
          <p:cNvSpPr txBox="1"/>
          <p:nvPr/>
        </p:nvSpPr>
        <p:spPr>
          <a:xfrm>
            <a:off x="3685709" y="4447050"/>
            <a:ext cx="1594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hash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('say')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% 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69B7FAF-5014-46A8-896E-ABFFDAA86FB1}"/>
              </a:ext>
            </a:extLst>
          </p:cNvPr>
          <p:cNvSpPr/>
          <p:nvPr/>
        </p:nvSpPr>
        <p:spPr>
          <a:xfrm rot="10800000">
            <a:off x="624376" y="3429000"/>
            <a:ext cx="328356" cy="311301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D0FF04-1F12-497E-A6AD-F1F29BF4FFB3}"/>
              </a:ext>
            </a:extLst>
          </p:cNvPr>
          <p:cNvSpPr/>
          <p:nvPr/>
        </p:nvSpPr>
        <p:spPr>
          <a:xfrm>
            <a:off x="5595243" y="4406061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04EBD1-2419-4D17-8F5E-AE9224487BA3}"/>
              </a:ext>
            </a:extLst>
          </p:cNvPr>
          <p:cNvSpPr/>
          <p:nvPr/>
        </p:nvSpPr>
        <p:spPr>
          <a:xfrm>
            <a:off x="5595243" y="4659090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C6AF12-7E0C-4E5B-9655-F263973F73E2}"/>
              </a:ext>
            </a:extLst>
          </p:cNvPr>
          <p:cNvSpPr/>
          <p:nvPr/>
        </p:nvSpPr>
        <p:spPr>
          <a:xfrm>
            <a:off x="5595243" y="491211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CE2C99-1F35-4E25-A204-D34B5286C1A5}"/>
              </a:ext>
            </a:extLst>
          </p:cNvPr>
          <p:cNvSpPr/>
          <p:nvPr/>
        </p:nvSpPr>
        <p:spPr>
          <a:xfrm>
            <a:off x="5595243" y="516514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2D83A3-50A1-4CA3-98F7-297C32C62494}"/>
              </a:ext>
            </a:extLst>
          </p:cNvPr>
          <p:cNvSpPr/>
          <p:nvPr/>
        </p:nvSpPr>
        <p:spPr>
          <a:xfrm>
            <a:off x="5595243" y="541817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C7D3F2-EA6C-459F-A78D-CE51AF491A8E}"/>
              </a:ext>
            </a:extLst>
          </p:cNvPr>
          <p:cNvSpPr/>
          <p:nvPr/>
        </p:nvSpPr>
        <p:spPr>
          <a:xfrm>
            <a:off x="5595243" y="567120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840BCB-B3FD-4DC0-A593-D3CFF5F88A9A}"/>
              </a:ext>
            </a:extLst>
          </p:cNvPr>
          <p:cNvSpPr/>
          <p:nvPr/>
        </p:nvSpPr>
        <p:spPr>
          <a:xfrm>
            <a:off x="5595243" y="5924236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902EDE-FBD4-45C8-9E6D-1566542E3656}"/>
              </a:ext>
            </a:extLst>
          </p:cNvPr>
          <p:cNvSpPr/>
          <p:nvPr/>
        </p:nvSpPr>
        <p:spPr>
          <a:xfrm>
            <a:off x="5595243" y="618113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CB79F6-0934-4AD2-8D1A-55A8F169CFEB}"/>
              </a:ext>
            </a:extLst>
          </p:cNvPr>
          <p:cNvSpPr/>
          <p:nvPr/>
        </p:nvSpPr>
        <p:spPr>
          <a:xfrm>
            <a:off x="6920555" y="383716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0974A3-F877-4241-A416-0F4F1E18A927}"/>
              </a:ext>
            </a:extLst>
          </p:cNvPr>
          <p:cNvSpPr/>
          <p:nvPr/>
        </p:nvSpPr>
        <p:spPr>
          <a:xfrm>
            <a:off x="6920555" y="409019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59634D0-8C02-456F-97B8-5B7E626B9719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6224592" y="3963684"/>
            <a:ext cx="695963" cy="5688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9DC3B90-A987-4FF9-BC2E-7A4A7B50AA1A}"/>
              </a:ext>
            </a:extLst>
          </p:cNvPr>
          <p:cNvSpPr txBox="1"/>
          <p:nvPr/>
        </p:nvSpPr>
        <p:spPr>
          <a:xfrm>
            <a:off x="5304141" y="400972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word_to_id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865E9B6-5419-4810-ADCE-CCFEB0FD882A}"/>
              </a:ext>
            </a:extLst>
          </p:cNvPr>
          <p:cNvSpPr/>
          <p:nvPr/>
        </p:nvSpPr>
        <p:spPr>
          <a:xfrm>
            <a:off x="8432013" y="3730152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4F6C290-BC4B-4A71-AF47-A41DE294BAB4}"/>
              </a:ext>
            </a:extLst>
          </p:cNvPr>
          <p:cNvSpPr/>
          <p:nvPr/>
        </p:nvSpPr>
        <p:spPr>
          <a:xfrm>
            <a:off x="8432013" y="3983181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B346BD2-1542-4F53-A1E3-A8210ECFBCC2}"/>
              </a:ext>
            </a:extLst>
          </p:cNvPr>
          <p:cNvSpPr/>
          <p:nvPr/>
        </p:nvSpPr>
        <p:spPr>
          <a:xfrm>
            <a:off x="8432013" y="4236210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08B7FFC-11C6-4316-AAD6-CE1E008CF3B4}"/>
              </a:ext>
            </a:extLst>
          </p:cNvPr>
          <p:cNvSpPr/>
          <p:nvPr/>
        </p:nvSpPr>
        <p:spPr>
          <a:xfrm>
            <a:off x="8432013" y="448923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D1F979-D024-40A2-940F-E9D8810C6010}"/>
              </a:ext>
            </a:extLst>
          </p:cNvPr>
          <p:cNvSpPr/>
          <p:nvPr/>
        </p:nvSpPr>
        <p:spPr>
          <a:xfrm>
            <a:off x="8432013" y="474226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70E5D64-0084-42DE-A91F-101E3287C082}"/>
              </a:ext>
            </a:extLst>
          </p:cNvPr>
          <p:cNvSpPr/>
          <p:nvPr/>
        </p:nvSpPr>
        <p:spPr>
          <a:xfrm>
            <a:off x="8432013" y="499529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1D30C1-C802-4C3F-8898-15E95C8F37E8}"/>
              </a:ext>
            </a:extLst>
          </p:cNvPr>
          <p:cNvSpPr/>
          <p:nvPr/>
        </p:nvSpPr>
        <p:spPr>
          <a:xfrm>
            <a:off x="8432013" y="524832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B41E52-47EE-4700-B9F6-EA859E907E3A}"/>
              </a:ext>
            </a:extLst>
          </p:cNvPr>
          <p:cNvSpPr/>
          <p:nvPr/>
        </p:nvSpPr>
        <p:spPr>
          <a:xfrm>
            <a:off x="8432013" y="550522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1B7586F-0E43-488D-BD7B-628C0D757BB1}"/>
              </a:ext>
            </a:extLst>
          </p:cNvPr>
          <p:cNvSpPr/>
          <p:nvPr/>
        </p:nvSpPr>
        <p:spPr>
          <a:xfrm>
            <a:off x="9617416" y="409019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ED8A0BD-95C0-43BD-A5DC-C5709BB63E75}"/>
              </a:ext>
            </a:extLst>
          </p:cNvPr>
          <p:cNvSpPr/>
          <p:nvPr/>
        </p:nvSpPr>
        <p:spPr>
          <a:xfrm>
            <a:off x="9617416" y="434322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5E28C16-2DCF-4D8B-A508-777DCE85B6D8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9061363" y="4216713"/>
            <a:ext cx="556053" cy="146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1F0E798-E222-4969-8E51-11FF6559C783}"/>
              </a:ext>
            </a:extLst>
          </p:cNvPr>
          <p:cNvSpPr txBox="1"/>
          <p:nvPr/>
        </p:nvSpPr>
        <p:spPr>
          <a:xfrm>
            <a:off x="8140912" y="3333817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id_to_word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286B233-4B20-4F75-847F-C18754F8C67E}"/>
              </a:ext>
            </a:extLst>
          </p:cNvPr>
          <p:cNvSpPr/>
          <p:nvPr/>
        </p:nvSpPr>
        <p:spPr>
          <a:xfrm>
            <a:off x="6931936" y="5163704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57B3B92-B92A-4C59-8142-DDD64F895B31}"/>
              </a:ext>
            </a:extLst>
          </p:cNvPr>
          <p:cNvSpPr/>
          <p:nvPr/>
        </p:nvSpPr>
        <p:spPr>
          <a:xfrm>
            <a:off x="6931936" y="5416733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76FD963-053D-41F3-A6C9-E9F761EAF8EF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6224592" y="5290218"/>
            <a:ext cx="707344" cy="295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DF4062-BB64-47BB-8F09-073D8FB64ED3}"/>
              </a:ext>
            </a:extLst>
          </p:cNvPr>
          <p:cNvSpPr/>
          <p:nvPr/>
        </p:nvSpPr>
        <p:spPr>
          <a:xfrm>
            <a:off x="9617416" y="5102466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5E24EB3-CFCA-4157-B9FC-05F95766785B}"/>
              </a:ext>
            </a:extLst>
          </p:cNvPr>
          <p:cNvSpPr/>
          <p:nvPr/>
        </p:nvSpPr>
        <p:spPr>
          <a:xfrm>
            <a:off x="9617416" y="5355495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68E1B84-48CE-4644-B02D-98CDD64CB94B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9061363" y="5228980"/>
            <a:ext cx="556053" cy="146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A0DC23-5C03-4F1B-8649-BDDFE57AB319}"/>
              </a:ext>
            </a:extLst>
          </p:cNvPr>
          <p:cNvSpPr/>
          <p:nvPr/>
        </p:nvSpPr>
        <p:spPr>
          <a:xfrm>
            <a:off x="6931936" y="577086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'and'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59AB85D-5598-41A3-B3DE-A455123B315D}"/>
              </a:ext>
            </a:extLst>
          </p:cNvPr>
          <p:cNvSpPr/>
          <p:nvPr/>
        </p:nvSpPr>
        <p:spPr>
          <a:xfrm>
            <a:off x="6931936" y="602389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27887A8-2686-4648-9711-8BB4679E6719}"/>
              </a:ext>
            </a:extLst>
          </p:cNvPr>
          <p:cNvCxnSpPr>
            <a:cxnSpLocks/>
            <a:stCxn id="15" idx="3"/>
            <a:endCxn id="45" idx="1"/>
          </p:cNvCxnSpPr>
          <p:nvPr/>
        </p:nvCxnSpPr>
        <p:spPr>
          <a:xfrm flipV="1">
            <a:off x="6224592" y="5897383"/>
            <a:ext cx="707344" cy="1533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582AC4A-9C7E-4FB6-AF83-AA3A790C2755}"/>
              </a:ext>
            </a:extLst>
          </p:cNvPr>
          <p:cNvSpPr/>
          <p:nvPr/>
        </p:nvSpPr>
        <p:spPr>
          <a:xfrm>
            <a:off x="6931936" y="448057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'goodbye'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FB92D5A-A051-4044-A7FD-8B1B1D7CDB89}"/>
              </a:ext>
            </a:extLst>
          </p:cNvPr>
          <p:cNvSpPr/>
          <p:nvPr/>
        </p:nvSpPr>
        <p:spPr>
          <a:xfrm>
            <a:off x="6931936" y="473360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56B29F0-FB81-4A7B-BDE7-0E8AB980C4D6}"/>
              </a:ext>
            </a:extLst>
          </p:cNvPr>
          <p:cNvCxnSpPr>
            <a:cxnSpLocks/>
            <a:stCxn id="10" idx="3"/>
            <a:endCxn id="48" idx="1"/>
          </p:cNvCxnSpPr>
          <p:nvPr/>
        </p:nvCxnSpPr>
        <p:spPr>
          <a:xfrm flipV="1">
            <a:off x="6224592" y="4607092"/>
            <a:ext cx="707344" cy="178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CC06E1-0150-454E-85BC-E2E021D4ACDC}"/>
              </a:ext>
            </a:extLst>
          </p:cNvPr>
          <p:cNvSpPr/>
          <p:nvPr/>
        </p:nvSpPr>
        <p:spPr>
          <a:xfrm>
            <a:off x="7776095" y="6229163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0CFEC60-AC8E-42B8-AD0F-885D89A1A4ED}"/>
              </a:ext>
            </a:extLst>
          </p:cNvPr>
          <p:cNvSpPr/>
          <p:nvPr/>
        </p:nvSpPr>
        <p:spPr>
          <a:xfrm>
            <a:off x="7776095" y="6482192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E4A8832-98A1-4E02-A7EC-AD8BCA4E9A3B}"/>
              </a:ext>
            </a:extLst>
          </p:cNvPr>
          <p:cNvCxnSpPr>
            <a:cxnSpLocks/>
            <a:stCxn id="16" idx="3"/>
            <a:endCxn id="51" idx="1"/>
          </p:cNvCxnSpPr>
          <p:nvPr/>
        </p:nvCxnSpPr>
        <p:spPr>
          <a:xfrm>
            <a:off x="6224592" y="6307653"/>
            <a:ext cx="1551503" cy="4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FE93D3E-76EF-4927-886C-6306DCE81A29}"/>
              </a:ext>
            </a:extLst>
          </p:cNvPr>
          <p:cNvSpPr txBox="1"/>
          <p:nvPr/>
        </p:nvSpPr>
        <p:spPr>
          <a:xfrm>
            <a:off x="10284231" y="4026978"/>
            <a:ext cx="507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key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954AEBB-5B49-400C-9055-E902E0A09003}"/>
              </a:ext>
            </a:extLst>
          </p:cNvPr>
          <p:cNvSpPr txBox="1"/>
          <p:nvPr/>
        </p:nvSpPr>
        <p:spPr>
          <a:xfrm>
            <a:off x="10284231" y="4343227"/>
            <a:ext cx="678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value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7579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파이썬으로 말뭉치 전처리하기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67906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처리에는 다양한 말뭉치가 사용되는데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예로는 구글 뉴스와 위키백과 등의 텍스트 데이터를 들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코드로 확인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612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벡터의 내적과 행렬의 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/>
              <p:nvPr/>
            </p:nvSpPr>
            <p:spPr>
              <a:xfrm>
                <a:off x="1417304" y="1499025"/>
                <a:ext cx="639290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∙∙∙ +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304" y="1499025"/>
                <a:ext cx="6392904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5AAB913-184D-444D-BE9E-08DCFFDB26AC}"/>
                  </a:ext>
                </a:extLst>
              </p:cNvPr>
              <p:cNvSpPr txBox="1"/>
              <p:nvPr/>
            </p:nvSpPr>
            <p:spPr>
              <a:xfrm>
                <a:off x="1292083" y="5595584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5AAB913-184D-444D-BE9E-08DCFFDB2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083" y="5595584"/>
                <a:ext cx="1608133" cy="7668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3AA022-21AE-4D78-B08A-C932AEEE46EF}"/>
                  </a:ext>
                </a:extLst>
              </p:cNvPr>
              <p:cNvSpPr txBox="1"/>
              <p:nvPr/>
            </p:nvSpPr>
            <p:spPr>
              <a:xfrm>
                <a:off x="3005623" y="5595583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3AA022-21AE-4D78-B08A-C932AEEE4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623" y="5595583"/>
                <a:ext cx="1608133" cy="766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0D74081D-A501-431B-AB9A-0F9537AB3EB1}"/>
              </a:ext>
            </a:extLst>
          </p:cNvPr>
          <p:cNvSpPr/>
          <p:nvPr/>
        </p:nvSpPr>
        <p:spPr>
          <a:xfrm>
            <a:off x="2907146" y="5933182"/>
            <a:ext cx="78761" cy="787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FDFC3AC-DD22-436D-86A1-97D2CB617632}"/>
                  </a:ext>
                </a:extLst>
              </p:cNvPr>
              <p:cNvSpPr/>
              <p:nvPr/>
            </p:nvSpPr>
            <p:spPr>
              <a:xfrm>
                <a:off x="4428859" y="5635031"/>
                <a:ext cx="5806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FDFC3AC-DD22-436D-86A1-97D2CB617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859" y="5635031"/>
                <a:ext cx="58060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2D1F480-0B9A-494B-846C-3250EE7E7A84}"/>
                  </a:ext>
                </a:extLst>
              </p:cNvPr>
              <p:cNvSpPr txBox="1"/>
              <p:nvPr/>
            </p:nvSpPr>
            <p:spPr>
              <a:xfrm>
                <a:off x="5009467" y="5595583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19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2D1F480-0B9A-494B-846C-3250EE7E7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467" y="5595583"/>
                <a:ext cx="1608133" cy="7668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08B085-B93A-42EC-9050-D039D375501C}"/>
                  </a:ext>
                </a:extLst>
              </p:cNvPr>
              <p:cNvSpPr txBox="1"/>
              <p:nvPr/>
            </p:nvSpPr>
            <p:spPr>
              <a:xfrm>
                <a:off x="1311799" y="3561662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08B085-B93A-42EC-9050-D039D3755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9" y="3561662"/>
                <a:ext cx="1608133" cy="7668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C7A05F-703D-48A6-84A2-5A0F3E97405F}"/>
                  </a:ext>
                </a:extLst>
              </p:cNvPr>
              <p:cNvSpPr txBox="1"/>
              <p:nvPr/>
            </p:nvSpPr>
            <p:spPr>
              <a:xfrm>
                <a:off x="3025339" y="3561661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C7A05F-703D-48A6-84A2-5A0F3E974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339" y="3561661"/>
                <a:ext cx="1608133" cy="7668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08A5F3D6-4EF8-4065-9C6B-4ADB0212D39F}"/>
              </a:ext>
            </a:extLst>
          </p:cNvPr>
          <p:cNvSpPr/>
          <p:nvPr/>
        </p:nvSpPr>
        <p:spPr>
          <a:xfrm>
            <a:off x="2926862" y="3899260"/>
            <a:ext cx="78761" cy="787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63242C1-BAC2-45F7-AD02-B6EC8D383961}"/>
                  </a:ext>
                </a:extLst>
              </p:cNvPr>
              <p:cNvSpPr/>
              <p:nvPr/>
            </p:nvSpPr>
            <p:spPr>
              <a:xfrm>
                <a:off x="4448575" y="3601109"/>
                <a:ext cx="5806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63242C1-BAC2-45F7-AD02-B6EC8D383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575" y="3601109"/>
                <a:ext cx="580608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20CF85-4731-4E0F-AAFA-1B42AA3F2F92}"/>
                  </a:ext>
                </a:extLst>
              </p:cNvPr>
              <p:cNvSpPr txBox="1"/>
              <p:nvPr/>
            </p:nvSpPr>
            <p:spPr>
              <a:xfrm>
                <a:off x="5029183" y="3561661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1∗5+2∗7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1∗6+2∗8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3∗5+4∗7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3∗6+4∗8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20CF85-4731-4E0F-AAFA-1B42AA3F2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83" y="3561661"/>
                <a:ext cx="1608133" cy="766877"/>
              </a:xfrm>
              <a:prstGeom prst="rect">
                <a:avLst/>
              </a:prstGeom>
              <a:blipFill>
                <a:blip r:embed="rId11"/>
                <a:stretch>
                  <a:fillRect r="-1689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직사각형 70">
            <a:extLst>
              <a:ext uri="{FF2B5EF4-FFF2-40B4-BE49-F238E27FC236}">
                <a16:creationId xmlns:a16="http://schemas.microsoft.com/office/drawing/2014/main" id="{CB6DD233-C357-4DF4-9CAA-65C0E314A963}"/>
              </a:ext>
            </a:extLst>
          </p:cNvPr>
          <p:cNvSpPr/>
          <p:nvPr/>
        </p:nvSpPr>
        <p:spPr>
          <a:xfrm>
            <a:off x="1670944" y="3586488"/>
            <a:ext cx="875981" cy="31277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9ACFE43-9CF7-4A9B-9941-075250BBA224}"/>
              </a:ext>
            </a:extLst>
          </p:cNvPr>
          <p:cNvSpPr/>
          <p:nvPr/>
        </p:nvSpPr>
        <p:spPr>
          <a:xfrm>
            <a:off x="1670944" y="4009368"/>
            <a:ext cx="875981" cy="31917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7CA4B87-C627-4D8B-B3C0-B067D492036C}"/>
              </a:ext>
            </a:extLst>
          </p:cNvPr>
          <p:cNvSpPr/>
          <p:nvPr/>
        </p:nvSpPr>
        <p:spPr>
          <a:xfrm>
            <a:off x="3401333" y="3584531"/>
            <a:ext cx="302371" cy="7668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8AB7308-6BAA-456F-A8DB-F10CFEA15512}"/>
              </a:ext>
            </a:extLst>
          </p:cNvPr>
          <p:cNvSpPr/>
          <p:nvPr/>
        </p:nvSpPr>
        <p:spPr>
          <a:xfrm>
            <a:off x="5162703" y="3555202"/>
            <a:ext cx="1870323" cy="3666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601D459-0802-4E97-B87D-8D9C54AEEF70}"/>
              </a:ext>
            </a:extLst>
          </p:cNvPr>
          <p:cNvSpPr/>
          <p:nvPr/>
        </p:nvSpPr>
        <p:spPr>
          <a:xfrm>
            <a:off x="5162702" y="3978021"/>
            <a:ext cx="1870323" cy="3666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D513C2-61A5-4222-9AEE-C293AF66299B}"/>
              </a:ext>
            </a:extLst>
          </p:cNvPr>
          <p:cNvCxnSpPr>
            <a:cxnSpLocks/>
          </p:cNvCxnSpPr>
          <p:nvPr/>
        </p:nvCxnSpPr>
        <p:spPr>
          <a:xfrm>
            <a:off x="2827724" y="3113956"/>
            <a:ext cx="23349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4EB0929-9B3F-4610-9514-27B72D1D34DB}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2115866" y="3112878"/>
            <a:ext cx="711858" cy="4487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9FAAA3E-BEB1-439A-BD4B-66E56A6EFE7A}"/>
              </a:ext>
            </a:extLst>
          </p:cNvPr>
          <p:cNvCxnSpPr>
            <a:cxnSpLocks/>
          </p:cNvCxnSpPr>
          <p:nvPr/>
        </p:nvCxnSpPr>
        <p:spPr>
          <a:xfrm flipV="1">
            <a:off x="3591505" y="3112878"/>
            <a:ext cx="632586" cy="4716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58DFB1A7-0C07-4348-8A5C-197E70D9D02B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5162701" y="3105688"/>
            <a:ext cx="935164" cy="449514"/>
          </a:xfrm>
          <a:prstGeom prst="line">
            <a:avLst/>
          </a:prstGeom>
          <a:ln w="127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1235343" y="1131326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내적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948552B-1BD2-4A0A-821F-CE0D85F94578}"/>
              </a:ext>
            </a:extLst>
          </p:cNvPr>
          <p:cNvSpPr txBox="1"/>
          <p:nvPr/>
        </p:nvSpPr>
        <p:spPr>
          <a:xfrm>
            <a:off x="1232281" y="2550600"/>
            <a:ext cx="990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곱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1F795F6C-077C-4943-B523-9A6CF2933A0C}"/>
              </a:ext>
            </a:extLst>
          </p:cNvPr>
          <p:cNvCxnSpPr>
            <a:cxnSpLocks/>
          </p:cNvCxnSpPr>
          <p:nvPr/>
        </p:nvCxnSpPr>
        <p:spPr>
          <a:xfrm>
            <a:off x="2740309" y="4812127"/>
            <a:ext cx="23349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34540AF2-5898-4D49-92FC-E37CF4D16BC1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2115866" y="4328539"/>
            <a:ext cx="624443" cy="4786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AC806CDF-550E-4326-87EC-0C44D9991CBE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3552519" y="4351408"/>
            <a:ext cx="684646" cy="4557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E1E229EE-3E69-4489-9230-6ACC06FC9479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5070474" y="4344697"/>
            <a:ext cx="1027390" cy="461391"/>
          </a:xfrm>
          <a:prstGeom prst="line">
            <a:avLst/>
          </a:prstGeom>
          <a:ln w="127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4355307-DA2C-4094-B5E0-ECB86C3BFF76}"/>
              </a:ext>
            </a:extLst>
          </p:cNvPr>
          <p:cNvSpPr txBox="1"/>
          <p:nvPr/>
        </p:nvSpPr>
        <p:spPr>
          <a:xfrm>
            <a:off x="1990845" y="4398583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304F94-7B65-4167-B968-30359253DB15}"/>
              </a:ext>
            </a:extLst>
          </p:cNvPr>
          <p:cNvSpPr txBox="1"/>
          <p:nvPr/>
        </p:nvSpPr>
        <p:spPr>
          <a:xfrm>
            <a:off x="3411554" y="4378915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30765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단어의 분산 표현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1011719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색에는 고유한 이름이 붙여진 다채로운 색들도 있고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RGB(Red/Green/Blue)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세가지 성분이 어떤 비율로 섞여 있느냐로 표현하는 방법이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전자는 색의 가짓수만큼 의 이름을부여하는 반면에 후자는 색을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차원의 벡터로 표현한다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주목할 점은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RGB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벡터 표현이 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성분으로 간결하게 표현할 수 있고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색을 더 정확하게 명시할 수 있다는 점이다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벡터로 표현하듯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벡터로 표현할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단어의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분산 표현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A8E5F-6963-4C0E-820D-BE0C9965B3FA}"/>
              </a:ext>
            </a:extLst>
          </p:cNvPr>
          <p:cNvSpPr txBox="1"/>
          <p:nvPr/>
        </p:nvSpPr>
        <p:spPr>
          <a:xfrm>
            <a:off x="1374967" y="4030405"/>
            <a:ext cx="25896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'Red' = (255,0,0)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'Blue' = (0,0,255)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'Green' = (0,255,0)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'Yellow' = ( 255,255,0 )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56531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ED21AC7-888A-476D-9CF4-76F759A2094D}"/>
              </a:ext>
            </a:extLst>
          </p:cNvPr>
          <p:cNvSpPr/>
          <p:nvPr/>
        </p:nvSpPr>
        <p:spPr>
          <a:xfrm>
            <a:off x="2867904" y="3883272"/>
            <a:ext cx="2441763" cy="7832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분포 가설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103316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분포 가설이란 단어의 의미는 주변 단어에 의해 형성된다는 것이다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분포 가설이 말하고자 하는 것은 단어 자체에는 의미가 없고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단어가 사용된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의미를 형성한다는 것이다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I drink beer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 guzzle beer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해도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guzzle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drink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이해할 수 있다는 것이다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F7EB7-73C0-49F0-82DF-2E5E040290BC}"/>
              </a:ext>
            </a:extLst>
          </p:cNvPr>
          <p:cNvSpPr txBox="1"/>
          <p:nvPr/>
        </p:nvSpPr>
        <p:spPr>
          <a:xfrm>
            <a:off x="691563" y="3851343"/>
            <a:ext cx="87203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E575A9-9516-45D9-BD86-F995DFEB3339}"/>
              </a:ext>
            </a:extLst>
          </p:cNvPr>
          <p:cNvSpPr/>
          <p:nvPr/>
        </p:nvSpPr>
        <p:spPr>
          <a:xfrm>
            <a:off x="691563" y="4620784"/>
            <a:ext cx="107576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C6930-3B8B-4504-96A0-D46529EA76F4}"/>
              </a:ext>
            </a:extLst>
          </p:cNvPr>
          <p:cNvSpPr/>
          <p:nvPr/>
        </p:nvSpPr>
        <p:spPr>
          <a:xfrm>
            <a:off x="1860289" y="4620784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7EADDC-96C2-4F19-AC3E-8E3478E61977}"/>
              </a:ext>
            </a:extLst>
          </p:cNvPr>
          <p:cNvSpPr/>
          <p:nvPr/>
        </p:nvSpPr>
        <p:spPr>
          <a:xfrm>
            <a:off x="5398913" y="4575065"/>
            <a:ext cx="94041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89B76C-2EA5-4660-9750-4B9FFB59BCF6}"/>
              </a:ext>
            </a:extLst>
          </p:cNvPr>
          <p:cNvSpPr/>
          <p:nvPr/>
        </p:nvSpPr>
        <p:spPr>
          <a:xfrm>
            <a:off x="6487084" y="4570216"/>
            <a:ext cx="22107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96B3232-DB0E-439B-83C8-C87DDC615550}"/>
              </a:ext>
            </a:extLst>
          </p:cNvPr>
          <p:cNvCxnSpPr>
            <a:cxnSpLocks/>
            <a:stCxn id="12" idx="4"/>
            <a:endCxn id="8" idx="2"/>
          </p:cNvCxnSpPr>
          <p:nvPr/>
        </p:nvCxnSpPr>
        <p:spPr>
          <a:xfrm rot="5400000">
            <a:off x="2719469" y="4221289"/>
            <a:ext cx="15965" cy="874463"/>
          </a:xfrm>
          <a:prstGeom prst="curvedConnector3">
            <a:avLst>
              <a:gd name="adj1" fmla="val 1531882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EC4B1C7-7BA5-4EF0-9131-D428689A0060}"/>
              </a:ext>
            </a:extLst>
          </p:cNvPr>
          <p:cNvSpPr/>
          <p:nvPr/>
        </p:nvSpPr>
        <p:spPr>
          <a:xfrm>
            <a:off x="3073715" y="4468605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1A63D46-2CC8-4726-83A4-D4B515710757}"/>
              </a:ext>
            </a:extLst>
          </p:cNvPr>
          <p:cNvSpPr/>
          <p:nvPr/>
        </p:nvSpPr>
        <p:spPr>
          <a:xfrm>
            <a:off x="3346654" y="4468604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E47ED49-47BC-4207-AD50-AD8FBF6AB7D2}"/>
              </a:ext>
            </a:extLst>
          </p:cNvPr>
          <p:cNvSpPr/>
          <p:nvPr/>
        </p:nvSpPr>
        <p:spPr>
          <a:xfrm>
            <a:off x="4567319" y="4468605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E6BD4DD-C546-49D4-86EF-2C577742E578}"/>
              </a:ext>
            </a:extLst>
          </p:cNvPr>
          <p:cNvSpPr/>
          <p:nvPr/>
        </p:nvSpPr>
        <p:spPr>
          <a:xfrm>
            <a:off x="4840258" y="4468604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75DA906C-91EA-4080-90C0-E3806A131431}"/>
              </a:ext>
            </a:extLst>
          </p:cNvPr>
          <p:cNvCxnSpPr>
            <a:cxnSpLocks/>
            <a:stCxn id="16" idx="4"/>
            <a:endCxn id="4" idx="2"/>
          </p:cNvCxnSpPr>
          <p:nvPr/>
        </p:nvCxnSpPr>
        <p:spPr>
          <a:xfrm rot="5400000">
            <a:off x="2325551" y="3554433"/>
            <a:ext cx="15966" cy="2208175"/>
          </a:xfrm>
          <a:prstGeom prst="curvedConnector3">
            <a:avLst>
              <a:gd name="adj1" fmla="val 2879375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256A7D15-2987-4383-99E6-426D8721E78A}"/>
              </a:ext>
            </a:extLst>
          </p:cNvPr>
          <p:cNvCxnSpPr>
            <a:cxnSpLocks/>
            <a:stCxn id="17" idx="4"/>
            <a:endCxn id="10" idx="2"/>
          </p:cNvCxnSpPr>
          <p:nvPr/>
        </p:nvCxnSpPr>
        <p:spPr>
          <a:xfrm rot="5400000" flipH="1" flipV="1">
            <a:off x="5610652" y="3663568"/>
            <a:ext cx="34603" cy="1939337"/>
          </a:xfrm>
          <a:prstGeom prst="curvedConnector3">
            <a:avLst>
              <a:gd name="adj1" fmla="val -126020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39CD31F3-60C8-4476-9B21-8200E2733684}"/>
              </a:ext>
            </a:extLst>
          </p:cNvPr>
          <p:cNvCxnSpPr>
            <a:cxnSpLocks/>
            <a:stCxn id="18" idx="4"/>
            <a:endCxn id="9" idx="2"/>
          </p:cNvCxnSpPr>
          <p:nvPr/>
        </p:nvCxnSpPr>
        <p:spPr>
          <a:xfrm rot="5400000" flipH="1" flipV="1">
            <a:off x="5385296" y="4166713"/>
            <a:ext cx="29753" cy="937896"/>
          </a:xfrm>
          <a:prstGeom prst="curvedConnector3">
            <a:avLst>
              <a:gd name="adj1" fmla="val -76832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59BB47E-ABC1-4ACD-B70A-6A36A8E92A6C}"/>
              </a:ext>
            </a:extLst>
          </p:cNvPr>
          <p:cNvSpPr txBox="1"/>
          <p:nvPr/>
        </p:nvSpPr>
        <p:spPr>
          <a:xfrm>
            <a:off x="601040" y="3114387"/>
            <a:ext cx="6237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윈도우 크기가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주목한다면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좌우의 두 단어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총 네 단어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맥락으로 이용한다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601040" y="5334808"/>
            <a:ext cx="75504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그림에서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기준으로 좌우의 두 단어씩이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크기를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윈도우 크기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원도우 크기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이기 때문에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좌우로 두 단어씩이 맥락에 포함된다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7584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2A687C-C843-41A2-A926-59AB84220BEC}"/>
              </a:ext>
            </a:extLst>
          </p:cNvPr>
          <p:cNvSpPr/>
          <p:nvPr/>
        </p:nvSpPr>
        <p:spPr>
          <a:xfrm>
            <a:off x="406475" y="2606686"/>
            <a:ext cx="1184873" cy="7832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동시 발생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323947" y="1085336"/>
            <a:ext cx="8242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분포 가설에 기초해 단어를 벡터로 나타내는 방법을 생각해보면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단어를 세어보는 방법이 떠오를 것이며 이를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기법이라고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F7EB7-73C0-49F0-82DF-2E5E040290BC}"/>
              </a:ext>
            </a:extLst>
          </p:cNvPr>
          <p:cNvSpPr txBox="1"/>
          <p:nvPr/>
        </p:nvSpPr>
        <p:spPr>
          <a:xfrm>
            <a:off x="422622" y="2637266"/>
            <a:ext cx="872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C6930-3B8B-4504-96A0-D46529EA76F4}"/>
              </a:ext>
            </a:extLst>
          </p:cNvPr>
          <p:cNvSpPr/>
          <p:nvPr/>
        </p:nvSpPr>
        <p:spPr>
          <a:xfrm>
            <a:off x="1591348" y="3406707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96B3232-DB0E-439B-83C8-C87DDC615550}"/>
              </a:ext>
            </a:extLst>
          </p:cNvPr>
          <p:cNvCxnSpPr>
            <a:cxnSpLocks/>
            <a:stCxn id="12" idx="4"/>
            <a:endCxn id="8" idx="2"/>
          </p:cNvCxnSpPr>
          <p:nvPr/>
        </p:nvCxnSpPr>
        <p:spPr>
          <a:xfrm rot="16200000" flipH="1">
            <a:off x="1628339" y="3059486"/>
            <a:ext cx="15965" cy="769913"/>
          </a:xfrm>
          <a:prstGeom prst="curvedConnector3">
            <a:avLst>
              <a:gd name="adj1" fmla="val 1531882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EC4B1C7-7BA5-4EF0-9131-D428689A0060}"/>
              </a:ext>
            </a:extLst>
          </p:cNvPr>
          <p:cNvSpPr/>
          <p:nvPr/>
        </p:nvSpPr>
        <p:spPr>
          <a:xfrm>
            <a:off x="1160398" y="3254528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9BB47E-ABC1-4ACD-B70A-6A36A8E92A6C}"/>
              </a:ext>
            </a:extLst>
          </p:cNvPr>
          <p:cNvSpPr txBox="1"/>
          <p:nvPr/>
        </p:nvSpPr>
        <p:spPr>
          <a:xfrm>
            <a:off x="406475" y="2074874"/>
            <a:ext cx="3140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맥락을 세어본다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422622" y="3866098"/>
            <a:ext cx="6642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단어가 총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개이며 윈도우 크기는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하고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맥락에 해당하는 단어의 빈도를 세어보겠다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맥락은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 하나뿐이다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1CD3A6-1447-43E4-9A5E-8276797FE85B}"/>
              </a:ext>
            </a:extLst>
          </p:cNvPr>
          <p:cNvSpPr/>
          <p:nvPr/>
        </p:nvSpPr>
        <p:spPr>
          <a:xfrm>
            <a:off x="776087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83F36A-4C00-4E27-BA3F-F8B995EF2CA7}"/>
              </a:ext>
            </a:extLst>
          </p:cNvPr>
          <p:cNvSpPr/>
          <p:nvPr/>
        </p:nvSpPr>
        <p:spPr>
          <a:xfrm>
            <a:off x="1903519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D013DAB-BFFC-4CAC-89EA-0CB381BA7BA2}"/>
              </a:ext>
            </a:extLst>
          </p:cNvPr>
          <p:cNvSpPr/>
          <p:nvPr/>
        </p:nvSpPr>
        <p:spPr>
          <a:xfrm>
            <a:off x="3030951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DE9E35-1692-4A92-95FF-E2AC95C7F966}"/>
              </a:ext>
            </a:extLst>
          </p:cNvPr>
          <p:cNvSpPr/>
          <p:nvPr/>
        </p:nvSpPr>
        <p:spPr>
          <a:xfrm>
            <a:off x="4158383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9547CA-783E-41DE-BC7F-D155E39B8767}"/>
              </a:ext>
            </a:extLst>
          </p:cNvPr>
          <p:cNvSpPr/>
          <p:nvPr/>
        </p:nvSpPr>
        <p:spPr>
          <a:xfrm>
            <a:off x="5285815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745681C-9439-4376-82CD-B18BA6B58459}"/>
              </a:ext>
            </a:extLst>
          </p:cNvPr>
          <p:cNvSpPr/>
          <p:nvPr/>
        </p:nvSpPr>
        <p:spPr>
          <a:xfrm>
            <a:off x="6413246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1A8CA2-31A6-4830-B414-F3E3E77265E7}"/>
              </a:ext>
            </a:extLst>
          </p:cNvPr>
          <p:cNvSpPr/>
          <p:nvPr/>
        </p:nvSpPr>
        <p:spPr>
          <a:xfrm>
            <a:off x="7540679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FE64AF-6E50-41A0-8FEE-C4E442BB51AF}"/>
              </a:ext>
            </a:extLst>
          </p:cNvPr>
          <p:cNvSpPr/>
          <p:nvPr/>
        </p:nvSpPr>
        <p:spPr>
          <a:xfrm>
            <a:off x="8668110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72FF2F-8FA0-4978-909E-7CAC60BF35BB}"/>
              </a:ext>
            </a:extLst>
          </p:cNvPr>
          <p:cNvSpPr/>
          <p:nvPr/>
        </p:nvSpPr>
        <p:spPr>
          <a:xfrm>
            <a:off x="776087" y="5539178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AB88B8-7517-4E77-B9F4-FC1A708C8C18}"/>
              </a:ext>
            </a:extLst>
          </p:cNvPr>
          <p:cNvSpPr/>
          <p:nvPr/>
        </p:nvSpPr>
        <p:spPr>
          <a:xfrm>
            <a:off x="1903519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0354AC-C689-4C9B-8A19-0F84834672C4}"/>
              </a:ext>
            </a:extLst>
          </p:cNvPr>
          <p:cNvSpPr/>
          <p:nvPr/>
        </p:nvSpPr>
        <p:spPr>
          <a:xfrm>
            <a:off x="3030951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0FF687-99E1-436B-A3B7-F72ED9F4ABE1}"/>
              </a:ext>
            </a:extLst>
          </p:cNvPr>
          <p:cNvSpPr/>
          <p:nvPr/>
        </p:nvSpPr>
        <p:spPr>
          <a:xfrm>
            <a:off x="4158383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D2153E-BC72-4368-8873-4B71B73E0322}"/>
              </a:ext>
            </a:extLst>
          </p:cNvPr>
          <p:cNvSpPr/>
          <p:nvPr/>
        </p:nvSpPr>
        <p:spPr>
          <a:xfrm>
            <a:off x="5285815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872127D-16BA-4E81-B5D4-90AE3FE8759A}"/>
              </a:ext>
            </a:extLst>
          </p:cNvPr>
          <p:cNvSpPr/>
          <p:nvPr/>
        </p:nvSpPr>
        <p:spPr>
          <a:xfrm>
            <a:off x="6413246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ECD0F7E-9DCB-4FF2-80BC-A0940C350385}"/>
              </a:ext>
            </a:extLst>
          </p:cNvPr>
          <p:cNvSpPr/>
          <p:nvPr/>
        </p:nvSpPr>
        <p:spPr>
          <a:xfrm>
            <a:off x="7540679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61E681F-4FB4-4249-9145-AB0C53D813FB}"/>
              </a:ext>
            </a:extLst>
          </p:cNvPr>
          <p:cNvSpPr/>
          <p:nvPr/>
        </p:nvSpPr>
        <p:spPr>
          <a:xfrm>
            <a:off x="8668110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36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2A687C-C843-41A2-A926-59AB84220BEC}"/>
              </a:ext>
            </a:extLst>
          </p:cNvPr>
          <p:cNvSpPr/>
          <p:nvPr/>
        </p:nvSpPr>
        <p:spPr>
          <a:xfrm>
            <a:off x="1651284" y="1789606"/>
            <a:ext cx="1084232" cy="66286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A2DC95-083A-49D9-ADF2-E1CEDDAA2520}"/>
              </a:ext>
            </a:extLst>
          </p:cNvPr>
          <p:cNvSpPr/>
          <p:nvPr/>
        </p:nvSpPr>
        <p:spPr>
          <a:xfrm>
            <a:off x="6602443" y="1745536"/>
            <a:ext cx="1084232" cy="66286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동시 발생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F7EB7-73C0-49F0-82DF-2E5E040290BC}"/>
              </a:ext>
            </a:extLst>
          </p:cNvPr>
          <p:cNvSpPr txBox="1"/>
          <p:nvPr/>
        </p:nvSpPr>
        <p:spPr>
          <a:xfrm>
            <a:off x="553250" y="1699818"/>
            <a:ext cx="872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C6930-3B8B-4504-96A0-D46529EA76F4}"/>
              </a:ext>
            </a:extLst>
          </p:cNvPr>
          <p:cNvSpPr/>
          <p:nvPr/>
        </p:nvSpPr>
        <p:spPr>
          <a:xfrm>
            <a:off x="692320" y="2469259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96B3232-DB0E-439B-83C8-C87DDC615550}"/>
              </a:ext>
            </a:extLst>
          </p:cNvPr>
          <p:cNvCxnSpPr>
            <a:cxnSpLocks/>
            <a:stCxn id="12" idx="4"/>
            <a:endCxn id="8" idx="2"/>
          </p:cNvCxnSpPr>
          <p:nvPr/>
        </p:nvCxnSpPr>
        <p:spPr>
          <a:xfrm rot="5400000">
            <a:off x="1482323" y="2100521"/>
            <a:ext cx="54385" cy="774529"/>
          </a:xfrm>
          <a:prstGeom prst="curvedConnector3">
            <a:avLst>
              <a:gd name="adj1" fmla="val 52033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EC4B1C7-7BA5-4EF0-9131-D428689A0060}"/>
              </a:ext>
            </a:extLst>
          </p:cNvPr>
          <p:cNvSpPr/>
          <p:nvPr/>
        </p:nvSpPr>
        <p:spPr>
          <a:xfrm>
            <a:off x="1813539" y="2278660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9BB47E-ABC1-4ACD-B70A-6A36A8E92A6C}"/>
              </a:ext>
            </a:extLst>
          </p:cNvPr>
          <p:cNvSpPr txBox="1"/>
          <p:nvPr/>
        </p:nvSpPr>
        <p:spPr>
          <a:xfrm>
            <a:off x="537103" y="1137426"/>
            <a:ext cx="310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맥락을 세어본다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56804" y="3411608"/>
            <a:ext cx="6050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단어는 벡터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[1, 0, 1, 0, 1, 1, 0]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표현할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DD941CD-60AB-4FE2-87FE-FEF3E693B0A1}"/>
              </a:ext>
            </a:extLst>
          </p:cNvPr>
          <p:cNvGrpSpPr/>
          <p:nvPr/>
        </p:nvGrpSpPr>
        <p:grpSpPr>
          <a:xfrm>
            <a:off x="622407" y="4025423"/>
            <a:ext cx="9019455" cy="1121870"/>
            <a:chOff x="776087" y="4978243"/>
            <a:chExt cx="9019455" cy="112187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11CD3A6-1447-43E4-9A5E-8276797FE85B}"/>
                </a:ext>
              </a:extLst>
            </p:cNvPr>
            <p:cNvSpPr/>
            <p:nvPr/>
          </p:nvSpPr>
          <p:spPr>
            <a:xfrm>
              <a:off x="776087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583F36A-4C00-4E27-BA3F-F8B995EF2CA7}"/>
                </a:ext>
              </a:extLst>
            </p:cNvPr>
            <p:cNvSpPr/>
            <p:nvPr/>
          </p:nvSpPr>
          <p:spPr>
            <a:xfrm>
              <a:off x="1903519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D013DAB-BFFC-4CAC-89EA-0CB381BA7BA2}"/>
                </a:ext>
              </a:extLst>
            </p:cNvPr>
            <p:cNvSpPr/>
            <p:nvPr/>
          </p:nvSpPr>
          <p:spPr>
            <a:xfrm>
              <a:off x="3030951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2DE9E35-1692-4A92-95FF-E2AC95C7F966}"/>
                </a:ext>
              </a:extLst>
            </p:cNvPr>
            <p:cNvSpPr/>
            <p:nvPr/>
          </p:nvSpPr>
          <p:spPr>
            <a:xfrm>
              <a:off x="4158383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59547CA-783E-41DE-BC7F-D155E39B8767}"/>
                </a:ext>
              </a:extLst>
            </p:cNvPr>
            <p:cNvSpPr/>
            <p:nvPr/>
          </p:nvSpPr>
          <p:spPr>
            <a:xfrm>
              <a:off x="5285815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745681C-9439-4376-82CD-B18BA6B58459}"/>
                </a:ext>
              </a:extLst>
            </p:cNvPr>
            <p:cNvSpPr/>
            <p:nvPr/>
          </p:nvSpPr>
          <p:spPr>
            <a:xfrm>
              <a:off x="6413246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91A8CA2-31A6-4830-B414-F3E3E77265E7}"/>
                </a:ext>
              </a:extLst>
            </p:cNvPr>
            <p:cNvSpPr/>
            <p:nvPr/>
          </p:nvSpPr>
          <p:spPr>
            <a:xfrm>
              <a:off x="7540679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3FE64AF-6E50-41A0-8FEE-C4E442BB51AF}"/>
                </a:ext>
              </a:extLst>
            </p:cNvPr>
            <p:cNvSpPr/>
            <p:nvPr/>
          </p:nvSpPr>
          <p:spPr>
            <a:xfrm>
              <a:off x="8668110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D72FF2F-8FA0-4978-909E-7CAC60BF35BB}"/>
                </a:ext>
              </a:extLst>
            </p:cNvPr>
            <p:cNvSpPr/>
            <p:nvPr/>
          </p:nvSpPr>
          <p:spPr>
            <a:xfrm>
              <a:off x="776087" y="553917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DAB88B8-7517-4E77-B9F4-FC1A708C8C18}"/>
                </a:ext>
              </a:extLst>
            </p:cNvPr>
            <p:cNvSpPr/>
            <p:nvPr/>
          </p:nvSpPr>
          <p:spPr>
            <a:xfrm>
              <a:off x="1903519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70354AC-C689-4C9B-8A19-0F84834672C4}"/>
                </a:ext>
              </a:extLst>
            </p:cNvPr>
            <p:cNvSpPr/>
            <p:nvPr/>
          </p:nvSpPr>
          <p:spPr>
            <a:xfrm>
              <a:off x="3030951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D0FF687-99E1-436B-A3B7-F72ED9F4ABE1}"/>
                </a:ext>
              </a:extLst>
            </p:cNvPr>
            <p:cNvSpPr/>
            <p:nvPr/>
          </p:nvSpPr>
          <p:spPr>
            <a:xfrm>
              <a:off x="4158383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0D2153E-BC72-4368-8873-4B71B73E0322}"/>
                </a:ext>
              </a:extLst>
            </p:cNvPr>
            <p:cNvSpPr/>
            <p:nvPr/>
          </p:nvSpPr>
          <p:spPr>
            <a:xfrm>
              <a:off x="5285815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872127D-16BA-4E81-B5D4-90AE3FE8759A}"/>
                </a:ext>
              </a:extLst>
            </p:cNvPr>
            <p:cNvSpPr/>
            <p:nvPr/>
          </p:nvSpPr>
          <p:spPr>
            <a:xfrm>
              <a:off x="6413246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ECD0F7E-9DCB-4FF2-80BC-A0940C350385}"/>
                </a:ext>
              </a:extLst>
            </p:cNvPr>
            <p:cNvSpPr/>
            <p:nvPr/>
          </p:nvSpPr>
          <p:spPr>
            <a:xfrm>
              <a:off x="7540679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61E681F-4FB4-4249-9145-AB0C53D813FB}"/>
                </a:ext>
              </a:extLst>
            </p:cNvPr>
            <p:cNvSpPr/>
            <p:nvPr/>
          </p:nvSpPr>
          <p:spPr>
            <a:xfrm>
              <a:off x="8668110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CF80F8CF-8740-4454-94FC-09A3BE76CB0F}"/>
              </a:ext>
            </a:extLst>
          </p:cNvPr>
          <p:cNvSpPr/>
          <p:nvPr/>
        </p:nvSpPr>
        <p:spPr>
          <a:xfrm>
            <a:off x="2450031" y="2278660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E212F4B-6059-423E-9F39-215694812F4B}"/>
              </a:ext>
            </a:extLst>
          </p:cNvPr>
          <p:cNvSpPr/>
          <p:nvPr/>
        </p:nvSpPr>
        <p:spPr>
          <a:xfrm>
            <a:off x="2831278" y="2453458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7015DF1B-07D7-455C-BE46-5556F3676ACE}"/>
              </a:ext>
            </a:extLst>
          </p:cNvPr>
          <p:cNvCxnSpPr>
            <a:cxnSpLocks/>
            <a:stCxn id="32" idx="4"/>
            <a:endCxn id="44" idx="2"/>
          </p:cNvCxnSpPr>
          <p:nvPr/>
        </p:nvCxnSpPr>
        <p:spPr>
          <a:xfrm rot="16200000" flipH="1">
            <a:off x="2877947" y="2115916"/>
            <a:ext cx="38584" cy="727937"/>
          </a:xfrm>
          <a:prstGeom prst="curvedConnector3">
            <a:avLst>
              <a:gd name="adj1" fmla="val 692474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E0FF3D5-B502-4176-BC67-609D98F68014}"/>
              </a:ext>
            </a:extLst>
          </p:cNvPr>
          <p:cNvSpPr/>
          <p:nvPr/>
        </p:nvSpPr>
        <p:spPr>
          <a:xfrm flipV="1">
            <a:off x="6325747" y="2369155"/>
            <a:ext cx="21812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180EFD40-372F-4387-A01D-3238A3BC15D1}"/>
              </a:ext>
            </a:extLst>
          </p:cNvPr>
          <p:cNvCxnSpPr>
            <a:cxnSpLocks/>
            <a:stCxn id="51" idx="4"/>
            <a:endCxn id="48" idx="2"/>
          </p:cNvCxnSpPr>
          <p:nvPr/>
        </p:nvCxnSpPr>
        <p:spPr>
          <a:xfrm rot="16200000" flipH="1">
            <a:off x="7853969" y="2008991"/>
            <a:ext cx="46951" cy="824650"/>
          </a:xfrm>
          <a:prstGeom prst="curvedConnector3">
            <a:avLst>
              <a:gd name="adj1" fmla="val 586891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3897004-E8FC-47D5-8103-A3D522D4C20B}"/>
              </a:ext>
            </a:extLst>
          </p:cNvPr>
          <p:cNvSpPr/>
          <p:nvPr/>
        </p:nvSpPr>
        <p:spPr>
          <a:xfrm>
            <a:off x="7690833" y="2399073"/>
            <a:ext cx="119787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BF5272E-585F-45A3-AB5F-2FD4971FCFFE}"/>
              </a:ext>
            </a:extLst>
          </p:cNvPr>
          <p:cNvSpPr/>
          <p:nvPr/>
        </p:nvSpPr>
        <p:spPr>
          <a:xfrm>
            <a:off x="6760755" y="2208224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F773EE6-41B1-4902-861A-7122D89B348B}"/>
              </a:ext>
            </a:extLst>
          </p:cNvPr>
          <p:cNvSpPr/>
          <p:nvPr/>
        </p:nvSpPr>
        <p:spPr>
          <a:xfrm>
            <a:off x="7381879" y="2215908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B5D57AB6-712B-4BB0-A803-16932EF814DD}"/>
              </a:ext>
            </a:extLst>
          </p:cNvPr>
          <p:cNvCxnSpPr>
            <a:cxnSpLocks/>
            <a:stCxn id="50" idx="4"/>
            <a:endCxn id="46" idx="0"/>
          </p:cNvCxnSpPr>
          <p:nvPr/>
        </p:nvCxnSpPr>
        <p:spPr>
          <a:xfrm rot="5400000">
            <a:off x="6627045" y="2197923"/>
            <a:ext cx="24717" cy="409184"/>
          </a:xfrm>
          <a:prstGeom prst="curvedConnector3">
            <a:avLst>
              <a:gd name="adj1" fmla="val 1024870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9831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동시 발생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26067" y="1144818"/>
            <a:ext cx="6732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단어 각각의 맥락에 해당하는 단어의 빈도를 세어 표로 정리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CA2BA3-6FB1-4293-9B13-8177667DCB08}"/>
              </a:ext>
            </a:extLst>
          </p:cNvPr>
          <p:cNvGrpSpPr/>
          <p:nvPr/>
        </p:nvGrpSpPr>
        <p:grpSpPr>
          <a:xfrm>
            <a:off x="591670" y="1666425"/>
            <a:ext cx="9019455" cy="3789239"/>
            <a:chOff x="591670" y="1758633"/>
            <a:chExt cx="9019455" cy="448748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11CD3A6-1447-43E4-9A5E-8276797FE85B}"/>
                </a:ext>
              </a:extLst>
            </p:cNvPr>
            <p:cNvSpPr/>
            <p:nvPr/>
          </p:nvSpPr>
          <p:spPr>
            <a:xfrm>
              <a:off x="591670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583F36A-4C00-4E27-BA3F-F8B995EF2CA7}"/>
                </a:ext>
              </a:extLst>
            </p:cNvPr>
            <p:cNvSpPr/>
            <p:nvPr/>
          </p:nvSpPr>
          <p:spPr>
            <a:xfrm>
              <a:off x="1719102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D013DAB-BFFC-4CAC-89EA-0CB381BA7BA2}"/>
                </a:ext>
              </a:extLst>
            </p:cNvPr>
            <p:cNvSpPr/>
            <p:nvPr/>
          </p:nvSpPr>
          <p:spPr>
            <a:xfrm>
              <a:off x="2846534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2DE9E35-1692-4A92-95FF-E2AC95C7F966}"/>
                </a:ext>
              </a:extLst>
            </p:cNvPr>
            <p:cNvSpPr/>
            <p:nvPr/>
          </p:nvSpPr>
          <p:spPr>
            <a:xfrm>
              <a:off x="3973966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59547CA-783E-41DE-BC7F-D155E39B8767}"/>
                </a:ext>
              </a:extLst>
            </p:cNvPr>
            <p:cNvSpPr/>
            <p:nvPr/>
          </p:nvSpPr>
          <p:spPr>
            <a:xfrm>
              <a:off x="5101398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745681C-9439-4376-82CD-B18BA6B58459}"/>
                </a:ext>
              </a:extLst>
            </p:cNvPr>
            <p:cNvSpPr/>
            <p:nvPr/>
          </p:nvSpPr>
          <p:spPr>
            <a:xfrm>
              <a:off x="6228829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91A8CA2-31A6-4830-B414-F3E3E77265E7}"/>
                </a:ext>
              </a:extLst>
            </p:cNvPr>
            <p:cNvSpPr/>
            <p:nvPr/>
          </p:nvSpPr>
          <p:spPr>
            <a:xfrm>
              <a:off x="7356262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3FE64AF-6E50-41A0-8FEE-C4E442BB51AF}"/>
                </a:ext>
              </a:extLst>
            </p:cNvPr>
            <p:cNvSpPr/>
            <p:nvPr/>
          </p:nvSpPr>
          <p:spPr>
            <a:xfrm>
              <a:off x="8483693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D72FF2F-8FA0-4978-909E-7CAC60BF35BB}"/>
                </a:ext>
              </a:extLst>
            </p:cNvPr>
            <p:cNvSpPr/>
            <p:nvPr/>
          </p:nvSpPr>
          <p:spPr>
            <a:xfrm>
              <a:off x="591670" y="231956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DAB88B8-7517-4E77-B9F4-FC1A708C8C18}"/>
                </a:ext>
              </a:extLst>
            </p:cNvPr>
            <p:cNvSpPr/>
            <p:nvPr/>
          </p:nvSpPr>
          <p:spPr>
            <a:xfrm>
              <a:off x="1719102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70354AC-C689-4C9B-8A19-0F84834672C4}"/>
                </a:ext>
              </a:extLst>
            </p:cNvPr>
            <p:cNvSpPr/>
            <p:nvPr/>
          </p:nvSpPr>
          <p:spPr>
            <a:xfrm>
              <a:off x="2846534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D0FF687-99E1-436B-A3B7-F72ED9F4ABE1}"/>
                </a:ext>
              </a:extLst>
            </p:cNvPr>
            <p:cNvSpPr/>
            <p:nvPr/>
          </p:nvSpPr>
          <p:spPr>
            <a:xfrm>
              <a:off x="3973966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0D2153E-BC72-4368-8873-4B71B73E0322}"/>
                </a:ext>
              </a:extLst>
            </p:cNvPr>
            <p:cNvSpPr/>
            <p:nvPr/>
          </p:nvSpPr>
          <p:spPr>
            <a:xfrm>
              <a:off x="5101398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872127D-16BA-4E81-B5D4-90AE3FE8759A}"/>
                </a:ext>
              </a:extLst>
            </p:cNvPr>
            <p:cNvSpPr/>
            <p:nvPr/>
          </p:nvSpPr>
          <p:spPr>
            <a:xfrm>
              <a:off x="6228829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ECD0F7E-9DCB-4FF2-80BC-A0940C350385}"/>
                </a:ext>
              </a:extLst>
            </p:cNvPr>
            <p:cNvSpPr/>
            <p:nvPr/>
          </p:nvSpPr>
          <p:spPr>
            <a:xfrm>
              <a:off x="7356262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61E681F-4FB4-4249-9145-AB0C53D813FB}"/>
                </a:ext>
              </a:extLst>
            </p:cNvPr>
            <p:cNvSpPr/>
            <p:nvPr/>
          </p:nvSpPr>
          <p:spPr>
            <a:xfrm>
              <a:off x="8483693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D5D4B31-BC50-4C6D-8961-248F6D06E22B}"/>
                </a:ext>
              </a:extLst>
            </p:cNvPr>
            <p:cNvSpPr/>
            <p:nvPr/>
          </p:nvSpPr>
          <p:spPr>
            <a:xfrm>
              <a:off x="591670" y="288050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3C8EF90-6AEA-440B-BA94-CC476F7216FD}"/>
                </a:ext>
              </a:extLst>
            </p:cNvPr>
            <p:cNvSpPr/>
            <p:nvPr/>
          </p:nvSpPr>
          <p:spPr>
            <a:xfrm>
              <a:off x="1719102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34D412A-E619-499E-8384-60ECB90CD1D9}"/>
                </a:ext>
              </a:extLst>
            </p:cNvPr>
            <p:cNvSpPr/>
            <p:nvPr/>
          </p:nvSpPr>
          <p:spPr>
            <a:xfrm>
              <a:off x="2846534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66D64B-4D52-4196-B5D0-8A43B63736C3}"/>
                </a:ext>
              </a:extLst>
            </p:cNvPr>
            <p:cNvSpPr/>
            <p:nvPr/>
          </p:nvSpPr>
          <p:spPr>
            <a:xfrm>
              <a:off x="3973966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A3A2452-F8D5-4A3B-B376-C982B4AB5CF5}"/>
                </a:ext>
              </a:extLst>
            </p:cNvPr>
            <p:cNvSpPr/>
            <p:nvPr/>
          </p:nvSpPr>
          <p:spPr>
            <a:xfrm>
              <a:off x="5101398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FD13E69-4546-43A9-B766-6C8523794BFD}"/>
                </a:ext>
              </a:extLst>
            </p:cNvPr>
            <p:cNvSpPr/>
            <p:nvPr/>
          </p:nvSpPr>
          <p:spPr>
            <a:xfrm>
              <a:off x="6228829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C262068-5004-4ED0-91AB-5111C2672B8F}"/>
                </a:ext>
              </a:extLst>
            </p:cNvPr>
            <p:cNvSpPr/>
            <p:nvPr/>
          </p:nvSpPr>
          <p:spPr>
            <a:xfrm>
              <a:off x="7356262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9C9D617-3154-412E-8E35-8E61C9161A90}"/>
                </a:ext>
              </a:extLst>
            </p:cNvPr>
            <p:cNvSpPr/>
            <p:nvPr/>
          </p:nvSpPr>
          <p:spPr>
            <a:xfrm>
              <a:off x="8483693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896A718-BAB5-4F38-B448-EE1EDEBDD249}"/>
                </a:ext>
              </a:extLst>
            </p:cNvPr>
            <p:cNvSpPr/>
            <p:nvPr/>
          </p:nvSpPr>
          <p:spPr>
            <a:xfrm>
              <a:off x="591670" y="344143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DAD0CC9-A15A-413A-A454-0FAE0F387478}"/>
                </a:ext>
              </a:extLst>
            </p:cNvPr>
            <p:cNvSpPr/>
            <p:nvPr/>
          </p:nvSpPr>
          <p:spPr>
            <a:xfrm>
              <a:off x="1719102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A58F425-0421-4E20-9CF1-6F0DACB81CAC}"/>
                </a:ext>
              </a:extLst>
            </p:cNvPr>
            <p:cNvSpPr/>
            <p:nvPr/>
          </p:nvSpPr>
          <p:spPr>
            <a:xfrm>
              <a:off x="2846534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3C1515A-6465-4760-84EB-5679C18BCD46}"/>
                </a:ext>
              </a:extLst>
            </p:cNvPr>
            <p:cNvSpPr/>
            <p:nvPr/>
          </p:nvSpPr>
          <p:spPr>
            <a:xfrm>
              <a:off x="3973966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534340C-C980-40A5-A616-1BFEB549EC00}"/>
                </a:ext>
              </a:extLst>
            </p:cNvPr>
            <p:cNvSpPr/>
            <p:nvPr/>
          </p:nvSpPr>
          <p:spPr>
            <a:xfrm>
              <a:off x="5101398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0C607DD-AE85-481D-82EB-81A9927BC424}"/>
                </a:ext>
              </a:extLst>
            </p:cNvPr>
            <p:cNvSpPr/>
            <p:nvPr/>
          </p:nvSpPr>
          <p:spPr>
            <a:xfrm>
              <a:off x="6228829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7F59DC5-27A3-4987-9E7E-F7A1B2BB9271}"/>
                </a:ext>
              </a:extLst>
            </p:cNvPr>
            <p:cNvSpPr/>
            <p:nvPr/>
          </p:nvSpPr>
          <p:spPr>
            <a:xfrm>
              <a:off x="7356262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1DA31CE-688D-48FE-8C29-84BEBF69ED6D}"/>
                </a:ext>
              </a:extLst>
            </p:cNvPr>
            <p:cNvSpPr/>
            <p:nvPr/>
          </p:nvSpPr>
          <p:spPr>
            <a:xfrm>
              <a:off x="8483693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4E22F1-6DF8-464E-B84C-BC386528566E}"/>
                </a:ext>
              </a:extLst>
            </p:cNvPr>
            <p:cNvSpPr/>
            <p:nvPr/>
          </p:nvSpPr>
          <p:spPr>
            <a:xfrm>
              <a:off x="591670" y="400237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024040E-A0D8-4834-A0F8-D550D5327D96}"/>
                </a:ext>
              </a:extLst>
            </p:cNvPr>
            <p:cNvSpPr/>
            <p:nvPr/>
          </p:nvSpPr>
          <p:spPr>
            <a:xfrm>
              <a:off x="1719102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48B3EA5-59A7-473E-963F-D8E18EE13EE0}"/>
                </a:ext>
              </a:extLst>
            </p:cNvPr>
            <p:cNvSpPr/>
            <p:nvPr/>
          </p:nvSpPr>
          <p:spPr>
            <a:xfrm>
              <a:off x="2846534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ABF65DD-121A-4C1E-A2D3-2035F09B9B75}"/>
                </a:ext>
              </a:extLst>
            </p:cNvPr>
            <p:cNvSpPr/>
            <p:nvPr/>
          </p:nvSpPr>
          <p:spPr>
            <a:xfrm>
              <a:off x="3973966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AEEF8B7-E3E0-4A29-8578-9D8F26C0AE31}"/>
                </a:ext>
              </a:extLst>
            </p:cNvPr>
            <p:cNvSpPr/>
            <p:nvPr/>
          </p:nvSpPr>
          <p:spPr>
            <a:xfrm>
              <a:off x="5101398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90E1501-691C-4E51-AF93-26362BEB2FAD}"/>
                </a:ext>
              </a:extLst>
            </p:cNvPr>
            <p:cNvSpPr/>
            <p:nvPr/>
          </p:nvSpPr>
          <p:spPr>
            <a:xfrm>
              <a:off x="6228829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EDAFEC7-22F9-480A-B593-1D1A77CDF6C2}"/>
                </a:ext>
              </a:extLst>
            </p:cNvPr>
            <p:cNvSpPr/>
            <p:nvPr/>
          </p:nvSpPr>
          <p:spPr>
            <a:xfrm>
              <a:off x="7356262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6E85B94-9144-4728-8D76-522E1A7C2C74}"/>
                </a:ext>
              </a:extLst>
            </p:cNvPr>
            <p:cNvSpPr/>
            <p:nvPr/>
          </p:nvSpPr>
          <p:spPr>
            <a:xfrm>
              <a:off x="8483693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356A611-888B-4A7A-A3F2-10B34629D134}"/>
                </a:ext>
              </a:extLst>
            </p:cNvPr>
            <p:cNvSpPr/>
            <p:nvPr/>
          </p:nvSpPr>
          <p:spPr>
            <a:xfrm>
              <a:off x="591670" y="456330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2F14CAA-AC38-4ABF-97BF-25E452F7DBFC}"/>
                </a:ext>
              </a:extLst>
            </p:cNvPr>
            <p:cNvSpPr/>
            <p:nvPr/>
          </p:nvSpPr>
          <p:spPr>
            <a:xfrm>
              <a:off x="1719102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B760203-D14E-4AC5-A575-A2D1AB1BD650}"/>
                </a:ext>
              </a:extLst>
            </p:cNvPr>
            <p:cNvSpPr/>
            <p:nvPr/>
          </p:nvSpPr>
          <p:spPr>
            <a:xfrm>
              <a:off x="2846534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5A44A65-22B8-4843-9179-80C6C0CD92F3}"/>
                </a:ext>
              </a:extLst>
            </p:cNvPr>
            <p:cNvSpPr/>
            <p:nvPr/>
          </p:nvSpPr>
          <p:spPr>
            <a:xfrm>
              <a:off x="3973966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764DE7E-AC65-4DFB-8D24-C679E59D7327}"/>
                </a:ext>
              </a:extLst>
            </p:cNvPr>
            <p:cNvSpPr/>
            <p:nvPr/>
          </p:nvSpPr>
          <p:spPr>
            <a:xfrm>
              <a:off x="5101398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141A8AF-F949-4261-8E52-79F48698A73D}"/>
                </a:ext>
              </a:extLst>
            </p:cNvPr>
            <p:cNvSpPr/>
            <p:nvPr/>
          </p:nvSpPr>
          <p:spPr>
            <a:xfrm>
              <a:off x="6228829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671EE7C-9E72-4750-98D8-84EB9DBC4C96}"/>
                </a:ext>
              </a:extLst>
            </p:cNvPr>
            <p:cNvSpPr/>
            <p:nvPr/>
          </p:nvSpPr>
          <p:spPr>
            <a:xfrm>
              <a:off x="7356262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B3CE38E-5789-44E9-B028-A5379A61AFB2}"/>
                </a:ext>
              </a:extLst>
            </p:cNvPr>
            <p:cNvSpPr/>
            <p:nvPr/>
          </p:nvSpPr>
          <p:spPr>
            <a:xfrm>
              <a:off x="8483693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09AC7D7-8BF4-45D9-A34C-58E259F25423}"/>
                </a:ext>
              </a:extLst>
            </p:cNvPr>
            <p:cNvSpPr/>
            <p:nvPr/>
          </p:nvSpPr>
          <p:spPr>
            <a:xfrm>
              <a:off x="591670" y="5124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2D8A1D8-C83A-4C83-B131-FE26F82DB37F}"/>
                </a:ext>
              </a:extLst>
            </p:cNvPr>
            <p:cNvSpPr/>
            <p:nvPr/>
          </p:nvSpPr>
          <p:spPr>
            <a:xfrm>
              <a:off x="1719102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24EE439-9041-4C8D-987E-BF531F668CF4}"/>
                </a:ext>
              </a:extLst>
            </p:cNvPr>
            <p:cNvSpPr/>
            <p:nvPr/>
          </p:nvSpPr>
          <p:spPr>
            <a:xfrm>
              <a:off x="2846534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79D7933-18CE-4E25-810B-F8E68926AA75}"/>
                </a:ext>
              </a:extLst>
            </p:cNvPr>
            <p:cNvSpPr/>
            <p:nvPr/>
          </p:nvSpPr>
          <p:spPr>
            <a:xfrm>
              <a:off x="3973966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44A72CC-DBD3-44B9-A667-9033043B5A66}"/>
                </a:ext>
              </a:extLst>
            </p:cNvPr>
            <p:cNvSpPr/>
            <p:nvPr/>
          </p:nvSpPr>
          <p:spPr>
            <a:xfrm>
              <a:off x="5101398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BC94128-5085-4684-8538-A974742511CF}"/>
                </a:ext>
              </a:extLst>
            </p:cNvPr>
            <p:cNvSpPr/>
            <p:nvPr/>
          </p:nvSpPr>
          <p:spPr>
            <a:xfrm>
              <a:off x="6228829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024C4BB-37B1-4865-96EA-5BC5D5C20082}"/>
                </a:ext>
              </a:extLst>
            </p:cNvPr>
            <p:cNvSpPr/>
            <p:nvPr/>
          </p:nvSpPr>
          <p:spPr>
            <a:xfrm>
              <a:off x="7356262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BC0A680-2ED7-4198-9044-B5748C94612F}"/>
                </a:ext>
              </a:extLst>
            </p:cNvPr>
            <p:cNvSpPr/>
            <p:nvPr/>
          </p:nvSpPr>
          <p:spPr>
            <a:xfrm>
              <a:off x="8483693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DDC9D9A-5677-4F37-87E3-935E3A55D16D}"/>
                </a:ext>
              </a:extLst>
            </p:cNvPr>
            <p:cNvSpPr/>
            <p:nvPr/>
          </p:nvSpPr>
          <p:spPr>
            <a:xfrm>
              <a:off x="591670" y="568517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088E1EB-B6F5-485A-A1DB-CE8664AAB6AF}"/>
                </a:ext>
              </a:extLst>
            </p:cNvPr>
            <p:cNvSpPr/>
            <p:nvPr/>
          </p:nvSpPr>
          <p:spPr>
            <a:xfrm>
              <a:off x="1719102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E1413BA-C01D-4489-8453-71B85829D9F1}"/>
                </a:ext>
              </a:extLst>
            </p:cNvPr>
            <p:cNvSpPr/>
            <p:nvPr/>
          </p:nvSpPr>
          <p:spPr>
            <a:xfrm>
              <a:off x="2846534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184EA4C-8E0C-49DB-BB37-CDA247629909}"/>
                </a:ext>
              </a:extLst>
            </p:cNvPr>
            <p:cNvSpPr/>
            <p:nvPr/>
          </p:nvSpPr>
          <p:spPr>
            <a:xfrm>
              <a:off x="3973966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1A621DEA-50BC-4A5E-9045-4EB362699987}"/>
                </a:ext>
              </a:extLst>
            </p:cNvPr>
            <p:cNvSpPr/>
            <p:nvPr/>
          </p:nvSpPr>
          <p:spPr>
            <a:xfrm>
              <a:off x="5101398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A269AB0-A075-4F3D-B5E8-36C127624DAA}"/>
                </a:ext>
              </a:extLst>
            </p:cNvPr>
            <p:cNvSpPr/>
            <p:nvPr/>
          </p:nvSpPr>
          <p:spPr>
            <a:xfrm>
              <a:off x="6228829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A43204F6-2794-48B3-8FC5-AFB6224007F0}"/>
                </a:ext>
              </a:extLst>
            </p:cNvPr>
            <p:cNvSpPr/>
            <p:nvPr/>
          </p:nvSpPr>
          <p:spPr>
            <a:xfrm>
              <a:off x="7356262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E1F8BCF-AEB9-4DEE-89A0-90422F3D4A42}"/>
                </a:ext>
              </a:extLst>
            </p:cNvPr>
            <p:cNvSpPr/>
            <p:nvPr/>
          </p:nvSpPr>
          <p:spPr>
            <a:xfrm>
              <a:off x="8483693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8B8FEF9E-0455-419E-9935-C1B8231120B8}"/>
              </a:ext>
            </a:extLst>
          </p:cNvPr>
          <p:cNvSpPr txBox="1"/>
          <p:nvPr/>
        </p:nvSpPr>
        <p:spPr>
          <a:xfrm>
            <a:off x="591670" y="5713182"/>
            <a:ext cx="6795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표는 모든 단어에 대해 동시발생하는 단어를 표에 정리한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표의 각 행은 벡터이며 행렬의 형태를 띄어 동시발생 행렬이라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05369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벡터간 유사도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26067" y="1144818"/>
            <a:ext cx="646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벡터의 유사도를 나타낼 때는 코사인 유사도를 자주 이용한다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B8FEF9E-0455-419E-9935-C1B8231120B8}"/>
              </a:ext>
            </a:extLst>
          </p:cNvPr>
          <p:cNvSpPr txBox="1"/>
          <p:nvPr/>
        </p:nvSpPr>
        <p:spPr>
          <a:xfrm>
            <a:off x="526067" y="3930486"/>
            <a:ext cx="839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식처럼 정의되며 분자에는 벡터의 내적이 분모에는 벡터의 노름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등장한다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식의 핵심은 벡터를 정규화하고 내적을 구하는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9AC973-BD13-408F-9313-E8A2A30DC484}"/>
                  </a:ext>
                </a:extLst>
              </p:cNvPr>
              <p:cNvSpPr txBox="1"/>
              <p:nvPr/>
            </p:nvSpPr>
            <p:spPr>
              <a:xfrm>
                <a:off x="701949" y="2173193"/>
                <a:ext cx="9037089" cy="963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9AC973-BD13-408F-9313-E8A2A30DC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49" y="2173193"/>
                <a:ext cx="9037089" cy="9635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06674C6-AB48-47F8-A2B3-EF84423BC248}"/>
              </a:ext>
            </a:extLst>
          </p:cNvPr>
          <p:cNvCxnSpPr/>
          <p:nvPr/>
        </p:nvCxnSpPr>
        <p:spPr>
          <a:xfrm flipV="1">
            <a:off x="4526302" y="4903298"/>
            <a:ext cx="0" cy="1670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356F87E-3D3B-404A-B056-725C1946191F}"/>
              </a:ext>
            </a:extLst>
          </p:cNvPr>
          <p:cNvCxnSpPr>
            <a:cxnSpLocks/>
          </p:cNvCxnSpPr>
          <p:nvPr/>
        </p:nvCxnSpPr>
        <p:spPr>
          <a:xfrm flipV="1">
            <a:off x="4403209" y="6424368"/>
            <a:ext cx="24706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F2AC75CD-7A65-4A7D-8A21-358A25DA4918}"/>
              </a:ext>
            </a:extLst>
          </p:cNvPr>
          <p:cNvSpPr/>
          <p:nvPr/>
        </p:nvSpPr>
        <p:spPr>
          <a:xfrm>
            <a:off x="4741863" y="5887241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CEE5398-9442-490C-86A9-7D547CA77E3B}"/>
              </a:ext>
            </a:extLst>
          </p:cNvPr>
          <p:cNvSpPr/>
          <p:nvPr/>
        </p:nvSpPr>
        <p:spPr>
          <a:xfrm>
            <a:off x="5741652" y="5185606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07CD7E4-A763-48E1-9803-20B108C612E8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526302" y="6034936"/>
            <a:ext cx="240901" cy="3894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3EA47C1-B148-4B3A-A64B-5D8F7E8BE05E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4535638" y="5333301"/>
            <a:ext cx="1231354" cy="10910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456F7E0-48DC-4F43-AF25-DE76B07DA544}"/>
              </a:ext>
            </a:extLst>
          </p:cNvPr>
          <p:cNvCxnSpPr>
            <a:cxnSpLocks/>
            <a:stCxn id="8" idx="7"/>
            <a:endCxn id="14" idx="2"/>
          </p:cNvCxnSpPr>
          <p:nvPr/>
        </p:nvCxnSpPr>
        <p:spPr>
          <a:xfrm flipV="1">
            <a:off x="4889558" y="5272124"/>
            <a:ext cx="852094" cy="6404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7EFD30D-0567-416D-B0F0-E6048DD8B180}"/>
              </a:ext>
            </a:extLst>
          </p:cNvPr>
          <p:cNvCxnSpPr/>
          <p:nvPr/>
        </p:nvCxnSpPr>
        <p:spPr>
          <a:xfrm flipV="1">
            <a:off x="1280165" y="4712678"/>
            <a:ext cx="0" cy="1670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76B889-3A22-4133-B288-F115194B5DAB}"/>
              </a:ext>
            </a:extLst>
          </p:cNvPr>
          <p:cNvCxnSpPr>
            <a:cxnSpLocks/>
          </p:cNvCxnSpPr>
          <p:nvPr/>
        </p:nvCxnSpPr>
        <p:spPr>
          <a:xfrm flipV="1">
            <a:off x="1157072" y="6233748"/>
            <a:ext cx="24706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939D530E-B7E5-4548-AF78-CCB7A42E509E}"/>
              </a:ext>
            </a:extLst>
          </p:cNvPr>
          <p:cNvSpPr/>
          <p:nvPr/>
        </p:nvSpPr>
        <p:spPr>
          <a:xfrm>
            <a:off x="1863266" y="4906109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B4D1978-566F-4BEF-9B17-B8712E72E9A4}"/>
              </a:ext>
            </a:extLst>
          </p:cNvPr>
          <p:cNvSpPr/>
          <p:nvPr/>
        </p:nvSpPr>
        <p:spPr>
          <a:xfrm>
            <a:off x="2786459" y="5671281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944CCA2-0E34-4B64-899E-BEDAFC93A79F}"/>
              </a:ext>
            </a:extLst>
          </p:cNvPr>
          <p:cNvCxnSpPr>
            <a:endCxn id="24" idx="3"/>
          </p:cNvCxnSpPr>
          <p:nvPr/>
        </p:nvCxnSpPr>
        <p:spPr>
          <a:xfrm flipV="1">
            <a:off x="1280165" y="5053804"/>
            <a:ext cx="608441" cy="1179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A3BDC75-1FD2-44AE-BCC7-6346575D1607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1251864" y="5818976"/>
            <a:ext cx="1559935" cy="4147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8378B78-E260-4112-8A47-550846CB4CDF}"/>
              </a:ext>
            </a:extLst>
          </p:cNvPr>
          <p:cNvCxnSpPr>
            <a:stCxn id="24" idx="5"/>
            <a:endCxn id="25" idx="1"/>
          </p:cNvCxnSpPr>
          <p:nvPr/>
        </p:nvCxnSpPr>
        <p:spPr>
          <a:xfrm>
            <a:off x="2010961" y="5053804"/>
            <a:ext cx="800838" cy="6428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781CA8-C46A-43BE-A14F-B280F80DFBA4}"/>
                  </a:ext>
                </a:extLst>
              </p:cNvPr>
              <p:cNvSpPr txBox="1"/>
              <p:nvPr/>
            </p:nvSpPr>
            <p:spPr>
              <a:xfrm>
                <a:off x="1446014" y="5810589"/>
                <a:ext cx="2767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781CA8-C46A-43BE-A14F-B280F80DF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014" y="5810589"/>
                <a:ext cx="276742" cy="369332"/>
              </a:xfrm>
              <a:prstGeom prst="rect">
                <a:avLst/>
              </a:prstGeom>
              <a:blipFill>
                <a:blip r:embed="rId4"/>
                <a:stretch>
                  <a:fillRect l="-19565" r="-17391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14F0A1-151A-4E0B-BB39-A568EFD59413}"/>
                  </a:ext>
                </a:extLst>
              </p:cNvPr>
              <p:cNvSpPr txBox="1"/>
              <p:nvPr/>
            </p:nvSpPr>
            <p:spPr>
              <a:xfrm>
                <a:off x="4663112" y="5973758"/>
                <a:ext cx="2767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14F0A1-151A-4E0B-BB39-A568EFD59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112" y="5973758"/>
                <a:ext cx="276742" cy="369332"/>
              </a:xfrm>
              <a:prstGeom prst="rect">
                <a:avLst/>
              </a:prstGeom>
              <a:blipFill>
                <a:blip r:embed="rId5"/>
                <a:stretch>
                  <a:fillRect l="-22222" r="-17778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5F9B9C0-40EA-4483-A934-972BFE057F30}"/>
              </a:ext>
            </a:extLst>
          </p:cNvPr>
          <p:cNvSpPr txBox="1"/>
          <p:nvPr/>
        </p:nvSpPr>
        <p:spPr>
          <a:xfrm>
            <a:off x="2317049" y="4979326"/>
            <a:ext cx="134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유클리드 거리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D8509A1-D7E2-4084-A22F-6B6D449403C6}"/>
              </a:ext>
            </a:extLst>
          </p:cNvPr>
          <p:cNvCxnSpPr/>
          <p:nvPr/>
        </p:nvCxnSpPr>
        <p:spPr>
          <a:xfrm flipV="1">
            <a:off x="6869876" y="5087633"/>
            <a:ext cx="717217" cy="7172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248F188-ED9F-4BD1-8167-6365AA41AD5D}"/>
              </a:ext>
            </a:extLst>
          </p:cNvPr>
          <p:cNvCxnSpPr>
            <a:cxnSpLocks/>
          </p:cNvCxnSpPr>
          <p:nvPr/>
        </p:nvCxnSpPr>
        <p:spPr>
          <a:xfrm flipV="1">
            <a:off x="7012026" y="5196127"/>
            <a:ext cx="706230" cy="7352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278279-62DA-46A9-AFCE-350DB4CDB0CE}"/>
              </a:ext>
            </a:extLst>
          </p:cNvPr>
          <p:cNvSpPr txBox="1"/>
          <p:nvPr/>
        </p:nvSpPr>
        <p:spPr>
          <a:xfrm>
            <a:off x="7012026" y="5087633"/>
            <a:ext cx="261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F3B68F8-C8B5-4084-B253-962A4ED5DA41}"/>
              </a:ext>
            </a:extLst>
          </p:cNvPr>
          <p:cNvCxnSpPr>
            <a:cxnSpLocks/>
          </p:cNvCxnSpPr>
          <p:nvPr/>
        </p:nvCxnSpPr>
        <p:spPr>
          <a:xfrm flipV="1">
            <a:off x="8118938" y="4848930"/>
            <a:ext cx="774136" cy="6943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52FBCB4-F72E-4E3A-AC00-E89CE5019D42}"/>
              </a:ext>
            </a:extLst>
          </p:cNvPr>
          <p:cNvCxnSpPr>
            <a:cxnSpLocks/>
          </p:cNvCxnSpPr>
          <p:nvPr/>
        </p:nvCxnSpPr>
        <p:spPr>
          <a:xfrm>
            <a:off x="8201468" y="5091258"/>
            <a:ext cx="543618" cy="590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56E245C-A8F2-481F-83C6-8AC7CDD224EF}"/>
              </a:ext>
            </a:extLst>
          </p:cNvPr>
          <p:cNvSpPr txBox="1"/>
          <p:nvPr/>
        </p:nvSpPr>
        <p:spPr>
          <a:xfrm>
            <a:off x="8540187" y="5187406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E244A4F-E718-4B65-AC65-3D1072078513}"/>
              </a:ext>
            </a:extLst>
          </p:cNvPr>
          <p:cNvCxnSpPr>
            <a:cxnSpLocks/>
          </p:cNvCxnSpPr>
          <p:nvPr/>
        </p:nvCxnSpPr>
        <p:spPr>
          <a:xfrm flipV="1">
            <a:off x="9525921" y="4923223"/>
            <a:ext cx="480764" cy="511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F88129F-F071-45CF-8DE2-03D99F90340A}"/>
              </a:ext>
            </a:extLst>
          </p:cNvPr>
          <p:cNvCxnSpPr>
            <a:cxnSpLocks/>
          </p:cNvCxnSpPr>
          <p:nvPr/>
        </p:nvCxnSpPr>
        <p:spPr>
          <a:xfrm flipH="1">
            <a:off x="8958945" y="5489060"/>
            <a:ext cx="526904" cy="5289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2392156-03BB-429E-B78C-EA7D7DA1FF39}"/>
              </a:ext>
            </a:extLst>
          </p:cNvPr>
          <p:cNvSpPr txBox="1"/>
          <p:nvPr/>
        </p:nvSpPr>
        <p:spPr>
          <a:xfrm>
            <a:off x="9356974" y="5028199"/>
            <a:ext cx="356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5845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유사 단어의 랭킹 표시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26067" y="1144818"/>
            <a:ext cx="6939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코사인 유사도를 이용하여 어떤 단어가 주어지면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검색어와 비슷한 단어를 유사도 순으로 출력하는 함수를 만들어 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구현하기 위한 코드에는 밑에 같은 함수의 인수들이 쓰인다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1FAB00A1-B000-4319-8781-4E6553FAB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84100"/>
              </p:ext>
            </p:extLst>
          </p:nvPr>
        </p:nvGraphicFramePr>
        <p:xfrm>
          <a:off x="759912" y="2489627"/>
          <a:ext cx="8921163" cy="3557206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230979">
                  <a:extLst>
                    <a:ext uri="{9D8B030D-6E8A-4147-A177-3AD203B41FA5}">
                      <a16:colId xmlns:a16="http://schemas.microsoft.com/office/drawing/2014/main" val="2696717013"/>
                    </a:ext>
                  </a:extLst>
                </a:gridCol>
                <a:gridCol w="6690184">
                  <a:extLst>
                    <a:ext uri="{9D8B030D-6E8A-4147-A177-3AD203B41FA5}">
                      <a16:colId xmlns:a16="http://schemas.microsoft.com/office/drawing/2014/main" val="2994360629"/>
                    </a:ext>
                  </a:extLst>
                </a:gridCol>
              </a:tblGrid>
              <a:tr h="3855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인수명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31031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query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검색어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(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895906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word_to_id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단어에서 단어 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ID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로으 딕셔너리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68182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id_to_word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 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ID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에서 단어로의 딕셔너리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287850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word_matrix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 벡터들을 한데 모은 행렬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, 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각 행에는 대응하는 단어의 벡터가 저장되어 있다고 가정한다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.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2606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top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상위 몇 개까지 출력할지 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158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4325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유사 단어의 랭킹 표시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69850" y="901043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ECD74F-F4F1-4A42-88C0-03060F5F6855}"/>
              </a:ext>
            </a:extLst>
          </p:cNvPr>
          <p:cNvSpPr/>
          <p:nvPr/>
        </p:nvSpPr>
        <p:spPr>
          <a:xfrm>
            <a:off x="118357" y="1309957"/>
            <a:ext cx="70251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create_co_matrix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(corpus,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window_size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=1):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corpus_size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(corpus)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np.int32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idx, word_id in enumerate(corpus):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i in range(1, window_size + 1):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left_idx = idx - i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if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&gt;= 0: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corpus[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 +=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if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corpus_size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corpus[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 +=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return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FF5642-5143-4E07-AC7D-F46052F0CBB2}"/>
              </a:ext>
            </a:extLst>
          </p:cNvPr>
          <p:cNvSpPr/>
          <p:nvPr/>
        </p:nvSpPr>
        <p:spPr>
          <a:xfrm>
            <a:off x="6771201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FDCF34-892B-4BE1-952A-AE46BC659E01}"/>
              </a:ext>
            </a:extLst>
          </p:cNvPr>
          <p:cNvSpPr/>
          <p:nvPr/>
        </p:nvSpPr>
        <p:spPr>
          <a:xfrm>
            <a:off x="7116837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7AB4BA-3C5F-40D5-AC3C-27A70333520C}"/>
              </a:ext>
            </a:extLst>
          </p:cNvPr>
          <p:cNvSpPr/>
          <p:nvPr/>
        </p:nvSpPr>
        <p:spPr>
          <a:xfrm>
            <a:off x="7462472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44BEA8-AD9F-4F06-A7DF-304C9B6E0C0A}"/>
              </a:ext>
            </a:extLst>
          </p:cNvPr>
          <p:cNvSpPr/>
          <p:nvPr/>
        </p:nvSpPr>
        <p:spPr>
          <a:xfrm>
            <a:off x="7808108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C8A8A1-8471-43DD-BF3D-6F3EBDEEB44E}"/>
              </a:ext>
            </a:extLst>
          </p:cNvPr>
          <p:cNvSpPr/>
          <p:nvPr/>
        </p:nvSpPr>
        <p:spPr>
          <a:xfrm>
            <a:off x="8153744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B23CCD-722B-498F-ADA2-C4B830D138AF}"/>
              </a:ext>
            </a:extLst>
          </p:cNvPr>
          <p:cNvSpPr/>
          <p:nvPr/>
        </p:nvSpPr>
        <p:spPr>
          <a:xfrm>
            <a:off x="8499379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2D6F25-6A98-478C-9C8B-954A70AC6707}"/>
              </a:ext>
            </a:extLst>
          </p:cNvPr>
          <p:cNvSpPr/>
          <p:nvPr/>
        </p:nvSpPr>
        <p:spPr>
          <a:xfrm>
            <a:off x="8845015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2F5A94-6C9C-4875-A5E1-3CA8AC588E93}"/>
              </a:ext>
            </a:extLst>
          </p:cNvPr>
          <p:cNvSpPr/>
          <p:nvPr/>
        </p:nvSpPr>
        <p:spPr>
          <a:xfrm>
            <a:off x="6771201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A8F91-5062-4948-AF3C-8CBB3EC050F7}"/>
              </a:ext>
            </a:extLst>
          </p:cNvPr>
          <p:cNvSpPr/>
          <p:nvPr/>
        </p:nvSpPr>
        <p:spPr>
          <a:xfrm>
            <a:off x="7116837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6641EC-D9D7-4A9E-BD03-7D67138AC6A5}"/>
              </a:ext>
            </a:extLst>
          </p:cNvPr>
          <p:cNvSpPr/>
          <p:nvPr/>
        </p:nvSpPr>
        <p:spPr>
          <a:xfrm>
            <a:off x="7462472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090A2D-1288-441C-9B79-8F2449A984A0}"/>
              </a:ext>
            </a:extLst>
          </p:cNvPr>
          <p:cNvSpPr/>
          <p:nvPr/>
        </p:nvSpPr>
        <p:spPr>
          <a:xfrm>
            <a:off x="7808108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0AF62D-6BD0-469F-A3CF-B26F9514F7BD}"/>
              </a:ext>
            </a:extLst>
          </p:cNvPr>
          <p:cNvSpPr/>
          <p:nvPr/>
        </p:nvSpPr>
        <p:spPr>
          <a:xfrm>
            <a:off x="8153744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38280D-55A0-437A-AE7F-F3626526EEA8}"/>
              </a:ext>
            </a:extLst>
          </p:cNvPr>
          <p:cNvSpPr/>
          <p:nvPr/>
        </p:nvSpPr>
        <p:spPr>
          <a:xfrm>
            <a:off x="8499379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2538550-D6C9-4AC0-8DF3-C0D0F3C7983C}"/>
              </a:ext>
            </a:extLst>
          </p:cNvPr>
          <p:cNvSpPr/>
          <p:nvPr/>
        </p:nvSpPr>
        <p:spPr>
          <a:xfrm>
            <a:off x="8845015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7BBE9B-4D36-4D31-931D-BA568E03D052}"/>
              </a:ext>
            </a:extLst>
          </p:cNvPr>
          <p:cNvSpPr/>
          <p:nvPr/>
        </p:nvSpPr>
        <p:spPr>
          <a:xfrm>
            <a:off x="9190651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5AB9D39-8F77-4DC9-9CC6-296F1A4C2A8F}"/>
              </a:ext>
            </a:extLst>
          </p:cNvPr>
          <p:cNvSpPr/>
          <p:nvPr/>
        </p:nvSpPr>
        <p:spPr>
          <a:xfrm>
            <a:off x="9190651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61FEE5-1CFA-4571-BFBB-5A6D0C83C900}"/>
              </a:ext>
            </a:extLst>
          </p:cNvPr>
          <p:cNvSpPr txBox="1"/>
          <p:nvPr/>
        </p:nvSpPr>
        <p:spPr>
          <a:xfrm>
            <a:off x="6058573" y="3387630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corpus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162CAE6-AB2E-4C57-842D-9329A25EA88C}"/>
              </a:ext>
            </a:extLst>
          </p:cNvPr>
          <p:cNvSpPr/>
          <p:nvPr/>
        </p:nvSpPr>
        <p:spPr>
          <a:xfrm>
            <a:off x="6110242" y="2656458"/>
            <a:ext cx="252141" cy="252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EA3D30-2433-4857-944B-B07BBA083702}"/>
              </a:ext>
            </a:extLst>
          </p:cNvPr>
          <p:cNvSpPr txBox="1"/>
          <p:nvPr/>
        </p:nvSpPr>
        <p:spPr>
          <a:xfrm>
            <a:off x="5630528" y="2363512"/>
            <a:ext cx="1242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window_size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E757A6-D574-4A97-9884-E0A1101DEC39}"/>
              </a:ext>
            </a:extLst>
          </p:cNvPr>
          <p:cNvSpPr/>
          <p:nvPr/>
        </p:nvSpPr>
        <p:spPr>
          <a:xfrm>
            <a:off x="7729881" y="2656458"/>
            <a:ext cx="252141" cy="252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00F4E-98F9-4798-B154-0069BA4FB562}"/>
              </a:ext>
            </a:extLst>
          </p:cNvPr>
          <p:cNvSpPr txBox="1"/>
          <p:nvPr/>
        </p:nvSpPr>
        <p:spPr>
          <a:xfrm>
            <a:off x="7353918" y="2363512"/>
            <a:ext cx="1096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vocab_size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2F01B0-7491-436F-9EED-D39CD92DE07D}"/>
              </a:ext>
            </a:extLst>
          </p:cNvPr>
          <p:cNvSpPr/>
          <p:nvPr/>
        </p:nvSpPr>
        <p:spPr>
          <a:xfrm>
            <a:off x="9312965" y="2656458"/>
            <a:ext cx="252141" cy="252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54BF10-1D5C-4732-B3C2-4F856A2AD352}"/>
              </a:ext>
            </a:extLst>
          </p:cNvPr>
          <p:cNvSpPr txBox="1"/>
          <p:nvPr/>
        </p:nvSpPr>
        <p:spPr>
          <a:xfrm>
            <a:off x="8873616" y="2363512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corpus_size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6D878A2-05A7-49CA-81E4-03F94A4E4CF7}"/>
              </a:ext>
            </a:extLst>
          </p:cNvPr>
          <p:cNvSpPr/>
          <p:nvPr/>
        </p:nvSpPr>
        <p:spPr>
          <a:xfrm>
            <a:off x="6771201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A4B32E-42F5-4345-9FF4-9881C98B65D5}"/>
              </a:ext>
            </a:extLst>
          </p:cNvPr>
          <p:cNvSpPr/>
          <p:nvPr/>
        </p:nvSpPr>
        <p:spPr>
          <a:xfrm>
            <a:off x="7120594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CB5418-AF82-45D4-A2EB-2223790C432D}"/>
              </a:ext>
            </a:extLst>
          </p:cNvPr>
          <p:cNvSpPr/>
          <p:nvPr/>
        </p:nvSpPr>
        <p:spPr>
          <a:xfrm>
            <a:off x="7469988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DCDBED-C65D-494D-86A6-7926D14976C1}"/>
              </a:ext>
            </a:extLst>
          </p:cNvPr>
          <p:cNvSpPr/>
          <p:nvPr/>
        </p:nvSpPr>
        <p:spPr>
          <a:xfrm>
            <a:off x="7819381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FCDBC5-4D65-4C06-9946-4C48A95CFE92}"/>
              </a:ext>
            </a:extLst>
          </p:cNvPr>
          <p:cNvSpPr/>
          <p:nvPr/>
        </p:nvSpPr>
        <p:spPr>
          <a:xfrm>
            <a:off x="8168774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3AA7753-5ADE-4F26-8640-65F11ADBFC09}"/>
              </a:ext>
            </a:extLst>
          </p:cNvPr>
          <p:cNvSpPr/>
          <p:nvPr/>
        </p:nvSpPr>
        <p:spPr>
          <a:xfrm>
            <a:off x="8518168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7A0CA31-2632-4210-BB9F-97FAF2496F8B}"/>
              </a:ext>
            </a:extLst>
          </p:cNvPr>
          <p:cNvSpPr/>
          <p:nvPr/>
        </p:nvSpPr>
        <p:spPr>
          <a:xfrm>
            <a:off x="8867561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3E39B5-F37C-4317-9796-C66AD6EA7F7C}"/>
              </a:ext>
            </a:extLst>
          </p:cNvPr>
          <p:cNvSpPr/>
          <p:nvPr/>
        </p:nvSpPr>
        <p:spPr>
          <a:xfrm>
            <a:off x="6771201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56A3FD-3678-4F71-AEEA-0102F867EA17}"/>
              </a:ext>
            </a:extLst>
          </p:cNvPr>
          <p:cNvSpPr/>
          <p:nvPr/>
        </p:nvSpPr>
        <p:spPr>
          <a:xfrm>
            <a:off x="7120594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6C5F5CC-79D1-43BF-8250-34FD425DA19B}"/>
              </a:ext>
            </a:extLst>
          </p:cNvPr>
          <p:cNvSpPr/>
          <p:nvPr/>
        </p:nvSpPr>
        <p:spPr>
          <a:xfrm>
            <a:off x="7469988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E3D5E2B-6B32-4E2A-9C1B-54F4F7D88E55}"/>
              </a:ext>
            </a:extLst>
          </p:cNvPr>
          <p:cNvSpPr/>
          <p:nvPr/>
        </p:nvSpPr>
        <p:spPr>
          <a:xfrm>
            <a:off x="7819381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807E0D-B0BD-4951-9E1E-6D297C0233D6}"/>
              </a:ext>
            </a:extLst>
          </p:cNvPr>
          <p:cNvSpPr/>
          <p:nvPr/>
        </p:nvSpPr>
        <p:spPr>
          <a:xfrm>
            <a:off x="8168774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7ACAD9C-2767-4730-AAE3-F89359BB7D06}"/>
              </a:ext>
            </a:extLst>
          </p:cNvPr>
          <p:cNvSpPr/>
          <p:nvPr/>
        </p:nvSpPr>
        <p:spPr>
          <a:xfrm>
            <a:off x="8518168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27112B2-03E3-42AC-A280-954CBA0B89E1}"/>
              </a:ext>
            </a:extLst>
          </p:cNvPr>
          <p:cNvSpPr/>
          <p:nvPr/>
        </p:nvSpPr>
        <p:spPr>
          <a:xfrm>
            <a:off x="8867561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7EAC50-A3CD-494B-B5C0-4E463E8B5508}"/>
              </a:ext>
            </a:extLst>
          </p:cNvPr>
          <p:cNvSpPr/>
          <p:nvPr/>
        </p:nvSpPr>
        <p:spPr>
          <a:xfrm>
            <a:off x="6771201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6F53388-CA33-4EA5-9063-60CB52D0EE3D}"/>
              </a:ext>
            </a:extLst>
          </p:cNvPr>
          <p:cNvSpPr/>
          <p:nvPr/>
        </p:nvSpPr>
        <p:spPr>
          <a:xfrm>
            <a:off x="7120594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20694EF-1BA6-40D5-8E82-EACD41494B9C}"/>
              </a:ext>
            </a:extLst>
          </p:cNvPr>
          <p:cNvSpPr/>
          <p:nvPr/>
        </p:nvSpPr>
        <p:spPr>
          <a:xfrm>
            <a:off x="7469988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11C8CD-3A3D-4684-95BB-D2CCEE204332}"/>
              </a:ext>
            </a:extLst>
          </p:cNvPr>
          <p:cNvSpPr/>
          <p:nvPr/>
        </p:nvSpPr>
        <p:spPr>
          <a:xfrm>
            <a:off x="7819381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02FF105-B30A-4D92-BEA8-9FA5BC803E29}"/>
              </a:ext>
            </a:extLst>
          </p:cNvPr>
          <p:cNvSpPr/>
          <p:nvPr/>
        </p:nvSpPr>
        <p:spPr>
          <a:xfrm>
            <a:off x="8168774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1F30DE8-88F0-4650-8557-19807F04F191}"/>
              </a:ext>
            </a:extLst>
          </p:cNvPr>
          <p:cNvSpPr/>
          <p:nvPr/>
        </p:nvSpPr>
        <p:spPr>
          <a:xfrm>
            <a:off x="8518168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626539E-7523-409C-B16B-5FB54324661B}"/>
              </a:ext>
            </a:extLst>
          </p:cNvPr>
          <p:cNvSpPr/>
          <p:nvPr/>
        </p:nvSpPr>
        <p:spPr>
          <a:xfrm>
            <a:off x="8867561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678D331-6BAC-4DA3-AD7E-6C4305656069}"/>
              </a:ext>
            </a:extLst>
          </p:cNvPr>
          <p:cNvSpPr/>
          <p:nvPr/>
        </p:nvSpPr>
        <p:spPr>
          <a:xfrm>
            <a:off x="6771201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CF8C917-F45C-41A4-BD6F-F59D267153FB}"/>
              </a:ext>
            </a:extLst>
          </p:cNvPr>
          <p:cNvSpPr/>
          <p:nvPr/>
        </p:nvSpPr>
        <p:spPr>
          <a:xfrm>
            <a:off x="7120594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D395304-841A-4664-B9AC-778831440657}"/>
              </a:ext>
            </a:extLst>
          </p:cNvPr>
          <p:cNvSpPr/>
          <p:nvPr/>
        </p:nvSpPr>
        <p:spPr>
          <a:xfrm>
            <a:off x="7469988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F23019-1597-4239-8C65-C45132717B10}"/>
              </a:ext>
            </a:extLst>
          </p:cNvPr>
          <p:cNvSpPr/>
          <p:nvPr/>
        </p:nvSpPr>
        <p:spPr>
          <a:xfrm>
            <a:off x="7819381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E6AD0B7-5DFD-4C27-9618-96C69BE00C0B}"/>
              </a:ext>
            </a:extLst>
          </p:cNvPr>
          <p:cNvSpPr/>
          <p:nvPr/>
        </p:nvSpPr>
        <p:spPr>
          <a:xfrm>
            <a:off x="8168774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D01273B-7247-418F-84C5-914B31715CB7}"/>
              </a:ext>
            </a:extLst>
          </p:cNvPr>
          <p:cNvSpPr/>
          <p:nvPr/>
        </p:nvSpPr>
        <p:spPr>
          <a:xfrm>
            <a:off x="8518168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7696658-C22D-486F-A50B-78250186FFB2}"/>
              </a:ext>
            </a:extLst>
          </p:cNvPr>
          <p:cNvSpPr/>
          <p:nvPr/>
        </p:nvSpPr>
        <p:spPr>
          <a:xfrm>
            <a:off x="8867561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A20AB3-B4EF-4530-8901-A4A7E853AD9F}"/>
              </a:ext>
            </a:extLst>
          </p:cNvPr>
          <p:cNvSpPr/>
          <p:nvPr/>
        </p:nvSpPr>
        <p:spPr>
          <a:xfrm>
            <a:off x="6771201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C9261FE-6A93-4CEF-AA62-94A66A8DA1FA}"/>
              </a:ext>
            </a:extLst>
          </p:cNvPr>
          <p:cNvSpPr/>
          <p:nvPr/>
        </p:nvSpPr>
        <p:spPr>
          <a:xfrm>
            <a:off x="7120594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B3CE4F3-42F5-40A2-86BF-C9322A809B1E}"/>
              </a:ext>
            </a:extLst>
          </p:cNvPr>
          <p:cNvSpPr/>
          <p:nvPr/>
        </p:nvSpPr>
        <p:spPr>
          <a:xfrm>
            <a:off x="7469988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A2CAEC3-ED6E-4AB4-AE47-B793B214248C}"/>
              </a:ext>
            </a:extLst>
          </p:cNvPr>
          <p:cNvSpPr/>
          <p:nvPr/>
        </p:nvSpPr>
        <p:spPr>
          <a:xfrm>
            <a:off x="7819381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CDB2A41-44EB-452B-85D4-596845AC1279}"/>
              </a:ext>
            </a:extLst>
          </p:cNvPr>
          <p:cNvSpPr/>
          <p:nvPr/>
        </p:nvSpPr>
        <p:spPr>
          <a:xfrm>
            <a:off x="8168774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22DC1F8-295F-4486-A174-C0B22CD4EAB1}"/>
              </a:ext>
            </a:extLst>
          </p:cNvPr>
          <p:cNvSpPr/>
          <p:nvPr/>
        </p:nvSpPr>
        <p:spPr>
          <a:xfrm>
            <a:off x="8518168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BB83872-4561-4737-A91E-E0944867E701}"/>
              </a:ext>
            </a:extLst>
          </p:cNvPr>
          <p:cNvSpPr/>
          <p:nvPr/>
        </p:nvSpPr>
        <p:spPr>
          <a:xfrm>
            <a:off x="8867561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B71F3A9-4D6B-44AD-A4F1-DFA5CE035A6B}"/>
              </a:ext>
            </a:extLst>
          </p:cNvPr>
          <p:cNvSpPr/>
          <p:nvPr/>
        </p:nvSpPr>
        <p:spPr>
          <a:xfrm>
            <a:off x="6771201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07BD4E-432B-4D30-A3FC-A57560A384D7}"/>
              </a:ext>
            </a:extLst>
          </p:cNvPr>
          <p:cNvSpPr/>
          <p:nvPr/>
        </p:nvSpPr>
        <p:spPr>
          <a:xfrm>
            <a:off x="7120594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6ED81AD-025C-4513-BF35-C66248FCB85A}"/>
              </a:ext>
            </a:extLst>
          </p:cNvPr>
          <p:cNvSpPr/>
          <p:nvPr/>
        </p:nvSpPr>
        <p:spPr>
          <a:xfrm>
            <a:off x="7469988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0511E6-1691-4084-8626-94B4FD4C90E8}"/>
              </a:ext>
            </a:extLst>
          </p:cNvPr>
          <p:cNvSpPr/>
          <p:nvPr/>
        </p:nvSpPr>
        <p:spPr>
          <a:xfrm>
            <a:off x="7819381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4E7F034-2DDE-4B30-8613-BD0A6185817D}"/>
              </a:ext>
            </a:extLst>
          </p:cNvPr>
          <p:cNvSpPr/>
          <p:nvPr/>
        </p:nvSpPr>
        <p:spPr>
          <a:xfrm>
            <a:off x="8168774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A93270F-D314-4762-8127-A376E351D2CB}"/>
              </a:ext>
            </a:extLst>
          </p:cNvPr>
          <p:cNvSpPr/>
          <p:nvPr/>
        </p:nvSpPr>
        <p:spPr>
          <a:xfrm>
            <a:off x="8518168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65C452C-D78B-4140-A6BE-7C15EC063ABF}"/>
              </a:ext>
            </a:extLst>
          </p:cNvPr>
          <p:cNvSpPr/>
          <p:nvPr/>
        </p:nvSpPr>
        <p:spPr>
          <a:xfrm>
            <a:off x="8867561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9145789-C28D-4EF6-A748-EB288C7608F6}"/>
              </a:ext>
            </a:extLst>
          </p:cNvPr>
          <p:cNvSpPr/>
          <p:nvPr/>
        </p:nvSpPr>
        <p:spPr>
          <a:xfrm>
            <a:off x="6771201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9E9160-3C41-4667-91F4-52C207DD5397}"/>
              </a:ext>
            </a:extLst>
          </p:cNvPr>
          <p:cNvSpPr/>
          <p:nvPr/>
        </p:nvSpPr>
        <p:spPr>
          <a:xfrm>
            <a:off x="7120594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BA39ECC-3C2D-43B9-B123-4DA539C62FF5}"/>
              </a:ext>
            </a:extLst>
          </p:cNvPr>
          <p:cNvSpPr/>
          <p:nvPr/>
        </p:nvSpPr>
        <p:spPr>
          <a:xfrm>
            <a:off x="7469988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DC11569-9CD5-4601-8A2C-19C887EF9C11}"/>
              </a:ext>
            </a:extLst>
          </p:cNvPr>
          <p:cNvSpPr/>
          <p:nvPr/>
        </p:nvSpPr>
        <p:spPr>
          <a:xfrm>
            <a:off x="7819381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4194C19-FE51-4185-B814-FF2F94B1CDBF}"/>
              </a:ext>
            </a:extLst>
          </p:cNvPr>
          <p:cNvSpPr/>
          <p:nvPr/>
        </p:nvSpPr>
        <p:spPr>
          <a:xfrm>
            <a:off x="8168774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A3ECDED-F9C9-42D8-9E50-7270592C931C}"/>
              </a:ext>
            </a:extLst>
          </p:cNvPr>
          <p:cNvSpPr/>
          <p:nvPr/>
        </p:nvSpPr>
        <p:spPr>
          <a:xfrm>
            <a:off x="8518168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426AE36-0ACE-4A1C-9007-B7CEF5253BBE}"/>
              </a:ext>
            </a:extLst>
          </p:cNvPr>
          <p:cNvSpPr/>
          <p:nvPr/>
        </p:nvSpPr>
        <p:spPr>
          <a:xfrm>
            <a:off x="8867561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162331B-7EC7-4611-9AE4-A3FEA196DC92}"/>
              </a:ext>
            </a:extLst>
          </p:cNvPr>
          <p:cNvSpPr txBox="1"/>
          <p:nvPr/>
        </p:nvSpPr>
        <p:spPr>
          <a:xfrm>
            <a:off x="4013970" y="4959576"/>
            <a:ext cx="209223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[[0 1 0 0 0 0 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 0 1 0 1 1 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 1 0 1 0 0 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 0 1 0 1 0 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 1 0 1 0 0 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 1 0 0 0 0 1]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 0 0 0 0 1 0]]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37BD1C3-DAF9-4AA2-929C-7EABF2E9126F}"/>
              </a:ext>
            </a:extLst>
          </p:cNvPr>
          <p:cNvSpPr/>
          <p:nvPr/>
        </p:nvSpPr>
        <p:spPr>
          <a:xfrm rot="16200000">
            <a:off x="8870352" y="3787091"/>
            <a:ext cx="315578" cy="23759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6383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36573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상호정보량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41435" y="1121766"/>
            <a:ext cx="87366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동시발생 행렬의 원소는 두 단어가 동시에 발생한 횟수를 나타내지만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발생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횟수라는 것은 사실 좋은 특징이 아니다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동시발생을 생각해보자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'...the car...'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문구가 자주 보일 것이며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'drive'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관련이 깊다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고빈도 단어이기 때문에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더 관련이 있어 보이게 결과가 나올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해결하기 위해 점별 상호정보량이라는 척도를 사용한다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PMI(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Pointwise Mutual Information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확률 변수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다음 식으로 정의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/>
              <p:nvPr/>
            </p:nvSpPr>
            <p:spPr>
              <a:xfrm>
                <a:off x="2469975" y="3877169"/>
                <a:ext cx="4879606" cy="104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,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(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975" y="3877169"/>
                <a:ext cx="4879606" cy="1043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FED2F09-5B3C-43FB-977D-C705CAC6AC86}"/>
              </a:ext>
            </a:extLst>
          </p:cNvPr>
          <p:cNvSpPr txBox="1"/>
          <p:nvPr/>
        </p:nvSpPr>
        <p:spPr>
          <a:xfrm>
            <a:off x="854555" y="5301983"/>
            <a:ext cx="8731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P(x)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P(y)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P(x,y)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동시에 일어날 확률이다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높을수록 관련성이 높다는 의미이다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8975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 형상 확인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/>
              <p:nvPr/>
            </p:nvSpPr>
            <p:spPr>
              <a:xfrm>
                <a:off x="1742052" y="2413425"/>
                <a:ext cx="479137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3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     2×4          3×4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052" y="2413425"/>
                <a:ext cx="4791376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1235343" y="1131326"/>
            <a:ext cx="5804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곱에서는 대응하는 차원의 원소 수를 일치시킨다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3FF27-CB41-4847-AF58-BB1078CB8287}"/>
              </a:ext>
            </a:extLst>
          </p:cNvPr>
          <p:cNvSpPr txBox="1"/>
          <p:nvPr/>
        </p:nvSpPr>
        <p:spPr>
          <a:xfrm>
            <a:off x="2136161" y="1680042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BB9F2B-89F7-4437-87C3-DD9645726AC6}"/>
              </a:ext>
            </a:extLst>
          </p:cNvPr>
          <p:cNvSpPr txBox="1"/>
          <p:nvPr/>
        </p:nvSpPr>
        <p:spPr>
          <a:xfrm>
            <a:off x="3709418" y="1680042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4801FF-0072-4432-84FB-605E36A4B83F}"/>
              </a:ext>
            </a:extLst>
          </p:cNvPr>
          <p:cNvSpPr txBox="1"/>
          <p:nvPr/>
        </p:nvSpPr>
        <p:spPr>
          <a:xfrm>
            <a:off x="5691899" y="1680042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D0D27B-2EEE-41C5-AD76-B56BEC7C2C7F}"/>
              </a:ext>
            </a:extLst>
          </p:cNvPr>
          <p:cNvSpPr txBox="1"/>
          <p:nvPr/>
        </p:nvSpPr>
        <p:spPr>
          <a:xfrm>
            <a:off x="4741863" y="1664909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84FD91-13CB-4B17-AEE0-6017570BB272}"/>
              </a:ext>
            </a:extLst>
          </p:cNvPr>
          <p:cNvSpPr txBox="1"/>
          <p:nvPr/>
        </p:nvSpPr>
        <p:spPr>
          <a:xfrm>
            <a:off x="2983959" y="1541897"/>
            <a:ext cx="287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7BE118-26C2-46CF-BC7E-69DE3EEEC435}"/>
              </a:ext>
            </a:extLst>
          </p:cNvPr>
          <p:cNvSpPr/>
          <p:nvPr/>
        </p:nvSpPr>
        <p:spPr>
          <a:xfrm>
            <a:off x="2490197" y="292170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D75DA87-57B6-40D2-B369-295E94E26743}"/>
              </a:ext>
            </a:extLst>
          </p:cNvPr>
          <p:cNvSpPr/>
          <p:nvPr/>
        </p:nvSpPr>
        <p:spPr>
          <a:xfrm>
            <a:off x="3238342" y="292170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3E5B98-701D-41F2-8602-5A4C73BE2296}"/>
              </a:ext>
            </a:extLst>
          </p:cNvPr>
          <p:cNvSpPr/>
          <p:nvPr/>
        </p:nvSpPr>
        <p:spPr>
          <a:xfrm>
            <a:off x="1742052" y="291841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F6705B9-0849-43E8-8FD2-E034CF241611}"/>
              </a:ext>
            </a:extLst>
          </p:cNvPr>
          <p:cNvSpPr/>
          <p:nvPr/>
        </p:nvSpPr>
        <p:spPr>
          <a:xfrm>
            <a:off x="4070314" y="292420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E6F1190-D08C-4741-BCF2-BE596138208C}"/>
              </a:ext>
            </a:extLst>
          </p:cNvPr>
          <p:cNvSpPr/>
          <p:nvPr/>
        </p:nvSpPr>
        <p:spPr>
          <a:xfrm>
            <a:off x="5301871" y="291841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4718E4D-854E-4922-BC37-215BF9F4C6BE}"/>
              </a:ext>
            </a:extLst>
          </p:cNvPr>
          <p:cNvSpPr/>
          <p:nvPr/>
        </p:nvSpPr>
        <p:spPr>
          <a:xfrm>
            <a:off x="6121141" y="291841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8571005-D0D7-48E0-A2B7-C72FB1864245}"/>
              </a:ext>
            </a:extLst>
          </p:cNvPr>
          <p:cNvCxnSpPr>
            <a:cxnSpLocks/>
            <a:stCxn id="12" idx="2"/>
            <a:endCxn id="44" idx="2"/>
          </p:cNvCxnSpPr>
          <p:nvPr/>
        </p:nvCxnSpPr>
        <p:spPr>
          <a:xfrm rot="16200000" flipH="1">
            <a:off x="3111150" y="2593350"/>
            <a:ext cx="12700" cy="748145"/>
          </a:xfrm>
          <a:prstGeom prst="bentConnector3">
            <a:avLst>
              <a:gd name="adj1" fmla="val 1087563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1B4E268-65D8-4A11-BF6B-7ED7E14FECAB}"/>
              </a:ext>
            </a:extLst>
          </p:cNvPr>
          <p:cNvCxnSpPr>
            <a:cxnSpLocks/>
            <a:stCxn id="45" idx="2"/>
            <a:endCxn id="47" idx="2"/>
          </p:cNvCxnSpPr>
          <p:nvPr/>
        </p:nvCxnSpPr>
        <p:spPr>
          <a:xfrm rot="16200000" flipH="1">
            <a:off x="3768842" y="1184226"/>
            <a:ext cx="12700" cy="3559819"/>
          </a:xfrm>
          <a:prstGeom prst="bentConnector3">
            <a:avLst>
              <a:gd name="adj1" fmla="val 4885724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B89B2DB3-D552-43FF-829B-DE5AD706357E}"/>
              </a:ext>
            </a:extLst>
          </p:cNvPr>
          <p:cNvCxnSpPr>
            <a:cxnSpLocks/>
            <a:stCxn id="46" idx="2"/>
            <a:endCxn id="48" idx="2"/>
          </p:cNvCxnSpPr>
          <p:nvPr/>
        </p:nvCxnSpPr>
        <p:spPr>
          <a:xfrm rot="5400000" flipH="1" flipV="1">
            <a:off x="5339716" y="1941614"/>
            <a:ext cx="5783" cy="2050827"/>
          </a:xfrm>
          <a:prstGeom prst="bentConnector3">
            <a:avLst>
              <a:gd name="adj1" fmla="val -1484853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D30FD0E-86A1-4C40-ADA6-D1DA02E858FB}"/>
              </a:ext>
            </a:extLst>
          </p:cNvPr>
          <p:cNvSpPr txBox="1"/>
          <p:nvPr/>
        </p:nvSpPr>
        <p:spPr>
          <a:xfrm>
            <a:off x="2537052" y="4402192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5184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상호정보량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/>
              <p:nvPr/>
            </p:nvSpPr>
            <p:spPr>
              <a:xfrm>
                <a:off x="270331" y="1070808"/>
                <a:ext cx="9746643" cy="1493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,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𝑥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,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𝑁</m:t>
                                  </m:r>
                                </m:den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𝑁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𝑁</m:t>
                                  </m:r>
                                </m:den>
                              </m:f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,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31" y="1070808"/>
                <a:ext cx="9746643" cy="1493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FED2F09-5B3C-43FB-977D-C705CAC6AC86}"/>
              </a:ext>
            </a:extLst>
          </p:cNvPr>
          <p:cNvSpPr txBox="1"/>
          <p:nvPr/>
        </p:nvSpPr>
        <p:spPr>
          <a:xfrm>
            <a:off x="324357" y="3076969"/>
            <a:ext cx="90423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동시발생 행렬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C(x,y)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동시발생하는 횟수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C(x)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C(y)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각각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등장 횟수이며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말뭉치에 포함된 단어 수이다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식을 토대로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등장한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'the', 20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등장한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등장한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'drive'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계산해보자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/>
              <p:nvPr/>
            </p:nvSpPr>
            <p:spPr>
              <a:xfrm>
                <a:off x="1446202" y="4472315"/>
                <a:ext cx="6798656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𝑡h𝑒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","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𝑐𝑎𝑟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10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∙10000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1000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∙20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≈2.32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02" y="4472315"/>
                <a:ext cx="6798656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B31B07-D2E9-4765-A5AB-EE2015AFEF00}"/>
                  </a:ext>
                </a:extLst>
              </p:cNvPr>
              <p:cNvSpPr txBox="1"/>
              <p:nvPr/>
            </p:nvSpPr>
            <p:spPr>
              <a:xfrm>
                <a:off x="1342535" y="5573651"/>
                <a:ext cx="7148111" cy="818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𝑐𝑎𝑟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","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𝑑𝑟𝑖𝑣𝑒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5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∙10000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20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≈7.97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B31B07-D2E9-4765-A5AB-EE2015AFE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535" y="5573651"/>
                <a:ext cx="7148111" cy="818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8603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상호정보량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ED2F09-5B3C-43FB-977D-C705CAC6AC86}"/>
              </a:ext>
            </a:extLst>
          </p:cNvPr>
          <p:cNvSpPr txBox="1"/>
          <p:nvPr/>
        </p:nvSpPr>
        <p:spPr>
          <a:xfrm>
            <a:off x="691735" y="1094969"/>
            <a:ext cx="80217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결과를 살펴보면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'drive'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관계성이 강하다는 것을 볼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결과가 나온 이유는 단어가 단독으로 출현하는 횟수가 고려되었기 때문이다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예에서는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자주 출현하였기 때문에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낮아진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에도 문제가 하나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두 단어의 동시발생 횟수가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log(0,2) = -infinite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피하기 위해 실제 구현할 때는 양의 상호정보량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(PPMI)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/>
              <p:nvPr/>
            </p:nvSpPr>
            <p:spPr>
              <a:xfrm>
                <a:off x="2022505" y="3704461"/>
                <a:ext cx="51674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𝑚𝑎𝑥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(0,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505" y="3704461"/>
                <a:ext cx="516744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CDC8838-8EF0-4294-888D-60A71174D730}"/>
              </a:ext>
            </a:extLst>
          </p:cNvPr>
          <p:cNvSpPr txBox="1"/>
          <p:nvPr/>
        </p:nvSpPr>
        <p:spPr>
          <a:xfrm>
            <a:off x="691735" y="4369208"/>
            <a:ext cx="70888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식에 따라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음수인 때는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취급하며 단어 사이의 관련성을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이상의 실수로 나타낼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PPMI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행렬에도 문제가 있는데 말뭉치의 어휘 수가 증가함에 따라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 벡터의 차원 수도 증가한다는 문제이다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대처하고자 자주 수행하는 기법이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차원 감소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9933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917435" y="1106066"/>
            <a:ext cx="884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그림으로 이해하는 차원 감소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2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데이터를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차원으로 표현하기 위해 중요한 축을 찾는다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1E28C-AD75-4915-8902-AAD6CCF08CF6}"/>
              </a:ext>
            </a:extLst>
          </p:cNvPr>
          <p:cNvSpPr txBox="1"/>
          <p:nvPr/>
        </p:nvSpPr>
        <p:spPr>
          <a:xfrm>
            <a:off x="917435" y="4398887"/>
            <a:ext cx="79912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그림 예시처럼 데이터의 분포를 고려해 중요한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찾는 일을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 그림은 데이터점들을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좌표에 표시한 모습이고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 그림은 새로운 축을 도입하여 똑같은 데이터를 좌표축 하나만으로 표시했다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중요한 것은 가장 적합한 축을 찾아내는 일로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값만으로 데이터의 본질적인 차이를 구별할 수 있어야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다차원 데이터에 대해서도 수행 가능하다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D3C5B56-DA25-453A-815A-FBF8A6CCE5B4}"/>
              </a:ext>
            </a:extLst>
          </p:cNvPr>
          <p:cNvCxnSpPr/>
          <p:nvPr/>
        </p:nvCxnSpPr>
        <p:spPr>
          <a:xfrm flipV="1">
            <a:off x="2318795" y="1662896"/>
            <a:ext cx="0" cy="253871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ED5B8B3-ADCA-4B0E-B614-C733DECEDF73}"/>
              </a:ext>
            </a:extLst>
          </p:cNvPr>
          <p:cNvCxnSpPr/>
          <p:nvPr/>
        </p:nvCxnSpPr>
        <p:spPr>
          <a:xfrm>
            <a:off x="1983129" y="3900668"/>
            <a:ext cx="2758734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B4F5B804-0408-4D11-BBCB-48F76595DF8F}"/>
              </a:ext>
            </a:extLst>
          </p:cNvPr>
          <p:cNvGrpSpPr/>
          <p:nvPr/>
        </p:nvGrpSpPr>
        <p:grpSpPr>
          <a:xfrm>
            <a:off x="2673250" y="2209431"/>
            <a:ext cx="1628676" cy="1372054"/>
            <a:chOff x="2673250" y="2209431"/>
            <a:chExt cx="1628676" cy="137205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C5EE683-BD87-4EA2-8EA0-4C44B5E12A93}"/>
                </a:ext>
              </a:extLst>
            </p:cNvPr>
            <p:cNvSpPr/>
            <p:nvPr/>
          </p:nvSpPr>
          <p:spPr>
            <a:xfrm>
              <a:off x="4255626" y="22094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B14EE9-EFDD-4054-9BAD-980702D47E73}"/>
                </a:ext>
              </a:extLst>
            </p:cNvPr>
            <p:cNvSpPr/>
            <p:nvPr/>
          </p:nvSpPr>
          <p:spPr>
            <a:xfrm>
              <a:off x="4103225" y="227505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30E7D9E-6109-408A-8084-CF82C52873A2}"/>
                </a:ext>
              </a:extLst>
            </p:cNvPr>
            <p:cNvSpPr/>
            <p:nvPr/>
          </p:nvSpPr>
          <p:spPr>
            <a:xfrm>
              <a:off x="4076216" y="24522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0BA92A9-7636-4869-B782-EC5BD8626F4B}"/>
                </a:ext>
              </a:extLst>
            </p:cNvPr>
            <p:cNvSpPr/>
            <p:nvPr/>
          </p:nvSpPr>
          <p:spPr>
            <a:xfrm>
              <a:off x="3952751" y="24698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2F84DD4-CB63-47E9-A1DF-A1A4BF5415E4}"/>
                </a:ext>
              </a:extLst>
            </p:cNvPr>
            <p:cNvSpPr/>
            <p:nvPr/>
          </p:nvSpPr>
          <p:spPr>
            <a:xfrm>
              <a:off x="3808063" y="245231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5670D70-B075-45EB-9CD8-1F5F46378513}"/>
                </a:ext>
              </a:extLst>
            </p:cNvPr>
            <p:cNvSpPr/>
            <p:nvPr/>
          </p:nvSpPr>
          <p:spPr>
            <a:xfrm>
              <a:off x="3883304" y="26333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5E35E75-8B28-4FD6-A8B1-73937828EFB8}"/>
                </a:ext>
              </a:extLst>
            </p:cNvPr>
            <p:cNvSpPr/>
            <p:nvPr/>
          </p:nvSpPr>
          <p:spPr>
            <a:xfrm>
              <a:off x="3989403" y="25837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2587B25-9590-406C-BE9F-11B435020810}"/>
                </a:ext>
              </a:extLst>
            </p:cNvPr>
            <p:cNvSpPr/>
            <p:nvPr/>
          </p:nvSpPr>
          <p:spPr>
            <a:xfrm>
              <a:off x="4209325" y="229340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653A77F-621C-49A3-815C-72CADE6BB4A3}"/>
                </a:ext>
              </a:extLst>
            </p:cNvPr>
            <p:cNvSpPr/>
            <p:nvPr/>
          </p:nvSpPr>
          <p:spPr>
            <a:xfrm>
              <a:off x="4163025" y="240013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84CB674-766B-4276-8D89-F0929DF81FE1}"/>
                </a:ext>
              </a:extLst>
            </p:cNvPr>
            <p:cNvSpPr/>
            <p:nvPr/>
          </p:nvSpPr>
          <p:spPr>
            <a:xfrm>
              <a:off x="3906451" y="24342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A939088-C2FD-442A-A6E1-294F4DF53B7F}"/>
                </a:ext>
              </a:extLst>
            </p:cNvPr>
            <p:cNvSpPr/>
            <p:nvPr/>
          </p:nvSpPr>
          <p:spPr>
            <a:xfrm>
              <a:off x="3757897" y="25534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96CE907-5499-4801-B4A2-5DFF6167FB1A}"/>
                </a:ext>
              </a:extLst>
            </p:cNvPr>
            <p:cNvSpPr/>
            <p:nvPr/>
          </p:nvSpPr>
          <p:spPr>
            <a:xfrm>
              <a:off x="3837004" y="25978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B108904-8C13-42ED-AE3E-35AE744B53AE}"/>
                </a:ext>
              </a:extLst>
            </p:cNvPr>
            <p:cNvSpPr/>
            <p:nvPr/>
          </p:nvSpPr>
          <p:spPr>
            <a:xfrm>
              <a:off x="4103226" y="250574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263A6AA-BBBF-4058-83B6-5895F785DAE6}"/>
                </a:ext>
              </a:extLst>
            </p:cNvPr>
            <p:cNvSpPr/>
            <p:nvPr/>
          </p:nvSpPr>
          <p:spPr>
            <a:xfrm>
              <a:off x="4056926" y="261247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3D06797-4ACD-4399-BCE3-8A692390B2B4}"/>
                </a:ext>
              </a:extLst>
            </p:cNvPr>
            <p:cNvSpPr/>
            <p:nvPr/>
          </p:nvSpPr>
          <p:spPr>
            <a:xfrm>
              <a:off x="3800352" y="264660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C70D28A-F234-4E61-B3FE-BEAF9E33DCDB}"/>
                </a:ext>
              </a:extLst>
            </p:cNvPr>
            <p:cNvSpPr/>
            <p:nvPr/>
          </p:nvSpPr>
          <p:spPr>
            <a:xfrm>
              <a:off x="3684605" y="25057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8674575-C09F-4103-829A-E2469C4FF50F}"/>
                </a:ext>
              </a:extLst>
            </p:cNvPr>
            <p:cNvSpPr/>
            <p:nvPr/>
          </p:nvSpPr>
          <p:spPr>
            <a:xfrm>
              <a:off x="3655664" y="26291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665EB669-2A73-49B9-9C4F-C2F9AB18F592}"/>
                </a:ext>
              </a:extLst>
            </p:cNvPr>
            <p:cNvSpPr/>
            <p:nvPr/>
          </p:nvSpPr>
          <p:spPr>
            <a:xfrm>
              <a:off x="3730905" y="28101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B50E57A-EC1C-4C6C-BA3B-3C0FC42B6055}"/>
                </a:ext>
              </a:extLst>
            </p:cNvPr>
            <p:cNvSpPr/>
            <p:nvPr/>
          </p:nvSpPr>
          <p:spPr>
            <a:xfrm>
              <a:off x="3837004" y="27605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5D56DEE-8BE2-4DA3-B73D-4903B3866591}"/>
                </a:ext>
              </a:extLst>
            </p:cNvPr>
            <p:cNvSpPr/>
            <p:nvPr/>
          </p:nvSpPr>
          <p:spPr>
            <a:xfrm>
              <a:off x="3906452" y="254689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182BD5C-81A1-4465-B26C-DFFEA0BD3285}"/>
                </a:ext>
              </a:extLst>
            </p:cNvPr>
            <p:cNvSpPr/>
            <p:nvPr/>
          </p:nvSpPr>
          <p:spPr>
            <a:xfrm>
              <a:off x="3754052" y="249300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2CEECC24-FA55-407D-8B42-9E688FEA31F0}"/>
                </a:ext>
              </a:extLst>
            </p:cNvPr>
            <p:cNvSpPr/>
            <p:nvPr/>
          </p:nvSpPr>
          <p:spPr>
            <a:xfrm>
              <a:off x="3727043" y="26701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20E6A1A9-35B6-466F-AE38-E1C3312C6115}"/>
                </a:ext>
              </a:extLst>
            </p:cNvPr>
            <p:cNvSpPr/>
            <p:nvPr/>
          </p:nvSpPr>
          <p:spPr>
            <a:xfrm>
              <a:off x="3458890" y="267026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080D11C-0086-443D-9CB4-6933ABF41793}"/>
                </a:ext>
              </a:extLst>
            </p:cNvPr>
            <p:cNvSpPr/>
            <p:nvPr/>
          </p:nvSpPr>
          <p:spPr>
            <a:xfrm>
              <a:off x="3455024" y="280697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BBDE93D-D09E-48FD-A3C3-52DD3661C893}"/>
                </a:ext>
              </a:extLst>
            </p:cNvPr>
            <p:cNvSpPr/>
            <p:nvPr/>
          </p:nvSpPr>
          <p:spPr>
            <a:xfrm>
              <a:off x="3791655" y="269296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F15A011-AC34-4B1A-9377-E891B94B89A0}"/>
                </a:ext>
              </a:extLst>
            </p:cNvPr>
            <p:cNvSpPr/>
            <p:nvPr/>
          </p:nvSpPr>
          <p:spPr>
            <a:xfrm>
              <a:off x="3639255" y="263907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00BA11D3-3FC6-4048-A61F-C615924ACE4A}"/>
                </a:ext>
              </a:extLst>
            </p:cNvPr>
            <p:cNvSpPr/>
            <p:nvPr/>
          </p:nvSpPr>
          <p:spPr>
            <a:xfrm>
              <a:off x="3612246" y="28162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BEAF97D-D45A-476A-8ECA-552E4DF08F87}"/>
                </a:ext>
              </a:extLst>
            </p:cNvPr>
            <p:cNvSpPr/>
            <p:nvPr/>
          </p:nvSpPr>
          <p:spPr>
            <a:xfrm>
              <a:off x="3373034" y="26929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E2BE569-B084-4492-A424-25577B7BB4D3}"/>
                </a:ext>
              </a:extLst>
            </p:cNvPr>
            <p:cNvSpPr/>
            <p:nvPr/>
          </p:nvSpPr>
          <p:spPr>
            <a:xfrm>
              <a:off x="3344093" y="28163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7D1DF896-C3FC-42E8-931A-D2EF9328DF4C}"/>
                </a:ext>
              </a:extLst>
            </p:cNvPr>
            <p:cNvSpPr/>
            <p:nvPr/>
          </p:nvSpPr>
          <p:spPr>
            <a:xfrm>
              <a:off x="3340227" y="29530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478E453-FEE3-4861-8EBD-1C439487B47C}"/>
                </a:ext>
              </a:extLst>
            </p:cNvPr>
            <p:cNvSpPr/>
            <p:nvPr/>
          </p:nvSpPr>
          <p:spPr>
            <a:xfrm>
              <a:off x="3419334" y="299738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822E634A-3092-4DC7-869B-F3A8859DB0E7}"/>
                </a:ext>
              </a:extLst>
            </p:cNvPr>
            <p:cNvSpPr/>
            <p:nvPr/>
          </p:nvSpPr>
          <p:spPr>
            <a:xfrm>
              <a:off x="3525433" y="294780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375AAEF-B432-4D37-8AB5-0641A6061964}"/>
                </a:ext>
              </a:extLst>
            </p:cNvPr>
            <p:cNvSpPr/>
            <p:nvPr/>
          </p:nvSpPr>
          <p:spPr>
            <a:xfrm>
              <a:off x="3615137" y="273136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E577225-DA65-4EE2-A86F-C2EC7D8D740D}"/>
                </a:ext>
              </a:extLst>
            </p:cNvPr>
            <p:cNvSpPr/>
            <p:nvPr/>
          </p:nvSpPr>
          <p:spPr>
            <a:xfrm>
              <a:off x="3721237" y="289199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4C17FB5B-4DF7-4C76-9D16-8DE94FACA17A}"/>
                </a:ext>
              </a:extLst>
            </p:cNvPr>
            <p:cNvSpPr/>
            <p:nvPr/>
          </p:nvSpPr>
          <p:spPr>
            <a:xfrm>
              <a:off x="3588128" y="290852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79160827-A8A5-4111-B2B7-3B0C59EE532C}"/>
                </a:ext>
              </a:extLst>
            </p:cNvPr>
            <p:cNvSpPr/>
            <p:nvPr/>
          </p:nvSpPr>
          <p:spPr>
            <a:xfrm>
              <a:off x="3319975" y="29086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9995E83C-336F-401D-8885-4D15981CD088}"/>
                </a:ext>
              </a:extLst>
            </p:cNvPr>
            <p:cNvSpPr/>
            <p:nvPr/>
          </p:nvSpPr>
          <p:spPr>
            <a:xfrm>
              <a:off x="3316109" y="30453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52288C18-4397-4BA0-86AB-17B448D67668}"/>
                </a:ext>
              </a:extLst>
            </p:cNvPr>
            <p:cNvSpPr/>
            <p:nvPr/>
          </p:nvSpPr>
          <p:spPr>
            <a:xfrm>
              <a:off x="3395216" y="30896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9FEA6F9-B94A-4A6F-B608-A6C948534F15}"/>
                </a:ext>
              </a:extLst>
            </p:cNvPr>
            <p:cNvSpPr/>
            <p:nvPr/>
          </p:nvSpPr>
          <p:spPr>
            <a:xfrm>
              <a:off x="3501315" y="3040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3274BC9D-F6C9-482D-BD3A-4875EDDC3F17}"/>
                </a:ext>
              </a:extLst>
            </p:cNvPr>
            <p:cNvSpPr/>
            <p:nvPr/>
          </p:nvSpPr>
          <p:spPr>
            <a:xfrm>
              <a:off x="3674930" y="27650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54A5984-DB08-46ED-8DFA-EBB6A246ED44}"/>
                </a:ext>
              </a:extLst>
            </p:cNvPr>
            <p:cNvSpPr/>
            <p:nvPr/>
          </p:nvSpPr>
          <p:spPr>
            <a:xfrm>
              <a:off x="3674929" y="28845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CF01DA00-077F-44F2-A37A-CE638268C059}"/>
                </a:ext>
              </a:extLst>
            </p:cNvPr>
            <p:cNvSpPr/>
            <p:nvPr/>
          </p:nvSpPr>
          <p:spPr>
            <a:xfrm>
              <a:off x="3628629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65C0A552-EEC6-4ABB-A328-9446A395391A}"/>
                </a:ext>
              </a:extLst>
            </p:cNvPr>
            <p:cNvSpPr/>
            <p:nvPr/>
          </p:nvSpPr>
          <p:spPr>
            <a:xfrm>
              <a:off x="3495520" y="300785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B6BFEB6E-0EEC-4985-A107-F2092F47B01C}"/>
                </a:ext>
              </a:extLst>
            </p:cNvPr>
            <p:cNvSpPr/>
            <p:nvPr/>
          </p:nvSpPr>
          <p:spPr>
            <a:xfrm>
              <a:off x="3372055" y="30254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D74ADED5-C459-4D90-BD36-17FF1C6327D0}"/>
                </a:ext>
              </a:extLst>
            </p:cNvPr>
            <p:cNvSpPr/>
            <p:nvPr/>
          </p:nvSpPr>
          <p:spPr>
            <a:xfrm>
              <a:off x="3256308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05FB9607-CC16-432C-BF2A-A54802080606}"/>
                </a:ext>
              </a:extLst>
            </p:cNvPr>
            <p:cNvSpPr/>
            <p:nvPr/>
          </p:nvSpPr>
          <p:spPr>
            <a:xfrm>
              <a:off x="3227367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838D2B39-596B-472F-88ED-D7B753C92C48}"/>
                </a:ext>
              </a:extLst>
            </p:cNvPr>
            <p:cNvSpPr/>
            <p:nvPr/>
          </p:nvSpPr>
          <p:spPr>
            <a:xfrm>
              <a:off x="3223501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1CA14C1-4C52-4299-B004-33838DEDC785}"/>
                </a:ext>
              </a:extLst>
            </p:cNvPr>
            <p:cNvSpPr/>
            <p:nvPr/>
          </p:nvSpPr>
          <p:spPr>
            <a:xfrm>
              <a:off x="3302608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DC08E51C-B203-4959-AA45-9073C9F0FBE7}"/>
                </a:ext>
              </a:extLst>
            </p:cNvPr>
            <p:cNvSpPr/>
            <p:nvPr/>
          </p:nvSpPr>
          <p:spPr>
            <a:xfrm>
              <a:off x="3408707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C74D397-A87A-4327-BBB6-A35090187255}"/>
                </a:ext>
              </a:extLst>
            </p:cNvPr>
            <p:cNvSpPr/>
            <p:nvPr/>
          </p:nvSpPr>
          <p:spPr>
            <a:xfrm>
              <a:off x="3508067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B584712A-55E3-4889-8840-684E0CDD161E}"/>
                </a:ext>
              </a:extLst>
            </p:cNvPr>
            <p:cNvSpPr/>
            <p:nvPr/>
          </p:nvSpPr>
          <p:spPr>
            <a:xfrm>
              <a:off x="3135746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C4378E15-5B86-401A-9791-AE026D80E9CF}"/>
                </a:ext>
              </a:extLst>
            </p:cNvPr>
            <p:cNvSpPr/>
            <p:nvPr/>
          </p:nvSpPr>
          <p:spPr>
            <a:xfrm>
              <a:off x="3106805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9C801FE-0B73-403E-B534-BCA240B75C4E}"/>
                </a:ext>
              </a:extLst>
            </p:cNvPr>
            <p:cNvSpPr/>
            <p:nvPr/>
          </p:nvSpPr>
          <p:spPr>
            <a:xfrm>
              <a:off x="3102939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FB65FC2C-9F35-44BF-976E-795E0A627C25}"/>
                </a:ext>
              </a:extLst>
            </p:cNvPr>
            <p:cNvSpPr/>
            <p:nvPr/>
          </p:nvSpPr>
          <p:spPr>
            <a:xfrm>
              <a:off x="3182046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8959CF60-7536-47E9-A3DA-94DF7FD1023F}"/>
                </a:ext>
              </a:extLst>
            </p:cNvPr>
            <p:cNvSpPr/>
            <p:nvPr/>
          </p:nvSpPr>
          <p:spPr>
            <a:xfrm>
              <a:off x="3288145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A99EFF32-8A28-459E-A677-6D856D29BABC}"/>
                </a:ext>
              </a:extLst>
            </p:cNvPr>
            <p:cNvSpPr/>
            <p:nvPr/>
          </p:nvSpPr>
          <p:spPr>
            <a:xfrm>
              <a:off x="3492625" y="292913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13E8CC1-248A-47D3-AE0B-FDD6BC76358E}"/>
                </a:ext>
              </a:extLst>
            </p:cNvPr>
            <p:cNvSpPr/>
            <p:nvPr/>
          </p:nvSpPr>
          <p:spPr>
            <a:xfrm>
              <a:off x="3189751" y="306999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F5B52DC9-1840-43D4-A6D0-2838FE82C852}"/>
                </a:ext>
              </a:extLst>
            </p:cNvPr>
            <p:cNvSpPr/>
            <p:nvPr/>
          </p:nvSpPr>
          <p:spPr>
            <a:xfrm>
              <a:off x="3045063" y="305250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F798CAFA-1552-42A5-A006-645B25F92452}"/>
                </a:ext>
              </a:extLst>
            </p:cNvPr>
            <p:cNvSpPr/>
            <p:nvPr/>
          </p:nvSpPr>
          <p:spPr>
            <a:xfrm>
              <a:off x="3455012" y="28477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90C5435A-22DF-45AD-9F96-A6A0FDD2020A}"/>
                </a:ext>
              </a:extLst>
            </p:cNvPr>
            <p:cNvSpPr/>
            <p:nvPr/>
          </p:nvSpPr>
          <p:spPr>
            <a:xfrm>
              <a:off x="3152137" y="3108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8008DC4-69E8-4B1E-B7D0-3301FA0E9269}"/>
                </a:ext>
              </a:extLst>
            </p:cNvPr>
            <p:cNvSpPr/>
            <p:nvPr/>
          </p:nvSpPr>
          <p:spPr>
            <a:xfrm>
              <a:off x="3036390" y="29672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4C38094D-D78F-4EF2-8BF0-D1E8A17E20E6}"/>
                </a:ext>
              </a:extLst>
            </p:cNvPr>
            <p:cNvSpPr/>
            <p:nvPr/>
          </p:nvSpPr>
          <p:spPr>
            <a:xfrm>
              <a:off x="3003583" y="32273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3A4F63A2-2D50-4A92-AF48-C8D2156CFC78}"/>
                </a:ext>
              </a:extLst>
            </p:cNvPr>
            <p:cNvSpPr/>
            <p:nvPr/>
          </p:nvSpPr>
          <p:spPr>
            <a:xfrm>
              <a:off x="3082690" y="32716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3DE5242-05B7-477B-8889-1C742A87356D}"/>
                </a:ext>
              </a:extLst>
            </p:cNvPr>
            <p:cNvSpPr/>
            <p:nvPr/>
          </p:nvSpPr>
          <p:spPr>
            <a:xfrm>
              <a:off x="3188789" y="32220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CFD5B37A-038C-43DA-8FC0-A1D60DA878BB}"/>
                </a:ext>
              </a:extLst>
            </p:cNvPr>
            <p:cNvSpPr/>
            <p:nvPr/>
          </p:nvSpPr>
          <p:spPr>
            <a:xfrm>
              <a:off x="2880163" y="331487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54829F61-8652-46CD-A9A0-ADCC8BAE4610}"/>
                </a:ext>
              </a:extLst>
            </p:cNvPr>
            <p:cNvSpPr/>
            <p:nvPr/>
          </p:nvSpPr>
          <p:spPr>
            <a:xfrm>
              <a:off x="2806360" y="339473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F3A87B70-35C6-4A76-9188-F2B566B351A3}"/>
                </a:ext>
              </a:extLst>
            </p:cNvPr>
            <p:cNvSpPr/>
            <p:nvPr/>
          </p:nvSpPr>
          <p:spPr>
            <a:xfrm>
              <a:off x="2673250" y="34971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00FCE6C3-93E3-43D1-A01A-88596EE073B4}"/>
                </a:ext>
              </a:extLst>
            </p:cNvPr>
            <p:cNvSpPr/>
            <p:nvPr/>
          </p:nvSpPr>
          <p:spPr>
            <a:xfrm>
              <a:off x="2809717" y="3535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5CA7037F-26F4-41A0-8610-792724432240}"/>
                </a:ext>
              </a:extLst>
            </p:cNvPr>
            <p:cNvSpPr/>
            <p:nvPr/>
          </p:nvSpPr>
          <p:spPr>
            <a:xfrm>
              <a:off x="2955400" y="345061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59AA123D-86AD-4408-9929-09BE85A4CAB4}"/>
                </a:ext>
              </a:extLst>
            </p:cNvPr>
            <p:cNvSpPr/>
            <p:nvPr/>
          </p:nvSpPr>
          <p:spPr>
            <a:xfrm>
              <a:off x="2978550" y="335494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31F07858-21AD-4EB8-BD7B-B1E076B9DC42}"/>
                </a:ext>
              </a:extLst>
            </p:cNvPr>
            <p:cNvSpPr/>
            <p:nvPr/>
          </p:nvSpPr>
          <p:spPr>
            <a:xfrm>
              <a:off x="2852148" y="317373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E9C2AA23-3986-402E-9F60-900E3A25A3BB}"/>
                </a:ext>
              </a:extLst>
            </p:cNvPr>
            <p:cNvSpPr/>
            <p:nvPr/>
          </p:nvSpPr>
          <p:spPr>
            <a:xfrm>
              <a:off x="2755750" y="327911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9A1F46CE-94B2-492D-98AB-2705A9144C57}"/>
                </a:ext>
              </a:extLst>
            </p:cNvPr>
            <p:cNvSpPr/>
            <p:nvPr/>
          </p:nvSpPr>
          <p:spPr>
            <a:xfrm>
              <a:off x="2673720" y="3369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A32570DA-1AAA-4DC5-AC44-138C3C2C2303}"/>
                </a:ext>
              </a:extLst>
            </p:cNvPr>
            <p:cNvSpPr/>
            <p:nvPr/>
          </p:nvSpPr>
          <p:spPr>
            <a:xfrm>
              <a:off x="3863018" y="285326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1DF9412D-D8C5-402F-8517-34F5AABDB810}"/>
                </a:ext>
              </a:extLst>
            </p:cNvPr>
            <p:cNvSpPr/>
            <p:nvPr/>
          </p:nvSpPr>
          <p:spPr>
            <a:xfrm>
              <a:off x="3649877" y="23898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87C0F02-EE14-4D6B-8DB4-95E7FA4DE8A3}"/>
              </a:ext>
            </a:extLst>
          </p:cNvPr>
          <p:cNvCxnSpPr>
            <a:stCxn id="132" idx="2"/>
          </p:cNvCxnSpPr>
          <p:nvPr/>
        </p:nvCxnSpPr>
        <p:spPr>
          <a:xfrm flipH="1" flipV="1">
            <a:off x="2318795" y="2412750"/>
            <a:ext cx="1331082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CB58F99A-F73B-4ECF-A5C9-01E280B1331B}"/>
              </a:ext>
            </a:extLst>
          </p:cNvPr>
          <p:cNvCxnSpPr>
            <a:cxnSpLocks/>
          </p:cNvCxnSpPr>
          <p:nvPr/>
        </p:nvCxnSpPr>
        <p:spPr>
          <a:xfrm flipH="1" flipV="1">
            <a:off x="3672090" y="2434266"/>
            <a:ext cx="1875" cy="146640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B7EEFBB-CB11-49E3-9D8D-87A0D13D870A}"/>
              </a:ext>
            </a:extLst>
          </p:cNvPr>
          <p:cNvGrpSpPr/>
          <p:nvPr/>
        </p:nvGrpSpPr>
        <p:grpSpPr>
          <a:xfrm>
            <a:off x="5952687" y="2253488"/>
            <a:ext cx="1628676" cy="1372054"/>
            <a:chOff x="2673250" y="2209431"/>
            <a:chExt cx="1628676" cy="1372054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AD3852E9-9268-42D4-9C3C-C204DD527709}"/>
                </a:ext>
              </a:extLst>
            </p:cNvPr>
            <p:cNvSpPr/>
            <p:nvPr/>
          </p:nvSpPr>
          <p:spPr>
            <a:xfrm>
              <a:off x="4255626" y="22094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8CFC97AB-0322-4E19-99B3-D591E9A11D1E}"/>
                </a:ext>
              </a:extLst>
            </p:cNvPr>
            <p:cNvSpPr/>
            <p:nvPr/>
          </p:nvSpPr>
          <p:spPr>
            <a:xfrm>
              <a:off x="4103225" y="227505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9F66540C-6F14-4426-B8D6-0587DB31442C}"/>
                </a:ext>
              </a:extLst>
            </p:cNvPr>
            <p:cNvSpPr/>
            <p:nvPr/>
          </p:nvSpPr>
          <p:spPr>
            <a:xfrm>
              <a:off x="4076216" y="24522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2A4A5438-61C1-4A98-AE2F-DD6EDA8F1A82}"/>
                </a:ext>
              </a:extLst>
            </p:cNvPr>
            <p:cNvSpPr/>
            <p:nvPr/>
          </p:nvSpPr>
          <p:spPr>
            <a:xfrm>
              <a:off x="3952751" y="24698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BF688177-02D3-4F47-87D2-F8CFFD89FA21}"/>
                </a:ext>
              </a:extLst>
            </p:cNvPr>
            <p:cNvSpPr/>
            <p:nvPr/>
          </p:nvSpPr>
          <p:spPr>
            <a:xfrm>
              <a:off x="3808063" y="245231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820C882D-0885-47BB-8E5F-4C88DDE22E5F}"/>
                </a:ext>
              </a:extLst>
            </p:cNvPr>
            <p:cNvSpPr/>
            <p:nvPr/>
          </p:nvSpPr>
          <p:spPr>
            <a:xfrm>
              <a:off x="3883304" y="26333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D7D5B670-94F0-453E-A97B-6B672D02FEC0}"/>
                </a:ext>
              </a:extLst>
            </p:cNvPr>
            <p:cNvSpPr/>
            <p:nvPr/>
          </p:nvSpPr>
          <p:spPr>
            <a:xfrm>
              <a:off x="3989403" y="25837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01ABCBF1-6887-476D-8C77-867D0922E3E6}"/>
                </a:ext>
              </a:extLst>
            </p:cNvPr>
            <p:cNvSpPr/>
            <p:nvPr/>
          </p:nvSpPr>
          <p:spPr>
            <a:xfrm>
              <a:off x="4209325" y="229340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4FB5F814-2E8A-48AE-A68A-0046C4FEB64B}"/>
                </a:ext>
              </a:extLst>
            </p:cNvPr>
            <p:cNvSpPr/>
            <p:nvPr/>
          </p:nvSpPr>
          <p:spPr>
            <a:xfrm>
              <a:off x="4163025" y="240013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2DD98CFA-5D7A-45DB-98FF-E9B07D6CABAB}"/>
                </a:ext>
              </a:extLst>
            </p:cNvPr>
            <p:cNvSpPr/>
            <p:nvPr/>
          </p:nvSpPr>
          <p:spPr>
            <a:xfrm>
              <a:off x="3906451" y="24342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783D6AC0-7FEE-4D89-BB4F-BD7A0995E3E5}"/>
                </a:ext>
              </a:extLst>
            </p:cNvPr>
            <p:cNvSpPr/>
            <p:nvPr/>
          </p:nvSpPr>
          <p:spPr>
            <a:xfrm>
              <a:off x="3757897" y="25534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938816C7-72A8-49EB-BCF2-F59A2E4DCA60}"/>
                </a:ext>
              </a:extLst>
            </p:cNvPr>
            <p:cNvSpPr/>
            <p:nvPr/>
          </p:nvSpPr>
          <p:spPr>
            <a:xfrm>
              <a:off x="3837004" y="25978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F10CAB89-804A-4A5D-9668-B6571D52816E}"/>
                </a:ext>
              </a:extLst>
            </p:cNvPr>
            <p:cNvSpPr/>
            <p:nvPr/>
          </p:nvSpPr>
          <p:spPr>
            <a:xfrm>
              <a:off x="4103226" y="250574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84A88F65-3F98-4DE7-A491-CAEF24D37A8C}"/>
                </a:ext>
              </a:extLst>
            </p:cNvPr>
            <p:cNvSpPr/>
            <p:nvPr/>
          </p:nvSpPr>
          <p:spPr>
            <a:xfrm>
              <a:off x="4056926" y="261247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8E362D2F-7A1F-470F-8168-1F745CAB0EAF}"/>
                </a:ext>
              </a:extLst>
            </p:cNvPr>
            <p:cNvSpPr/>
            <p:nvPr/>
          </p:nvSpPr>
          <p:spPr>
            <a:xfrm>
              <a:off x="3800352" y="264660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E147F10E-4999-4572-B338-BEC1D2B18466}"/>
                </a:ext>
              </a:extLst>
            </p:cNvPr>
            <p:cNvSpPr/>
            <p:nvPr/>
          </p:nvSpPr>
          <p:spPr>
            <a:xfrm>
              <a:off x="3684605" y="25057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9E75BEC2-4386-4587-ABA0-7010EBF56123}"/>
                </a:ext>
              </a:extLst>
            </p:cNvPr>
            <p:cNvSpPr/>
            <p:nvPr/>
          </p:nvSpPr>
          <p:spPr>
            <a:xfrm>
              <a:off x="3655664" y="26291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5941D028-0F76-4751-B9DE-BE24B2246EDF}"/>
                </a:ext>
              </a:extLst>
            </p:cNvPr>
            <p:cNvSpPr/>
            <p:nvPr/>
          </p:nvSpPr>
          <p:spPr>
            <a:xfrm>
              <a:off x="3730905" y="28101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B17AE92-29DE-4E0D-AE47-88FEDF7BD456}"/>
                </a:ext>
              </a:extLst>
            </p:cNvPr>
            <p:cNvSpPr/>
            <p:nvPr/>
          </p:nvSpPr>
          <p:spPr>
            <a:xfrm>
              <a:off x="3837004" y="27605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EA8209A4-F7CE-4762-9831-C35F9ED5D8C4}"/>
                </a:ext>
              </a:extLst>
            </p:cNvPr>
            <p:cNvSpPr/>
            <p:nvPr/>
          </p:nvSpPr>
          <p:spPr>
            <a:xfrm>
              <a:off x="3906452" y="254689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05AF6997-BC8A-41DA-AA68-E57D99E0A00C}"/>
                </a:ext>
              </a:extLst>
            </p:cNvPr>
            <p:cNvSpPr/>
            <p:nvPr/>
          </p:nvSpPr>
          <p:spPr>
            <a:xfrm>
              <a:off x="3754052" y="249300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F4AE419D-C2A8-4FD2-96D9-B03A09A3042E}"/>
                </a:ext>
              </a:extLst>
            </p:cNvPr>
            <p:cNvSpPr/>
            <p:nvPr/>
          </p:nvSpPr>
          <p:spPr>
            <a:xfrm>
              <a:off x="3727043" y="26701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3E413D4B-7F39-4DE7-A2A8-43513707E5AD}"/>
                </a:ext>
              </a:extLst>
            </p:cNvPr>
            <p:cNvSpPr/>
            <p:nvPr/>
          </p:nvSpPr>
          <p:spPr>
            <a:xfrm>
              <a:off x="3458890" y="267026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006A7E20-D6B6-4E8D-9C7F-FF66530F1BDA}"/>
                </a:ext>
              </a:extLst>
            </p:cNvPr>
            <p:cNvSpPr/>
            <p:nvPr/>
          </p:nvSpPr>
          <p:spPr>
            <a:xfrm>
              <a:off x="3455024" y="280697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0F4A387C-1AA0-448B-A1CE-D2EC931742E6}"/>
                </a:ext>
              </a:extLst>
            </p:cNvPr>
            <p:cNvSpPr/>
            <p:nvPr/>
          </p:nvSpPr>
          <p:spPr>
            <a:xfrm>
              <a:off x="3791655" y="269296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DC1783ED-B19B-4564-9716-4BD47508F40A}"/>
                </a:ext>
              </a:extLst>
            </p:cNvPr>
            <p:cNvSpPr/>
            <p:nvPr/>
          </p:nvSpPr>
          <p:spPr>
            <a:xfrm>
              <a:off x="3639255" y="263907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2058F2E-4167-46F8-B6EB-3CE95139F1C2}"/>
                </a:ext>
              </a:extLst>
            </p:cNvPr>
            <p:cNvSpPr/>
            <p:nvPr/>
          </p:nvSpPr>
          <p:spPr>
            <a:xfrm>
              <a:off x="3612246" y="28162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14D19808-D58F-4A27-B52A-85C9D810917A}"/>
                </a:ext>
              </a:extLst>
            </p:cNvPr>
            <p:cNvSpPr/>
            <p:nvPr/>
          </p:nvSpPr>
          <p:spPr>
            <a:xfrm>
              <a:off x="3373034" y="26929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08233DB1-FAF1-49F1-9F2D-4B2C2F28CD44}"/>
                </a:ext>
              </a:extLst>
            </p:cNvPr>
            <p:cNvSpPr/>
            <p:nvPr/>
          </p:nvSpPr>
          <p:spPr>
            <a:xfrm>
              <a:off x="3344093" y="28163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24490406-0B3D-48FB-8979-1D803C34C6F0}"/>
                </a:ext>
              </a:extLst>
            </p:cNvPr>
            <p:cNvSpPr/>
            <p:nvPr/>
          </p:nvSpPr>
          <p:spPr>
            <a:xfrm>
              <a:off x="3340227" y="29530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1E2CD8B6-BB6B-4DA8-89B5-CC58D86AB5A6}"/>
                </a:ext>
              </a:extLst>
            </p:cNvPr>
            <p:cNvSpPr/>
            <p:nvPr/>
          </p:nvSpPr>
          <p:spPr>
            <a:xfrm>
              <a:off x="3419334" y="299738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3FD988D4-C584-4C9A-9950-F923B58397EF}"/>
                </a:ext>
              </a:extLst>
            </p:cNvPr>
            <p:cNvSpPr/>
            <p:nvPr/>
          </p:nvSpPr>
          <p:spPr>
            <a:xfrm>
              <a:off x="3525433" y="294780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094CF4D8-AD13-472B-9C9D-E9BF8620CBA7}"/>
                </a:ext>
              </a:extLst>
            </p:cNvPr>
            <p:cNvSpPr/>
            <p:nvPr/>
          </p:nvSpPr>
          <p:spPr>
            <a:xfrm>
              <a:off x="3615137" y="273136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2B59EFF2-C196-424B-A06E-78DA9E6DFA75}"/>
                </a:ext>
              </a:extLst>
            </p:cNvPr>
            <p:cNvSpPr/>
            <p:nvPr/>
          </p:nvSpPr>
          <p:spPr>
            <a:xfrm>
              <a:off x="3721237" y="289199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882BEE93-2344-4B60-9BE5-0419DEA364F6}"/>
                </a:ext>
              </a:extLst>
            </p:cNvPr>
            <p:cNvSpPr/>
            <p:nvPr/>
          </p:nvSpPr>
          <p:spPr>
            <a:xfrm>
              <a:off x="3588128" y="290852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F2650527-3BC5-47C4-A169-2F651EAB9227}"/>
                </a:ext>
              </a:extLst>
            </p:cNvPr>
            <p:cNvSpPr/>
            <p:nvPr/>
          </p:nvSpPr>
          <p:spPr>
            <a:xfrm>
              <a:off x="3319975" y="29086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6AB1A345-8E71-4C1E-ACF5-2B8F28C5F44B}"/>
                </a:ext>
              </a:extLst>
            </p:cNvPr>
            <p:cNvSpPr/>
            <p:nvPr/>
          </p:nvSpPr>
          <p:spPr>
            <a:xfrm>
              <a:off x="3316109" y="30453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66D447EB-4F8A-43B7-8360-CB0B7E94F931}"/>
                </a:ext>
              </a:extLst>
            </p:cNvPr>
            <p:cNvSpPr/>
            <p:nvPr/>
          </p:nvSpPr>
          <p:spPr>
            <a:xfrm>
              <a:off x="3395216" y="30896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62D39CF-05E3-4FC4-8EAC-524CF9AFD67F}"/>
                </a:ext>
              </a:extLst>
            </p:cNvPr>
            <p:cNvSpPr/>
            <p:nvPr/>
          </p:nvSpPr>
          <p:spPr>
            <a:xfrm>
              <a:off x="3501315" y="3040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18EFA7D5-04E7-4473-8386-62A4448CF74A}"/>
                </a:ext>
              </a:extLst>
            </p:cNvPr>
            <p:cNvSpPr/>
            <p:nvPr/>
          </p:nvSpPr>
          <p:spPr>
            <a:xfrm>
              <a:off x="3674930" y="27650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5773E7A2-FC53-4421-8015-3B2C6AB143D5}"/>
                </a:ext>
              </a:extLst>
            </p:cNvPr>
            <p:cNvSpPr/>
            <p:nvPr/>
          </p:nvSpPr>
          <p:spPr>
            <a:xfrm>
              <a:off x="3674929" y="28845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804F73BB-7FD4-428F-A9A8-857E56E51BE2}"/>
                </a:ext>
              </a:extLst>
            </p:cNvPr>
            <p:cNvSpPr/>
            <p:nvPr/>
          </p:nvSpPr>
          <p:spPr>
            <a:xfrm>
              <a:off x="3628629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3402B80B-C101-47EE-9D48-6D1F67C29F9B}"/>
                </a:ext>
              </a:extLst>
            </p:cNvPr>
            <p:cNvSpPr/>
            <p:nvPr/>
          </p:nvSpPr>
          <p:spPr>
            <a:xfrm>
              <a:off x="3495520" y="300785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DDDEB63D-D3E2-4A27-8DF6-1B72EEF1CA90}"/>
                </a:ext>
              </a:extLst>
            </p:cNvPr>
            <p:cNvSpPr/>
            <p:nvPr/>
          </p:nvSpPr>
          <p:spPr>
            <a:xfrm>
              <a:off x="3372055" y="30254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6324A562-9E69-4587-813A-FC4DCDC24B82}"/>
                </a:ext>
              </a:extLst>
            </p:cNvPr>
            <p:cNvSpPr/>
            <p:nvPr/>
          </p:nvSpPr>
          <p:spPr>
            <a:xfrm>
              <a:off x="3256308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BC80654A-FE22-4AC4-B3D3-8EFB259C33DE}"/>
                </a:ext>
              </a:extLst>
            </p:cNvPr>
            <p:cNvSpPr/>
            <p:nvPr/>
          </p:nvSpPr>
          <p:spPr>
            <a:xfrm>
              <a:off x="3227367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01D2A255-4DCD-4ED5-A0D9-69D08B8B3EF8}"/>
                </a:ext>
              </a:extLst>
            </p:cNvPr>
            <p:cNvSpPr/>
            <p:nvPr/>
          </p:nvSpPr>
          <p:spPr>
            <a:xfrm>
              <a:off x="3223501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0AAC03D0-0AE8-4D17-8BCC-C79E2D2C9901}"/>
                </a:ext>
              </a:extLst>
            </p:cNvPr>
            <p:cNvSpPr/>
            <p:nvPr/>
          </p:nvSpPr>
          <p:spPr>
            <a:xfrm>
              <a:off x="3302608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1D2120FF-3224-433B-A907-9CBB083531EF}"/>
                </a:ext>
              </a:extLst>
            </p:cNvPr>
            <p:cNvSpPr/>
            <p:nvPr/>
          </p:nvSpPr>
          <p:spPr>
            <a:xfrm>
              <a:off x="3408707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22DCDCE9-DE39-43AD-8FB0-BCA27A7CF9D9}"/>
                </a:ext>
              </a:extLst>
            </p:cNvPr>
            <p:cNvSpPr/>
            <p:nvPr/>
          </p:nvSpPr>
          <p:spPr>
            <a:xfrm>
              <a:off x="3508067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976FB9D4-C821-46FE-B680-6BF221C75D4F}"/>
                </a:ext>
              </a:extLst>
            </p:cNvPr>
            <p:cNvSpPr/>
            <p:nvPr/>
          </p:nvSpPr>
          <p:spPr>
            <a:xfrm>
              <a:off x="3135746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3554B769-B39D-4A6E-800D-5BC6795F9B72}"/>
                </a:ext>
              </a:extLst>
            </p:cNvPr>
            <p:cNvSpPr/>
            <p:nvPr/>
          </p:nvSpPr>
          <p:spPr>
            <a:xfrm>
              <a:off x="3106805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A6B1B508-03A2-49D4-AAAB-D1C1DA04C772}"/>
                </a:ext>
              </a:extLst>
            </p:cNvPr>
            <p:cNvSpPr/>
            <p:nvPr/>
          </p:nvSpPr>
          <p:spPr>
            <a:xfrm>
              <a:off x="3102939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3B093BDC-F836-4948-AB5E-DA62A709B918}"/>
                </a:ext>
              </a:extLst>
            </p:cNvPr>
            <p:cNvSpPr/>
            <p:nvPr/>
          </p:nvSpPr>
          <p:spPr>
            <a:xfrm>
              <a:off x="3182046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6EF1BBC3-B1F7-4132-B78F-60701DE920C1}"/>
                </a:ext>
              </a:extLst>
            </p:cNvPr>
            <p:cNvSpPr/>
            <p:nvPr/>
          </p:nvSpPr>
          <p:spPr>
            <a:xfrm>
              <a:off x="3288145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534A4748-8BC4-4363-B887-A63EA7FB421C}"/>
                </a:ext>
              </a:extLst>
            </p:cNvPr>
            <p:cNvSpPr/>
            <p:nvPr/>
          </p:nvSpPr>
          <p:spPr>
            <a:xfrm>
              <a:off x="3492625" y="292913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85C39680-23A0-4FBC-8EF9-4E913EDC7FF8}"/>
                </a:ext>
              </a:extLst>
            </p:cNvPr>
            <p:cNvSpPr/>
            <p:nvPr/>
          </p:nvSpPr>
          <p:spPr>
            <a:xfrm>
              <a:off x="3189751" y="306999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9ABB3F27-5F3D-46EB-B484-E0A813597EE2}"/>
                </a:ext>
              </a:extLst>
            </p:cNvPr>
            <p:cNvSpPr/>
            <p:nvPr/>
          </p:nvSpPr>
          <p:spPr>
            <a:xfrm>
              <a:off x="3045063" y="305250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89DDFDD0-D554-41DB-9B9C-7093CC89DEF2}"/>
                </a:ext>
              </a:extLst>
            </p:cNvPr>
            <p:cNvSpPr/>
            <p:nvPr/>
          </p:nvSpPr>
          <p:spPr>
            <a:xfrm>
              <a:off x="3455012" y="28477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3768C71D-5C77-4F9D-A1A2-BA8082F7B9C4}"/>
                </a:ext>
              </a:extLst>
            </p:cNvPr>
            <p:cNvSpPr/>
            <p:nvPr/>
          </p:nvSpPr>
          <p:spPr>
            <a:xfrm>
              <a:off x="3152137" y="3108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00C486A2-5A0D-486E-BAB0-E4C7587C3146}"/>
                </a:ext>
              </a:extLst>
            </p:cNvPr>
            <p:cNvSpPr/>
            <p:nvPr/>
          </p:nvSpPr>
          <p:spPr>
            <a:xfrm>
              <a:off x="3036390" y="29672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D50C00E4-845B-4548-A00D-F0179B020833}"/>
                </a:ext>
              </a:extLst>
            </p:cNvPr>
            <p:cNvSpPr/>
            <p:nvPr/>
          </p:nvSpPr>
          <p:spPr>
            <a:xfrm>
              <a:off x="3003583" y="32273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98DFEB62-A705-4F68-A1C7-6ECA87DE2676}"/>
                </a:ext>
              </a:extLst>
            </p:cNvPr>
            <p:cNvSpPr/>
            <p:nvPr/>
          </p:nvSpPr>
          <p:spPr>
            <a:xfrm>
              <a:off x="3082690" y="32716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3FA3A829-D14F-4232-8903-849E490FFB3F}"/>
                </a:ext>
              </a:extLst>
            </p:cNvPr>
            <p:cNvSpPr/>
            <p:nvPr/>
          </p:nvSpPr>
          <p:spPr>
            <a:xfrm>
              <a:off x="3188789" y="32220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49EF895-A123-4D29-AAC4-0224BF53276A}"/>
                </a:ext>
              </a:extLst>
            </p:cNvPr>
            <p:cNvSpPr/>
            <p:nvPr/>
          </p:nvSpPr>
          <p:spPr>
            <a:xfrm>
              <a:off x="2880163" y="331487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B37B7BF3-85AD-4C2A-B861-EC39E5883EBD}"/>
                </a:ext>
              </a:extLst>
            </p:cNvPr>
            <p:cNvSpPr/>
            <p:nvPr/>
          </p:nvSpPr>
          <p:spPr>
            <a:xfrm>
              <a:off x="2806360" y="339473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9F5ED301-4A2D-4AA1-9EC9-827FD366E2E0}"/>
                </a:ext>
              </a:extLst>
            </p:cNvPr>
            <p:cNvSpPr/>
            <p:nvPr/>
          </p:nvSpPr>
          <p:spPr>
            <a:xfrm>
              <a:off x="2673250" y="34971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E5983E58-C580-4292-B52A-7F7398C02389}"/>
                </a:ext>
              </a:extLst>
            </p:cNvPr>
            <p:cNvSpPr/>
            <p:nvPr/>
          </p:nvSpPr>
          <p:spPr>
            <a:xfrm>
              <a:off x="2809717" y="3535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EE936EE2-42BD-4687-A95F-0F6BD7993998}"/>
                </a:ext>
              </a:extLst>
            </p:cNvPr>
            <p:cNvSpPr/>
            <p:nvPr/>
          </p:nvSpPr>
          <p:spPr>
            <a:xfrm>
              <a:off x="2955400" y="345061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0C54A0D6-EEF2-4AA1-A8E9-D8DE4A6BD409}"/>
                </a:ext>
              </a:extLst>
            </p:cNvPr>
            <p:cNvSpPr/>
            <p:nvPr/>
          </p:nvSpPr>
          <p:spPr>
            <a:xfrm>
              <a:off x="2978550" y="335494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39DC0F18-AD21-462E-8CF2-46AB8CA44C8E}"/>
                </a:ext>
              </a:extLst>
            </p:cNvPr>
            <p:cNvSpPr/>
            <p:nvPr/>
          </p:nvSpPr>
          <p:spPr>
            <a:xfrm>
              <a:off x="2852148" y="317373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4D4DC652-26DA-409F-9696-48F9AD2640E1}"/>
                </a:ext>
              </a:extLst>
            </p:cNvPr>
            <p:cNvSpPr/>
            <p:nvPr/>
          </p:nvSpPr>
          <p:spPr>
            <a:xfrm>
              <a:off x="2755750" y="327911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87DD080E-8B41-4303-9A49-CF6CE275B948}"/>
                </a:ext>
              </a:extLst>
            </p:cNvPr>
            <p:cNvSpPr/>
            <p:nvPr/>
          </p:nvSpPr>
          <p:spPr>
            <a:xfrm>
              <a:off x="2673720" y="3369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85188FCF-35BE-46F8-A7DF-96C96991983F}"/>
                </a:ext>
              </a:extLst>
            </p:cNvPr>
            <p:cNvSpPr/>
            <p:nvPr/>
          </p:nvSpPr>
          <p:spPr>
            <a:xfrm>
              <a:off x="3863018" y="285326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5F954F9D-C7A1-463B-8B62-688DCDF7BB61}"/>
                </a:ext>
              </a:extLst>
            </p:cNvPr>
            <p:cNvSpPr/>
            <p:nvPr/>
          </p:nvSpPr>
          <p:spPr>
            <a:xfrm>
              <a:off x="3649877" y="23898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3D86646B-0FC0-4976-BA45-3809FDF7E8F8}"/>
              </a:ext>
            </a:extLst>
          </p:cNvPr>
          <p:cNvCxnSpPr>
            <a:cxnSpLocks/>
          </p:cNvCxnSpPr>
          <p:nvPr/>
        </p:nvCxnSpPr>
        <p:spPr>
          <a:xfrm flipV="1">
            <a:off x="5583668" y="2063190"/>
            <a:ext cx="2244676" cy="18374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EB00D449-B7C5-42CB-B3BE-C3C7C122F8EB}"/>
              </a:ext>
            </a:extLst>
          </p:cNvPr>
          <p:cNvCxnSpPr>
            <a:cxnSpLocks/>
            <a:stCxn id="152" idx="1"/>
            <a:endCxn id="215" idx="5"/>
          </p:cNvCxnSpPr>
          <p:nvPr/>
        </p:nvCxnSpPr>
        <p:spPr>
          <a:xfrm flipH="1" flipV="1">
            <a:off x="6968834" y="2472972"/>
            <a:ext cx="154387" cy="17560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9747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917435" y="1106066"/>
            <a:ext cx="6521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차원을 감소시키는 방법 중 하나인 특잇값분해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(SVD)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행렬을 세 행렬의 곱으로 분해하며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수식으로는 다음과 같다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34BC6F-5EB0-4C16-B48E-3B30E856C0FF}"/>
                  </a:ext>
                </a:extLst>
              </p:cNvPr>
              <p:cNvSpPr txBox="1"/>
              <p:nvPr/>
            </p:nvSpPr>
            <p:spPr>
              <a:xfrm>
                <a:off x="3768936" y="2035495"/>
                <a:ext cx="1945854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𝑿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𝑼𝑺</m:t>
                      </m:r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𝑽</m:t>
                          </m:r>
                        </m:e>
                        <m:sup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34BC6F-5EB0-4C16-B48E-3B30E856C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936" y="2035495"/>
                <a:ext cx="1945854" cy="5012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54FDF57-90D7-4564-BECE-5E1A1EFC3F78}"/>
              </a:ext>
            </a:extLst>
          </p:cNvPr>
          <p:cNvSpPr txBox="1"/>
          <p:nvPr/>
        </p:nvSpPr>
        <p:spPr>
          <a:xfrm>
            <a:off x="917435" y="2661158"/>
            <a:ext cx="6190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대한 행렬의 변환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흰 부분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원소가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임을 뜻함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2828973-61B0-4E61-80D1-B1A911544A9A}"/>
                  </a:ext>
                </a:extLst>
              </p:cNvPr>
              <p:cNvSpPr/>
              <p:nvPr/>
            </p:nvSpPr>
            <p:spPr>
              <a:xfrm>
                <a:off x="1412111" y="3939251"/>
                <a:ext cx="1292507" cy="252713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2828973-61B0-4E61-80D1-B1A911544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111" y="3939251"/>
                <a:ext cx="1292507" cy="25271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39B89B9-005A-43FA-A2DB-5E7559A376E3}"/>
                  </a:ext>
                </a:extLst>
              </p:cNvPr>
              <p:cNvSpPr/>
              <p:nvPr/>
            </p:nvSpPr>
            <p:spPr>
              <a:xfrm>
                <a:off x="3768936" y="3939251"/>
                <a:ext cx="2315489" cy="252713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𝐔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39B89B9-005A-43FA-A2DB-5E7559A37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936" y="3939251"/>
                <a:ext cx="2315489" cy="25271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8D3BF60-57E9-4415-B5C6-827FDA5C71DD}"/>
                  </a:ext>
                </a:extLst>
              </p:cNvPr>
              <p:cNvSpPr/>
              <p:nvPr/>
            </p:nvSpPr>
            <p:spPr>
              <a:xfrm>
                <a:off x="7951852" y="4517279"/>
                <a:ext cx="1266052" cy="123077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𝐕</m:t>
                          </m:r>
                        </m:e>
                        <m:sup>
                          <m:r>
                            <a:rPr lang="en-US" altLang="ko-KR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p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8D3BF60-57E9-4415-B5C6-827FDA5C7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852" y="4517279"/>
                <a:ext cx="1266052" cy="1230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9CFF94-0359-4FED-B9FE-6D24CD331D16}"/>
                  </a:ext>
                </a:extLst>
              </p:cNvPr>
              <p:cNvSpPr txBox="1"/>
              <p:nvPr/>
            </p:nvSpPr>
            <p:spPr>
              <a:xfrm>
                <a:off x="2955403" y="4910432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9CFF94-0359-4FED-B9FE-6D24CD331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403" y="4910432"/>
                <a:ext cx="61747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C7B4A6-C8FB-4F5C-A88B-2E3F2EC38777}"/>
              </a:ext>
            </a:extLst>
          </p:cNvPr>
          <p:cNvCxnSpPr>
            <a:cxnSpLocks/>
            <a:endCxn id="11" idx="3"/>
          </p:cNvCxnSpPr>
          <p:nvPr/>
        </p:nvCxnSpPr>
        <p:spPr>
          <a:xfrm>
            <a:off x="6412375" y="3958542"/>
            <a:ext cx="1253925" cy="1244279"/>
          </a:xfrm>
          <a:prstGeom prst="line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5A3027D-D21E-4E76-9504-B1D982525BAA}"/>
                  </a:ext>
                </a:extLst>
              </p:cNvPr>
              <p:cNvSpPr/>
              <p:nvPr/>
            </p:nvSpPr>
            <p:spPr>
              <a:xfrm>
                <a:off x="6400248" y="3939251"/>
                <a:ext cx="1266052" cy="2527139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𝐒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5A3027D-D21E-4E76-9504-B1D982525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248" y="3939251"/>
                <a:ext cx="1266052" cy="25271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E898D34-6799-4CC7-B258-DFA436B1F76D}"/>
              </a:ext>
            </a:extLst>
          </p:cNvPr>
          <p:cNvSpPr txBox="1"/>
          <p:nvPr/>
        </p:nvSpPr>
        <p:spPr>
          <a:xfrm>
            <a:off x="1558066" y="3258429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00A89C-2004-4FC2-81AB-A0BEE929AE62}"/>
              </a:ext>
            </a:extLst>
          </p:cNvPr>
          <p:cNvSpPr txBox="1"/>
          <p:nvPr/>
        </p:nvSpPr>
        <p:spPr>
          <a:xfrm>
            <a:off x="4426382" y="3223260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(m,m)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58A3AC-CB16-4C34-9300-9844CF45B170}"/>
              </a:ext>
            </a:extLst>
          </p:cNvPr>
          <p:cNvSpPr txBox="1"/>
          <p:nvPr/>
        </p:nvSpPr>
        <p:spPr>
          <a:xfrm>
            <a:off x="7944392" y="3601329"/>
            <a:ext cx="91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AB76FB-862B-4743-992C-C5D62EA0CC75}"/>
                  </a:ext>
                </a:extLst>
              </p:cNvPr>
              <p:cNvSpPr txBox="1"/>
              <p:nvPr/>
            </p:nvSpPr>
            <p:spPr>
              <a:xfrm>
                <a:off x="4530655" y="6510754"/>
                <a:ext cx="673197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𝑿</m:t>
                      </m:r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𝑿</m:t>
                          </m:r>
                        </m:e>
                        <m:sup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AB76FB-862B-4743-992C-C5D62EA0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655" y="6510754"/>
                <a:ext cx="673197" cy="375872"/>
              </a:xfrm>
              <a:prstGeom prst="rect">
                <a:avLst/>
              </a:prstGeom>
              <a:blipFill>
                <a:blip r:embed="rId9"/>
                <a:stretch>
                  <a:fillRect l="-8108" t="-4839" r="-2703" b="-48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70382A-F16D-45C9-BF25-FE616A1C8168}"/>
                  </a:ext>
                </a:extLst>
              </p:cNvPr>
              <p:cNvSpPr txBox="1"/>
              <p:nvPr/>
            </p:nvSpPr>
            <p:spPr>
              <a:xfrm>
                <a:off x="8326624" y="5803882"/>
                <a:ext cx="673197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𝑿</m:t>
                          </m:r>
                        </m:e>
                        <m:sup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sup>
                      </m:sSup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𝑿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70382A-F16D-45C9-BF25-FE616A1C8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624" y="5803882"/>
                <a:ext cx="673197" cy="375872"/>
              </a:xfrm>
              <a:prstGeom prst="rect">
                <a:avLst/>
              </a:prstGeom>
              <a:blipFill>
                <a:blip r:embed="rId10"/>
                <a:stretch>
                  <a:fillRect l="-9091" t="-4839" r="-9091" b="-48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73AF81B-3A69-43C8-89C2-DB204DA9745E}"/>
              </a:ext>
            </a:extLst>
          </p:cNvPr>
          <p:cNvSpPr txBox="1"/>
          <p:nvPr/>
        </p:nvSpPr>
        <p:spPr>
          <a:xfrm>
            <a:off x="8663223" y="1531784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939922-39A4-4A8E-90BE-A1EB3C6E3E90}"/>
              </a:ext>
            </a:extLst>
          </p:cNvPr>
          <p:cNvSpPr txBox="1"/>
          <p:nvPr/>
        </p:nvSpPr>
        <p:spPr>
          <a:xfrm>
            <a:off x="7862638" y="1531784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(n,m)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6F63D9-F7FF-4CA3-8387-8D8469EDA8DB}"/>
              </a:ext>
            </a:extLst>
          </p:cNvPr>
          <p:cNvSpPr txBox="1"/>
          <p:nvPr/>
        </p:nvSpPr>
        <p:spPr>
          <a:xfrm>
            <a:off x="6607293" y="3296456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0594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3FEB8A3-7819-4DF6-AA83-DB9121C25223}"/>
              </a:ext>
            </a:extLst>
          </p:cNvPr>
          <p:cNvCxnSpPr/>
          <p:nvPr/>
        </p:nvCxnSpPr>
        <p:spPr>
          <a:xfrm flipV="1">
            <a:off x="1985554" y="1306286"/>
            <a:ext cx="0" cy="2342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911B838-9313-4503-A135-D4890D1DC5F1}"/>
              </a:ext>
            </a:extLst>
          </p:cNvPr>
          <p:cNvCxnSpPr/>
          <p:nvPr/>
        </p:nvCxnSpPr>
        <p:spPr>
          <a:xfrm>
            <a:off x="1985554" y="3648891"/>
            <a:ext cx="2656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9DC38014-6C6A-426C-87F0-F6E9AD044C83}"/>
              </a:ext>
            </a:extLst>
          </p:cNvPr>
          <p:cNvSpPr/>
          <p:nvPr/>
        </p:nvSpPr>
        <p:spPr>
          <a:xfrm>
            <a:off x="3178629" y="2394857"/>
            <a:ext cx="174164" cy="1741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607D0F8-1713-4E43-8B7A-01521F83D6DC}"/>
              </a:ext>
            </a:extLst>
          </p:cNvPr>
          <p:cNvCxnSpPr>
            <a:cxnSpLocks/>
            <a:endCxn id="23" idx="3"/>
          </p:cNvCxnSpPr>
          <p:nvPr/>
        </p:nvCxnSpPr>
        <p:spPr>
          <a:xfrm flipV="1">
            <a:off x="1985554" y="2543515"/>
            <a:ext cx="1218581" cy="1105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DCB91C7-E43E-4BAE-B52D-2F16A556BDCA}"/>
              </a:ext>
            </a:extLst>
          </p:cNvPr>
          <p:cNvSpPr txBox="1"/>
          <p:nvPr/>
        </p:nvSpPr>
        <p:spPr>
          <a:xfrm>
            <a:off x="1776549" y="3770811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(0,0)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C4737B5-4872-4296-9408-F820F09687EE}"/>
              </a:ext>
            </a:extLst>
          </p:cNvPr>
          <p:cNvCxnSpPr>
            <a:cxnSpLocks/>
          </p:cNvCxnSpPr>
          <p:nvPr/>
        </p:nvCxnSpPr>
        <p:spPr>
          <a:xfrm flipV="1">
            <a:off x="1985554" y="1495198"/>
            <a:ext cx="2351315" cy="21536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1586D46-1A75-4715-BA4E-027FEB8B842E}"/>
              </a:ext>
            </a:extLst>
          </p:cNvPr>
          <p:cNvCxnSpPr>
            <a:cxnSpLocks/>
          </p:cNvCxnSpPr>
          <p:nvPr/>
        </p:nvCxnSpPr>
        <p:spPr>
          <a:xfrm flipH="1" flipV="1">
            <a:off x="374469" y="2002971"/>
            <a:ext cx="1611084" cy="16459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0130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C30F19-8689-4033-81D2-DD5A506F5DBD}"/>
              </a:ext>
            </a:extLst>
          </p:cNvPr>
          <p:cNvSpPr/>
          <p:nvPr/>
        </p:nvSpPr>
        <p:spPr>
          <a:xfrm>
            <a:off x="1178169" y="240909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B6386D-8119-4FB9-ABBB-36587E6720EA}"/>
              </a:ext>
            </a:extLst>
          </p:cNvPr>
          <p:cNvSpPr/>
          <p:nvPr/>
        </p:nvSpPr>
        <p:spPr>
          <a:xfrm>
            <a:off x="1688123" y="24090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3525F4-10E3-41D1-B364-2BAA3128CD37}"/>
              </a:ext>
            </a:extLst>
          </p:cNvPr>
          <p:cNvSpPr/>
          <p:nvPr/>
        </p:nvSpPr>
        <p:spPr>
          <a:xfrm>
            <a:off x="1178169" y="293663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8DB9BC-BCD7-4499-9DB9-DFA572A31A79}"/>
              </a:ext>
            </a:extLst>
          </p:cNvPr>
          <p:cNvSpPr/>
          <p:nvPr/>
        </p:nvSpPr>
        <p:spPr>
          <a:xfrm>
            <a:off x="1688123" y="293663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36036B-121D-4441-9FA7-688FA1CF2C2F}"/>
                  </a:ext>
                </a:extLst>
              </p:cNvPr>
              <p:cNvSpPr txBox="1"/>
              <p:nvPr/>
            </p:nvSpPr>
            <p:spPr>
              <a:xfrm>
                <a:off x="5996618" y="1033025"/>
                <a:ext cx="14455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𝑈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𝐴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36036B-121D-4441-9FA7-688FA1CF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618" y="1033025"/>
                <a:ext cx="1445588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A01500-2AA1-4E88-B4FF-CF12D2D1F02B}"/>
              </a:ext>
            </a:extLst>
          </p:cNvPr>
          <p:cNvSpPr/>
          <p:nvPr/>
        </p:nvSpPr>
        <p:spPr>
          <a:xfrm>
            <a:off x="2857500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C76976-2803-4CD9-94A1-702BC08357D6}"/>
              </a:ext>
            </a:extLst>
          </p:cNvPr>
          <p:cNvSpPr/>
          <p:nvPr/>
        </p:nvSpPr>
        <p:spPr>
          <a:xfrm>
            <a:off x="3367454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11D2F4-F280-48D7-BD6B-E3CC32E0768C}"/>
              </a:ext>
            </a:extLst>
          </p:cNvPr>
          <p:cNvSpPr/>
          <p:nvPr/>
        </p:nvSpPr>
        <p:spPr>
          <a:xfrm>
            <a:off x="2857500" y="240909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153A1F-E1EA-4CA9-B7C6-3E1B07573ABD}"/>
              </a:ext>
            </a:extLst>
          </p:cNvPr>
          <p:cNvSpPr/>
          <p:nvPr/>
        </p:nvSpPr>
        <p:spPr>
          <a:xfrm>
            <a:off x="3367454" y="24090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4DA275-85EA-40CC-9EDD-37FD22529872}"/>
              </a:ext>
            </a:extLst>
          </p:cNvPr>
          <p:cNvSpPr/>
          <p:nvPr/>
        </p:nvSpPr>
        <p:spPr>
          <a:xfrm>
            <a:off x="3877408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ED75F3-60CA-40A1-BF8D-925FD41D4231}"/>
              </a:ext>
            </a:extLst>
          </p:cNvPr>
          <p:cNvSpPr/>
          <p:nvPr/>
        </p:nvSpPr>
        <p:spPr>
          <a:xfrm>
            <a:off x="4387362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867B51-82E8-4AC5-9D00-9F6D72E57DE7}"/>
              </a:ext>
            </a:extLst>
          </p:cNvPr>
          <p:cNvSpPr/>
          <p:nvPr/>
        </p:nvSpPr>
        <p:spPr>
          <a:xfrm>
            <a:off x="3877408" y="240909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ED7E1D-4A75-4354-830E-40ABE9CDDD13}"/>
              </a:ext>
            </a:extLst>
          </p:cNvPr>
          <p:cNvSpPr/>
          <p:nvPr/>
        </p:nvSpPr>
        <p:spPr>
          <a:xfrm>
            <a:off x="4387362" y="24090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2F755D-728C-4F82-8FB4-E2A5387234F3}"/>
              </a:ext>
            </a:extLst>
          </p:cNvPr>
          <p:cNvSpPr/>
          <p:nvPr/>
        </p:nvSpPr>
        <p:spPr>
          <a:xfrm>
            <a:off x="6053628" y="14946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129C47-BB3E-4D74-A39A-4468A7BF373E}"/>
              </a:ext>
            </a:extLst>
          </p:cNvPr>
          <p:cNvSpPr/>
          <p:nvPr/>
        </p:nvSpPr>
        <p:spPr>
          <a:xfrm>
            <a:off x="6563582" y="14946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D6E95E-FE92-4F7A-8BB4-EDC192836AA1}"/>
              </a:ext>
            </a:extLst>
          </p:cNvPr>
          <p:cNvSpPr/>
          <p:nvPr/>
        </p:nvSpPr>
        <p:spPr>
          <a:xfrm>
            <a:off x="6053628" y="202223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201D53-79BF-4406-BA82-7D4D72700154}"/>
              </a:ext>
            </a:extLst>
          </p:cNvPr>
          <p:cNvSpPr/>
          <p:nvPr/>
        </p:nvSpPr>
        <p:spPr>
          <a:xfrm>
            <a:off x="6563582" y="202223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401CE0-9E0E-4CED-8F75-764060764C4B}"/>
              </a:ext>
            </a:extLst>
          </p:cNvPr>
          <p:cNvSpPr/>
          <p:nvPr/>
        </p:nvSpPr>
        <p:spPr>
          <a:xfrm>
            <a:off x="7073536" y="14946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5B38566-AEBD-4EC4-99A9-9ADC90DE5C1D}"/>
              </a:ext>
            </a:extLst>
          </p:cNvPr>
          <p:cNvSpPr/>
          <p:nvPr/>
        </p:nvSpPr>
        <p:spPr>
          <a:xfrm>
            <a:off x="7583490" y="14946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29FCFF-170C-4A9F-A0A9-3F3E7B860740}"/>
              </a:ext>
            </a:extLst>
          </p:cNvPr>
          <p:cNvSpPr/>
          <p:nvPr/>
        </p:nvSpPr>
        <p:spPr>
          <a:xfrm>
            <a:off x="7073536" y="202223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53D34B-2390-4E6E-9393-126A48B09452}"/>
              </a:ext>
            </a:extLst>
          </p:cNvPr>
          <p:cNvSpPr/>
          <p:nvPr/>
        </p:nvSpPr>
        <p:spPr>
          <a:xfrm>
            <a:off x="7583490" y="202223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124772-AB6D-471A-A691-B7B8CB7B7A66}"/>
              </a:ext>
            </a:extLst>
          </p:cNvPr>
          <p:cNvSpPr/>
          <p:nvPr/>
        </p:nvSpPr>
        <p:spPr>
          <a:xfrm>
            <a:off x="6053628" y="254976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5E5E12-C254-4E80-825C-F3754CB010F7}"/>
              </a:ext>
            </a:extLst>
          </p:cNvPr>
          <p:cNvSpPr/>
          <p:nvPr/>
        </p:nvSpPr>
        <p:spPr>
          <a:xfrm>
            <a:off x="6563582" y="254976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B34C2-932B-42F2-A53F-09F8A1BD89E6}"/>
              </a:ext>
            </a:extLst>
          </p:cNvPr>
          <p:cNvSpPr/>
          <p:nvPr/>
        </p:nvSpPr>
        <p:spPr>
          <a:xfrm>
            <a:off x="6053628" y="307730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CD73F4-B777-48C8-B800-02FB3BD9ECDB}"/>
              </a:ext>
            </a:extLst>
          </p:cNvPr>
          <p:cNvSpPr/>
          <p:nvPr/>
        </p:nvSpPr>
        <p:spPr>
          <a:xfrm>
            <a:off x="6563582" y="307730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93DAAA8-3457-4200-80F5-FBA05A90DB47}"/>
              </a:ext>
            </a:extLst>
          </p:cNvPr>
          <p:cNvSpPr/>
          <p:nvPr/>
        </p:nvSpPr>
        <p:spPr>
          <a:xfrm>
            <a:off x="7073536" y="254976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FA27855-3402-4D69-BA3E-4E2A2F71410A}"/>
              </a:ext>
            </a:extLst>
          </p:cNvPr>
          <p:cNvSpPr/>
          <p:nvPr/>
        </p:nvSpPr>
        <p:spPr>
          <a:xfrm>
            <a:off x="7583490" y="254976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298915D-D1ED-4DEE-8753-4FCFE338460A}"/>
              </a:ext>
            </a:extLst>
          </p:cNvPr>
          <p:cNvSpPr/>
          <p:nvPr/>
        </p:nvSpPr>
        <p:spPr>
          <a:xfrm>
            <a:off x="7073536" y="307730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EB7A7E7-F97E-4AF5-820F-D094669E6F3A}"/>
              </a:ext>
            </a:extLst>
          </p:cNvPr>
          <p:cNvSpPr/>
          <p:nvPr/>
        </p:nvSpPr>
        <p:spPr>
          <a:xfrm>
            <a:off x="7583490" y="307730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DC62D5B-7C9A-42A3-A503-68DD0B2F8AC2}"/>
              </a:ext>
            </a:extLst>
          </p:cNvPr>
          <p:cNvSpPr/>
          <p:nvPr/>
        </p:nvSpPr>
        <p:spPr>
          <a:xfrm>
            <a:off x="3367454" y="404446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729D08-DCF1-4926-88D6-105FC6F483A4}"/>
              </a:ext>
            </a:extLst>
          </p:cNvPr>
          <p:cNvSpPr/>
          <p:nvPr/>
        </p:nvSpPr>
        <p:spPr>
          <a:xfrm>
            <a:off x="3877408" y="404446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8EB898A-66C8-40A4-84D6-6373C1CD7C60}"/>
              </a:ext>
            </a:extLst>
          </p:cNvPr>
          <p:cNvSpPr/>
          <p:nvPr/>
        </p:nvSpPr>
        <p:spPr>
          <a:xfrm>
            <a:off x="3367454" y="457200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02254ED-E86D-4070-8E9E-89FEC97E66FF}"/>
              </a:ext>
            </a:extLst>
          </p:cNvPr>
          <p:cNvSpPr/>
          <p:nvPr/>
        </p:nvSpPr>
        <p:spPr>
          <a:xfrm>
            <a:off x="3877408" y="457199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34AEAC-01AB-48B3-8F11-D785EA4C3FCC}"/>
              </a:ext>
            </a:extLst>
          </p:cNvPr>
          <p:cNvSpPr/>
          <p:nvPr/>
        </p:nvSpPr>
        <p:spPr>
          <a:xfrm>
            <a:off x="3367454" y="509953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05717FB-2F76-4737-A2FB-4488FB3374C0}"/>
              </a:ext>
            </a:extLst>
          </p:cNvPr>
          <p:cNvSpPr/>
          <p:nvPr/>
        </p:nvSpPr>
        <p:spPr>
          <a:xfrm>
            <a:off x="3877408" y="509953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8D7C515-2A93-4B12-8299-BA58E0EA6C20}"/>
              </a:ext>
            </a:extLst>
          </p:cNvPr>
          <p:cNvSpPr/>
          <p:nvPr/>
        </p:nvSpPr>
        <p:spPr>
          <a:xfrm>
            <a:off x="3367454" y="562707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6B67C8B-0A8A-40C8-A98D-3ECD79A8911A}"/>
              </a:ext>
            </a:extLst>
          </p:cNvPr>
          <p:cNvSpPr/>
          <p:nvPr/>
        </p:nvSpPr>
        <p:spPr>
          <a:xfrm>
            <a:off x="3877408" y="562707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8C4487-FACB-4AC5-BBEE-FFF59474B388}"/>
              </a:ext>
            </a:extLst>
          </p:cNvPr>
          <p:cNvSpPr txBox="1"/>
          <p:nvPr/>
        </p:nvSpPr>
        <p:spPr>
          <a:xfrm>
            <a:off x="3680078" y="3587121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192019A-6A41-4CA7-9818-8161F1175A58}"/>
                  </a:ext>
                </a:extLst>
              </p:cNvPr>
              <p:cNvSpPr txBox="1"/>
              <p:nvPr/>
            </p:nvSpPr>
            <p:spPr>
              <a:xfrm>
                <a:off x="8185903" y="3723471"/>
                <a:ext cx="144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𝑉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𝐴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192019A-6A41-4CA7-9818-8161F1175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03" y="3723471"/>
                <a:ext cx="144558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직사각형 45">
            <a:extLst>
              <a:ext uri="{FF2B5EF4-FFF2-40B4-BE49-F238E27FC236}">
                <a16:creationId xmlns:a16="http://schemas.microsoft.com/office/drawing/2014/main" id="{B70F4C6D-A190-4207-B001-15567D7E3558}"/>
              </a:ext>
            </a:extLst>
          </p:cNvPr>
          <p:cNvSpPr/>
          <p:nvPr/>
        </p:nvSpPr>
        <p:spPr>
          <a:xfrm>
            <a:off x="889973" y="457199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2D58FA0-4F2B-4983-A54A-CECF6D66F9BB}"/>
              </a:ext>
            </a:extLst>
          </p:cNvPr>
          <p:cNvSpPr/>
          <p:nvPr/>
        </p:nvSpPr>
        <p:spPr>
          <a:xfrm>
            <a:off x="1399927" y="457199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183DD42-9C46-4EAA-9F20-8CF3CB6D4E4C}"/>
              </a:ext>
            </a:extLst>
          </p:cNvPr>
          <p:cNvSpPr/>
          <p:nvPr/>
        </p:nvSpPr>
        <p:spPr>
          <a:xfrm>
            <a:off x="889973" y="509953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0BB8425-1927-4B12-A07B-ED5E97E4E00E}"/>
              </a:ext>
            </a:extLst>
          </p:cNvPr>
          <p:cNvSpPr/>
          <p:nvPr/>
        </p:nvSpPr>
        <p:spPr>
          <a:xfrm>
            <a:off x="1399927" y="509953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87B1270-245F-47BB-8A8F-CC82E95ED4AA}"/>
              </a:ext>
            </a:extLst>
          </p:cNvPr>
          <p:cNvSpPr/>
          <p:nvPr/>
        </p:nvSpPr>
        <p:spPr>
          <a:xfrm>
            <a:off x="1909881" y="457199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CC8624-8FAB-44D8-82CF-F830FEB799EA}"/>
              </a:ext>
            </a:extLst>
          </p:cNvPr>
          <p:cNvSpPr/>
          <p:nvPr/>
        </p:nvSpPr>
        <p:spPr>
          <a:xfrm>
            <a:off x="2419835" y="457199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31756F4-7831-45F8-9D1E-05DA239FC0F4}"/>
              </a:ext>
            </a:extLst>
          </p:cNvPr>
          <p:cNvSpPr/>
          <p:nvPr/>
        </p:nvSpPr>
        <p:spPr>
          <a:xfrm>
            <a:off x="1909881" y="509953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AD34A4A-9F39-4231-82DB-453556A01F75}"/>
              </a:ext>
            </a:extLst>
          </p:cNvPr>
          <p:cNvSpPr/>
          <p:nvPr/>
        </p:nvSpPr>
        <p:spPr>
          <a:xfrm>
            <a:off x="2419835" y="509953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E2C7637-C8A7-44E7-B9A4-F0464A8B2037}"/>
              </a:ext>
            </a:extLst>
          </p:cNvPr>
          <p:cNvSpPr/>
          <p:nvPr/>
        </p:nvSpPr>
        <p:spPr>
          <a:xfrm>
            <a:off x="8419376" y="418112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1CBDF0-ABC9-4EBB-97C4-FE599FDA78B2}"/>
              </a:ext>
            </a:extLst>
          </p:cNvPr>
          <p:cNvSpPr/>
          <p:nvPr/>
        </p:nvSpPr>
        <p:spPr>
          <a:xfrm>
            <a:off x="8929330" y="418112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3F3410F-453C-45E5-9FE5-86DE0000135C}"/>
              </a:ext>
            </a:extLst>
          </p:cNvPr>
          <p:cNvSpPr/>
          <p:nvPr/>
        </p:nvSpPr>
        <p:spPr>
          <a:xfrm>
            <a:off x="8419376" y="470866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EF4420-B8D3-416B-8431-0BB519AC5B8A}"/>
              </a:ext>
            </a:extLst>
          </p:cNvPr>
          <p:cNvSpPr/>
          <p:nvPr/>
        </p:nvSpPr>
        <p:spPr>
          <a:xfrm>
            <a:off x="8929330" y="470866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8823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/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EAE225-A3A4-4349-8134-F862D73B158A}"/>
                  </a:ext>
                </a:extLst>
              </p:cNvPr>
              <p:cNvSpPr txBox="1"/>
              <p:nvPr/>
            </p:nvSpPr>
            <p:spPr>
              <a:xfrm>
                <a:off x="4269162" y="2409092"/>
                <a:ext cx="19890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EAE225-A3A4-4349-8134-F862D73B1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2409092"/>
                <a:ext cx="198900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005849-5BE3-47A5-AD51-F77373A1777F}"/>
                  </a:ext>
                </a:extLst>
              </p:cNvPr>
              <p:cNvSpPr txBox="1"/>
              <p:nvPr/>
            </p:nvSpPr>
            <p:spPr>
              <a:xfrm>
                <a:off x="4269162" y="3024693"/>
                <a:ext cx="22077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005849-5BE3-47A5-AD51-F77373A17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3024693"/>
                <a:ext cx="2207720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C07FACBB-4F65-40F7-BDAD-A4B80796B238}"/>
              </a:ext>
            </a:extLst>
          </p:cNvPr>
          <p:cNvGrpSpPr/>
          <p:nvPr/>
        </p:nvGrpSpPr>
        <p:grpSpPr>
          <a:xfrm>
            <a:off x="1292467" y="3499405"/>
            <a:ext cx="1811217" cy="1873674"/>
            <a:chOff x="1292468" y="3499405"/>
            <a:chExt cx="1107832" cy="1146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/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77E2FC7-075A-409D-93AA-93C9197D822A}"/>
                </a:ext>
              </a:extLst>
            </p:cNvPr>
            <p:cNvSpPr/>
            <p:nvPr/>
          </p:nvSpPr>
          <p:spPr>
            <a:xfrm>
              <a:off x="1846384" y="3499405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39A1FDE-657B-4F6B-ACDE-B42225F3F5CE}"/>
                </a:ext>
              </a:extLst>
            </p:cNvPr>
            <p:cNvSpPr/>
            <p:nvPr/>
          </p:nvSpPr>
          <p:spPr>
            <a:xfrm>
              <a:off x="1292468" y="4072422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/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A2CC405-1322-4257-AAF7-81CB1A6CCE3C}"/>
              </a:ext>
            </a:extLst>
          </p:cNvPr>
          <p:cNvSpPr txBox="1"/>
          <p:nvPr/>
        </p:nvSpPr>
        <p:spPr>
          <a:xfrm>
            <a:off x="1632042" y="3002640"/>
            <a:ext cx="428682" cy="501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35EF321-CC91-4535-9244-6E7CF8CF63BF}"/>
                  </a:ext>
                </a:extLst>
              </p:cNvPr>
              <p:cNvSpPr txBox="1"/>
              <p:nvPr/>
            </p:nvSpPr>
            <p:spPr>
              <a:xfrm>
                <a:off x="4348293" y="3736990"/>
                <a:ext cx="24944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𝑑𝑒𝑡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35EF321-CC91-4535-9244-6E7CF8CF6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293" y="3736990"/>
                <a:ext cx="2494465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직사각형 68">
            <a:extLst>
              <a:ext uri="{FF2B5EF4-FFF2-40B4-BE49-F238E27FC236}">
                <a16:creationId xmlns:a16="http://schemas.microsoft.com/office/drawing/2014/main" id="{8551D5BC-75D2-4082-8DC6-7C14B6965E35}"/>
              </a:ext>
            </a:extLst>
          </p:cNvPr>
          <p:cNvSpPr/>
          <p:nvPr/>
        </p:nvSpPr>
        <p:spPr>
          <a:xfrm>
            <a:off x="7438293" y="12659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7830AFD-0DF5-4BD9-863F-D1127DC4256A}"/>
              </a:ext>
            </a:extLst>
          </p:cNvPr>
          <p:cNvSpPr/>
          <p:nvPr/>
        </p:nvSpPr>
        <p:spPr>
          <a:xfrm>
            <a:off x="7948247" y="126595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B08DE5-1F7C-4FEB-A645-0BC7C8664E38}"/>
              </a:ext>
            </a:extLst>
          </p:cNvPr>
          <p:cNvSpPr/>
          <p:nvPr/>
        </p:nvSpPr>
        <p:spPr>
          <a:xfrm>
            <a:off x="7438293" y="17934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54295B-7A24-44BB-BA3C-D018FBA1AA5F}"/>
              </a:ext>
            </a:extLst>
          </p:cNvPr>
          <p:cNvSpPr/>
          <p:nvPr/>
        </p:nvSpPr>
        <p:spPr>
          <a:xfrm>
            <a:off x="7948247" y="17934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2E0C5C-7E01-4521-951E-5C4187EE8478}"/>
              </a:ext>
            </a:extLst>
          </p:cNvPr>
          <p:cNvSpPr txBox="1"/>
          <p:nvPr/>
        </p:nvSpPr>
        <p:spPr>
          <a:xfrm>
            <a:off x="9073662" y="1485900"/>
            <a:ext cx="829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------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ad-bc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0F449A-E7C9-4DA4-8917-858068AC07BC}"/>
                  </a:ext>
                </a:extLst>
              </p:cNvPr>
              <p:cNvSpPr txBox="1"/>
              <p:nvPr/>
            </p:nvSpPr>
            <p:spPr>
              <a:xfrm>
                <a:off x="4269162" y="4554674"/>
                <a:ext cx="3363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2−</m:t>
                          </m:r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</m:d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2−</m:t>
                          </m:r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−1=0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0F449A-E7C9-4DA4-8917-858068AC0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4554674"/>
                <a:ext cx="336342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0D5B952-D1E6-417E-B212-34C21E407EEB}"/>
                  </a:ext>
                </a:extLst>
              </p:cNvPr>
              <p:cNvSpPr txBox="1"/>
              <p:nvPr/>
            </p:nvSpPr>
            <p:spPr>
              <a:xfrm>
                <a:off x="4269161" y="5170274"/>
                <a:ext cx="24493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−4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+3=0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0D5B952-D1E6-417E-B212-34C21E407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1" y="5170274"/>
                <a:ext cx="244938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/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=1,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40C2A5DE-3D1A-4FB3-BDC3-FB79E7AF0A22}"/>
              </a:ext>
            </a:extLst>
          </p:cNvPr>
          <p:cNvSpPr txBox="1"/>
          <p:nvPr/>
        </p:nvSpPr>
        <p:spPr>
          <a:xfrm>
            <a:off x="3103685" y="896675"/>
            <a:ext cx="2231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고유값 구하기</a:t>
            </a:r>
          </a:p>
        </p:txBody>
      </p:sp>
    </p:spTree>
    <p:extLst>
      <p:ext uri="{BB962C8B-B14F-4D97-AF65-F5344CB8AC3E}">
        <p14:creationId xmlns:p14="http://schemas.microsoft.com/office/powerpoint/2010/main" val="29855566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/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C07FACBB-4F65-40F7-BDAD-A4B80796B238}"/>
              </a:ext>
            </a:extLst>
          </p:cNvPr>
          <p:cNvGrpSpPr/>
          <p:nvPr/>
        </p:nvGrpSpPr>
        <p:grpSpPr>
          <a:xfrm>
            <a:off x="1292467" y="3499405"/>
            <a:ext cx="1811217" cy="1873674"/>
            <a:chOff x="1292468" y="3499405"/>
            <a:chExt cx="1107832" cy="1146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/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77E2FC7-075A-409D-93AA-93C9197D822A}"/>
                </a:ext>
              </a:extLst>
            </p:cNvPr>
            <p:cNvSpPr/>
            <p:nvPr/>
          </p:nvSpPr>
          <p:spPr>
            <a:xfrm>
              <a:off x="1846384" y="3499405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39A1FDE-657B-4F6B-ACDE-B42225F3F5CE}"/>
                </a:ext>
              </a:extLst>
            </p:cNvPr>
            <p:cNvSpPr/>
            <p:nvPr/>
          </p:nvSpPr>
          <p:spPr>
            <a:xfrm>
              <a:off x="1292468" y="4072422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/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/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직사각형 68">
            <a:extLst>
              <a:ext uri="{FF2B5EF4-FFF2-40B4-BE49-F238E27FC236}">
                <a16:creationId xmlns:a16="http://schemas.microsoft.com/office/drawing/2014/main" id="{8551D5BC-75D2-4082-8DC6-7C14B6965E35}"/>
              </a:ext>
            </a:extLst>
          </p:cNvPr>
          <p:cNvSpPr/>
          <p:nvPr/>
        </p:nvSpPr>
        <p:spPr>
          <a:xfrm>
            <a:off x="7438293" y="12659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7830AFD-0DF5-4BD9-863F-D1127DC4256A}"/>
              </a:ext>
            </a:extLst>
          </p:cNvPr>
          <p:cNvSpPr/>
          <p:nvPr/>
        </p:nvSpPr>
        <p:spPr>
          <a:xfrm>
            <a:off x="7948247" y="126595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B08DE5-1F7C-4FEB-A645-0BC7C8664E38}"/>
              </a:ext>
            </a:extLst>
          </p:cNvPr>
          <p:cNvSpPr/>
          <p:nvPr/>
        </p:nvSpPr>
        <p:spPr>
          <a:xfrm>
            <a:off x="7438293" y="17934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54295B-7A24-44BB-BA3C-D018FBA1AA5F}"/>
              </a:ext>
            </a:extLst>
          </p:cNvPr>
          <p:cNvSpPr/>
          <p:nvPr/>
        </p:nvSpPr>
        <p:spPr>
          <a:xfrm>
            <a:off x="7948247" y="17934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2E0C5C-7E01-4521-951E-5C4187EE8478}"/>
              </a:ext>
            </a:extLst>
          </p:cNvPr>
          <p:cNvSpPr txBox="1"/>
          <p:nvPr/>
        </p:nvSpPr>
        <p:spPr>
          <a:xfrm>
            <a:off x="9073662" y="1485900"/>
            <a:ext cx="829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------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ad-bc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/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=1,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CFA10BA-5EC2-4B41-850C-F278AC930110}"/>
              </a:ext>
            </a:extLst>
          </p:cNvPr>
          <p:cNvSpPr txBox="1"/>
          <p:nvPr/>
        </p:nvSpPr>
        <p:spPr>
          <a:xfrm>
            <a:off x="3103685" y="896675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고유벡터 구하기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/>
              <p:nvPr/>
            </p:nvSpPr>
            <p:spPr>
              <a:xfrm>
                <a:off x="4122469" y="2409092"/>
                <a:ext cx="11435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69" y="2409092"/>
                <a:ext cx="114351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4A99CA-8C5B-4AFA-ACD1-26E355940F12}"/>
              </a:ext>
            </a:extLst>
          </p:cNvPr>
          <p:cNvSpPr/>
          <p:nvPr/>
        </p:nvSpPr>
        <p:spPr>
          <a:xfrm>
            <a:off x="3862402" y="342755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FEADCA-AD36-4752-91AB-F27C0E7B24B6}"/>
              </a:ext>
            </a:extLst>
          </p:cNvPr>
          <p:cNvSpPr/>
          <p:nvPr/>
        </p:nvSpPr>
        <p:spPr>
          <a:xfrm>
            <a:off x="4768011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48617B-4FE5-4ED8-9E10-EF35B56A0596}"/>
              </a:ext>
            </a:extLst>
          </p:cNvPr>
          <p:cNvSpPr/>
          <p:nvPr/>
        </p:nvSpPr>
        <p:spPr>
          <a:xfrm>
            <a:off x="3862402" y="436438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BC8E11-7C07-466D-8660-0717A733564D}"/>
              </a:ext>
            </a:extLst>
          </p:cNvPr>
          <p:cNvSpPr/>
          <p:nvPr/>
        </p:nvSpPr>
        <p:spPr>
          <a:xfrm>
            <a:off x="4768011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9615D5C-C962-46EB-933E-E22A76808398}"/>
              </a:ext>
            </a:extLst>
          </p:cNvPr>
          <p:cNvSpPr/>
          <p:nvPr/>
        </p:nvSpPr>
        <p:spPr>
          <a:xfrm>
            <a:off x="5979532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6EC4E2-6C9B-488C-AA14-DA87C6129037}"/>
              </a:ext>
            </a:extLst>
          </p:cNvPr>
          <p:cNvSpPr/>
          <p:nvPr/>
        </p:nvSpPr>
        <p:spPr>
          <a:xfrm>
            <a:off x="5979532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4798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/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C07FACBB-4F65-40F7-BDAD-A4B80796B238}"/>
              </a:ext>
            </a:extLst>
          </p:cNvPr>
          <p:cNvGrpSpPr/>
          <p:nvPr/>
        </p:nvGrpSpPr>
        <p:grpSpPr>
          <a:xfrm>
            <a:off x="1292467" y="3499405"/>
            <a:ext cx="1811217" cy="1873674"/>
            <a:chOff x="1292468" y="3499405"/>
            <a:chExt cx="1107832" cy="1146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/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3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77E2FC7-075A-409D-93AA-93C9197D822A}"/>
                </a:ext>
              </a:extLst>
            </p:cNvPr>
            <p:cNvSpPr/>
            <p:nvPr/>
          </p:nvSpPr>
          <p:spPr>
            <a:xfrm>
              <a:off x="1846384" y="3499405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39A1FDE-657B-4F6B-ACDE-B42225F3F5CE}"/>
                </a:ext>
              </a:extLst>
            </p:cNvPr>
            <p:cNvSpPr/>
            <p:nvPr/>
          </p:nvSpPr>
          <p:spPr>
            <a:xfrm>
              <a:off x="1292468" y="4072422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/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3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/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직사각형 68">
            <a:extLst>
              <a:ext uri="{FF2B5EF4-FFF2-40B4-BE49-F238E27FC236}">
                <a16:creationId xmlns:a16="http://schemas.microsoft.com/office/drawing/2014/main" id="{8551D5BC-75D2-4082-8DC6-7C14B6965E35}"/>
              </a:ext>
            </a:extLst>
          </p:cNvPr>
          <p:cNvSpPr/>
          <p:nvPr/>
        </p:nvSpPr>
        <p:spPr>
          <a:xfrm>
            <a:off x="7438293" y="12659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7830AFD-0DF5-4BD9-863F-D1127DC4256A}"/>
              </a:ext>
            </a:extLst>
          </p:cNvPr>
          <p:cNvSpPr/>
          <p:nvPr/>
        </p:nvSpPr>
        <p:spPr>
          <a:xfrm>
            <a:off x="7948247" y="126595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B08DE5-1F7C-4FEB-A645-0BC7C8664E38}"/>
              </a:ext>
            </a:extLst>
          </p:cNvPr>
          <p:cNvSpPr/>
          <p:nvPr/>
        </p:nvSpPr>
        <p:spPr>
          <a:xfrm>
            <a:off x="7438293" y="17934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54295B-7A24-44BB-BA3C-D018FBA1AA5F}"/>
              </a:ext>
            </a:extLst>
          </p:cNvPr>
          <p:cNvSpPr/>
          <p:nvPr/>
        </p:nvSpPr>
        <p:spPr>
          <a:xfrm>
            <a:off x="7948247" y="17934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2E0C5C-7E01-4521-951E-5C4187EE8478}"/>
              </a:ext>
            </a:extLst>
          </p:cNvPr>
          <p:cNvSpPr txBox="1"/>
          <p:nvPr/>
        </p:nvSpPr>
        <p:spPr>
          <a:xfrm>
            <a:off x="9073662" y="1485900"/>
            <a:ext cx="829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------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ad-bc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/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=1,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CFA10BA-5EC2-4B41-850C-F278AC930110}"/>
              </a:ext>
            </a:extLst>
          </p:cNvPr>
          <p:cNvSpPr txBox="1"/>
          <p:nvPr/>
        </p:nvSpPr>
        <p:spPr>
          <a:xfrm>
            <a:off x="3103685" y="896675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고유벡터 구하기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/>
              <p:nvPr/>
            </p:nvSpPr>
            <p:spPr>
              <a:xfrm>
                <a:off x="4122469" y="2409092"/>
                <a:ext cx="11506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69" y="2409092"/>
                <a:ext cx="115063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4A99CA-8C5B-4AFA-ACD1-26E355940F12}"/>
              </a:ext>
            </a:extLst>
          </p:cNvPr>
          <p:cNvSpPr/>
          <p:nvPr/>
        </p:nvSpPr>
        <p:spPr>
          <a:xfrm>
            <a:off x="3862402" y="342755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FEADCA-AD36-4752-91AB-F27C0E7B24B6}"/>
              </a:ext>
            </a:extLst>
          </p:cNvPr>
          <p:cNvSpPr/>
          <p:nvPr/>
        </p:nvSpPr>
        <p:spPr>
          <a:xfrm>
            <a:off x="4768011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48617B-4FE5-4ED8-9E10-EF35B56A0596}"/>
              </a:ext>
            </a:extLst>
          </p:cNvPr>
          <p:cNvSpPr/>
          <p:nvPr/>
        </p:nvSpPr>
        <p:spPr>
          <a:xfrm>
            <a:off x="3862402" y="436438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BC8E11-7C07-466D-8660-0717A733564D}"/>
              </a:ext>
            </a:extLst>
          </p:cNvPr>
          <p:cNvSpPr/>
          <p:nvPr/>
        </p:nvSpPr>
        <p:spPr>
          <a:xfrm>
            <a:off x="4768011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9615D5C-C962-46EB-933E-E22A76808398}"/>
              </a:ext>
            </a:extLst>
          </p:cNvPr>
          <p:cNvSpPr/>
          <p:nvPr/>
        </p:nvSpPr>
        <p:spPr>
          <a:xfrm>
            <a:off x="5979532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6EC4E2-6C9B-488C-AA14-DA87C6129037}"/>
              </a:ext>
            </a:extLst>
          </p:cNvPr>
          <p:cNvSpPr/>
          <p:nvPr/>
        </p:nvSpPr>
        <p:spPr>
          <a:xfrm>
            <a:off x="5979532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5D2BD08-D302-4027-8437-9A7C1611A590}"/>
              </a:ext>
            </a:extLst>
          </p:cNvPr>
          <p:cNvSpPr/>
          <p:nvPr/>
        </p:nvSpPr>
        <p:spPr>
          <a:xfrm>
            <a:off x="8808946" y="287075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0A4061-192C-4FC2-B31B-1F9658E135AE}"/>
              </a:ext>
            </a:extLst>
          </p:cNvPr>
          <p:cNvSpPr/>
          <p:nvPr/>
        </p:nvSpPr>
        <p:spPr>
          <a:xfrm>
            <a:off x="8808946" y="380759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2D67186-C8C6-4A9E-B310-35FC68310C18}"/>
              </a:ext>
            </a:extLst>
          </p:cNvPr>
          <p:cNvSpPr/>
          <p:nvPr/>
        </p:nvSpPr>
        <p:spPr>
          <a:xfrm>
            <a:off x="7903337" y="287075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31602C3-3A1A-464F-A146-8C5E85EAA060}"/>
              </a:ext>
            </a:extLst>
          </p:cNvPr>
          <p:cNvSpPr/>
          <p:nvPr/>
        </p:nvSpPr>
        <p:spPr>
          <a:xfrm>
            <a:off x="7903337" y="380759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5953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917435" y="1106066"/>
            <a:ext cx="667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특잆값이 작다면 중요도가 낮다는 뜻이므로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여분의 열벡터를 깎아내려 원래의 행렬을 근사할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FDF57-90D7-4564-BECE-5E1A1EFC3F78}"/>
              </a:ext>
            </a:extLst>
          </p:cNvPr>
          <p:cNvSpPr txBox="1"/>
          <p:nvPr/>
        </p:nvSpPr>
        <p:spPr>
          <a:xfrm>
            <a:off x="909752" y="2090286"/>
            <a:ext cx="2520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의한 차원의 감소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81112-BA0B-4805-A898-16E69381100F}"/>
              </a:ext>
            </a:extLst>
          </p:cNvPr>
          <p:cNvSpPr txBox="1"/>
          <p:nvPr/>
        </p:nvSpPr>
        <p:spPr>
          <a:xfrm>
            <a:off x="1083942" y="5571153"/>
            <a:ext cx="8292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PPMI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적용하면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행에는 해당 당너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단어 벡터가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저장되어 있으며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단어 벡터가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차원 감소된 벡터로 표현된다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D5EDE57-FCE7-41CC-BBD8-C641FEA836EB}"/>
                  </a:ext>
                </a:extLst>
              </p:cNvPr>
              <p:cNvSpPr/>
              <p:nvPr/>
            </p:nvSpPr>
            <p:spPr>
              <a:xfrm>
                <a:off x="2119270" y="3278679"/>
                <a:ext cx="1168696" cy="2136871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D5EDE57-FCE7-41CC-BBD8-C641FEA83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270" y="3278679"/>
                <a:ext cx="1168696" cy="21368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725B9D-0536-46D7-B160-210B07A361C2}"/>
              </a:ext>
            </a:extLst>
          </p:cNvPr>
          <p:cNvSpPr/>
          <p:nvPr/>
        </p:nvSpPr>
        <p:spPr>
          <a:xfrm>
            <a:off x="4474107" y="3278679"/>
            <a:ext cx="2093686" cy="2136871"/>
          </a:xfrm>
          <a:prstGeom prst="rect">
            <a:avLst/>
          </a:prstGeom>
          <a:solidFill>
            <a:srgbClr val="FFFFCC">
              <a:alpha val="34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F6C5-F330-4FC6-B583-84D9AF253CB6}"/>
              </a:ext>
            </a:extLst>
          </p:cNvPr>
          <p:cNvSpPr/>
          <p:nvPr/>
        </p:nvSpPr>
        <p:spPr>
          <a:xfrm>
            <a:off x="8283708" y="3878959"/>
            <a:ext cx="1144775" cy="1040706"/>
          </a:xfrm>
          <a:prstGeom prst="rect">
            <a:avLst/>
          </a:prstGeom>
          <a:solidFill>
            <a:srgbClr val="FFFFCC">
              <a:alpha val="34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31DEBD-6CE1-4962-8876-7D9BC4C5E552}"/>
                  </a:ext>
                </a:extLst>
              </p:cNvPr>
              <p:cNvSpPr txBox="1"/>
              <p:nvPr/>
            </p:nvSpPr>
            <p:spPr>
              <a:xfrm>
                <a:off x="3582134" y="4070544"/>
                <a:ext cx="612667" cy="546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31DEBD-6CE1-4962-8876-7D9BC4C5E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134" y="4070544"/>
                <a:ext cx="612667" cy="5468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65D6D06-A6D0-4C02-90AE-E677A613B6FB}"/>
              </a:ext>
            </a:extLst>
          </p:cNvPr>
          <p:cNvCxnSpPr>
            <a:cxnSpLocks/>
          </p:cNvCxnSpPr>
          <p:nvPr/>
        </p:nvCxnSpPr>
        <p:spPr>
          <a:xfrm>
            <a:off x="6864328" y="3294991"/>
            <a:ext cx="550707" cy="511402"/>
          </a:xfrm>
          <a:prstGeom prst="line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D419B2-B08F-45E5-B7F4-3D1E150CBB56}"/>
              </a:ext>
            </a:extLst>
          </p:cNvPr>
          <p:cNvSpPr/>
          <p:nvPr/>
        </p:nvSpPr>
        <p:spPr>
          <a:xfrm>
            <a:off x="6853362" y="3278679"/>
            <a:ext cx="1144775" cy="2136869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FCD66B5-B983-4C77-B089-7FE65F966449}"/>
                  </a:ext>
                </a:extLst>
              </p:cNvPr>
              <p:cNvSpPr/>
              <p:nvPr/>
            </p:nvSpPr>
            <p:spPr>
              <a:xfrm>
                <a:off x="4474607" y="3278677"/>
                <a:ext cx="495115" cy="2136871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𝐔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′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FCD66B5-B983-4C77-B089-7FE65F9664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07" y="3278677"/>
                <a:ext cx="495115" cy="2136871"/>
              </a:xfrm>
              <a:prstGeom prst="rect">
                <a:avLst/>
              </a:prstGeom>
              <a:blipFill>
                <a:blip r:embed="rId5"/>
                <a:stretch>
                  <a:fillRect r="-3529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DD1164B-BA33-4CA6-BF96-00B1DF2256F8}"/>
                  </a:ext>
                </a:extLst>
              </p:cNvPr>
              <p:cNvSpPr/>
              <p:nvPr/>
            </p:nvSpPr>
            <p:spPr>
              <a:xfrm>
                <a:off x="8283708" y="3878959"/>
                <a:ext cx="1144775" cy="51788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𝐕</m:t>
                          </m:r>
                        </m:e>
                        <m:sup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′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p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DD1164B-BA33-4CA6-BF96-00B1DF225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708" y="3878959"/>
                <a:ext cx="1144775" cy="5178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22403A9-FF49-48FB-9FE2-34760F1BB744}"/>
              </a:ext>
            </a:extLst>
          </p:cNvPr>
          <p:cNvCxnSpPr>
            <a:cxnSpLocks/>
            <a:endCxn id="18" idx="3"/>
          </p:cNvCxnSpPr>
          <p:nvPr/>
        </p:nvCxnSpPr>
        <p:spPr>
          <a:xfrm>
            <a:off x="7411547" y="3801265"/>
            <a:ext cx="586591" cy="545849"/>
          </a:xfrm>
          <a:prstGeom prst="line">
            <a:avLst/>
          </a:prstGeom>
          <a:ln w="76200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AF617F0-51D0-4E38-9D5B-42623D947E0E}"/>
                  </a:ext>
                </a:extLst>
              </p:cNvPr>
              <p:cNvSpPr/>
              <p:nvPr/>
            </p:nvSpPr>
            <p:spPr>
              <a:xfrm>
                <a:off x="6853362" y="3278678"/>
                <a:ext cx="583103" cy="540722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𝐒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′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AF617F0-51D0-4E38-9D5B-42623D947E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362" y="3278678"/>
                <a:ext cx="583103" cy="540722"/>
              </a:xfrm>
              <a:prstGeom prst="rect">
                <a:avLst/>
              </a:prstGeom>
              <a:blipFill>
                <a:blip r:embed="rId7"/>
                <a:stretch>
                  <a:fillRect r="-2000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26A1F5D-4936-4DAB-A974-226400BBF08C}"/>
              </a:ext>
            </a:extLst>
          </p:cNvPr>
          <p:cNvCxnSpPr>
            <a:cxnSpLocks/>
          </p:cNvCxnSpPr>
          <p:nvPr/>
        </p:nvCxnSpPr>
        <p:spPr>
          <a:xfrm flipV="1">
            <a:off x="1863527" y="3278677"/>
            <a:ext cx="255743" cy="2729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4CBE1E8-4A7A-4CD7-8621-0ABCA41BD97D}"/>
              </a:ext>
            </a:extLst>
          </p:cNvPr>
          <p:cNvCxnSpPr>
            <a:cxnSpLocks/>
          </p:cNvCxnSpPr>
          <p:nvPr/>
        </p:nvCxnSpPr>
        <p:spPr>
          <a:xfrm>
            <a:off x="4251767" y="3279019"/>
            <a:ext cx="228096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6F2FA2B-A33F-443D-9A18-D3420C5AD064}"/>
              </a:ext>
            </a:extLst>
          </p:cNvPr>
          <p:cNvSpPr txBox="1"/>
          <p:nvPr/>
        </p:nvSpPr>
        <p:spPr>
          <a:xfrm>
            <a:off x="1193779" y="3148143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7B06D1-5C8D-43C2-9438-B9B6D3272644}"/>
              </a:ext>
            </a:extLst>
          </p:cNvPr>
          <p:cNvSpPr txBox="1"/>
          <p:nvPr/>
        </p:nvSpPr>
        <p:spPr>
          <a:xfrm>
            <a:off x="3614680" y="3132191"/>
            <a:ext cx="67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오른쪽 중괄호 40">
            <a:extLst>
              <a:ext uri="{FF2B5EF4-FFF2-40B4-BE49-F238E27FC236}">
                <a16:creationId xmlns:a16="http://schemas.microsoft.com/office/drawing/2014/main" id="{C266628A-D9C3-42AC-805C-7938B7FBD21E}"/>
              </a:ext>
            </a:extLst>
          </p:cNvPr>
          <p:cNvSpPr/>
          <p:nvPr/>
        </p:nvSpPr>
        <p:spPr>
          <a:xfrm rot="16200000">
            <a:off x="2624813" y="2558648"/>
            <a:ext cx="157609" cy="1168696"/>
          </a:xfrm>
          <a:prstGeom prst="rightBrac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B6AC5D-6EC1-4EC8-8E81-7A5143355759}"/>
              </a:ext>
            </a:extLst>
          </p:cNvPr>
          <p:cNvSpPr txBox="1"/>
          <p:nvPr/>
        </p:nvSpPr>
        <p:spPr>
          <a:xfrm>
            <a:off x="2325949" y="2747935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</a:p>
        </p:txBody>
      </p:sp>
      <p:sp>
        <p:nvSpPr>
          <p:cNvPr id="46" name="오른쪽 중괄호 45">
            <a:extLst>
              <a:ext uri="{FF2B5EF4-FFF2-40B4-BE49-F238E27FC236}">
                <a16:creationId xmlns:a16="http://schemas.microsoft.com/office/drawing/2014/main" id="{FC3B559E-5DDE-48FF-ADAB-245F990AEA30}"/>
              </a:ext>
            </a:extLst>
          </p:cNvPr>
          <p:cNvSpPr/>
          <p:nvPr/>
        </p:nvSpPr>
        <p:spPr>
          <a:xfrm rot="16200000">
            <a:off x="4642863" y="2895438"/>
            <a:ext cx="157608" cy="495117"/>
          </a:xfrm>
          <a:prstGeom prst="rightBrac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2C08F2-843F-47FA-A5E7-7B4C89CDB65B}"/>
              </a:ext>
            </a:extLst>
          </p:cNvPr>
          <p:cNvSpPr txBox="1"/>
          <p:nvPr/>
        </p:nvSpPr>
        <p:spPr>
          <a:xfrm>
            <a:off x="4354954" y="2532713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감소된 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</a:p>
        </p:txBody>
      </p:sp>
    </p:spTree>
    <p:extLst>
      <p:ext uri="{BB962C8B-B14F-4D97-AF65-F5344CB8AC3E}">
        <p14:creationId xmlns:p14="http://schemas.microsoft.com/office/powerpoint/2010/main" val="419319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55160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PTB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데이터셋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540918" y="1152170"/>
            <a:ext cx="877195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사용할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PTB(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펜 트리뱅크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발명자인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토마스 미콜로프의 웹 페이지에서 받을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결과적으로 말뭉치를 사용해 맥락에 속한 단어의 등장 횟수를 센 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PPMI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변환하고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이용해 차원을 감소시킴으로서 더 좋은 단어 벡터를 얻었다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이것이 단어의 분산 표현이고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단어는 고정 길이의 밀집벡터로 표현되었다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4104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1055552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540918" y="1152170"/>
            <a:ext cx="598272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벡터로 표현하는 방법은 크게 두 부분이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</a:p>
          <a:p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의미를 얻는 방식은 서로 크게 다르지만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배경에는 모두 분포 가설이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절에서는 통계 기반 기법의 문제를 지적하고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대안인 추론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 기법의 이점을 거시적 관점에서 설명한다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2720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통계 기반 기법의 문제점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540918" y="1152170"/>
            <a:ext cx="82734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지금까지 본 것처럼 통계 기반 기법에서는 주변 단어의 빈도를 기초로 단어를 표현했다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구체적으로는 단어의 동시발생 행렬을 만들고 그 행렬에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적용하여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밀집벡터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분산 표현을 얻었다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이 방식은 대규모 말뭉치를 다룰 때 문제가 발생한다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현업에서 다루는 말뭉치의 어휘 수는 어마어마하다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거대 행렬에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적용하는 일은 현실적이지 않다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52BB77E-2C50-4F62-856B-B3DFD6775E25}"/>
                  </a:ext>
                </a:extLst>
              </p:cNvPr>
              <p:cNvSpPr/>
              <p:nvPr/>
            </p:nvSpPr>
            <p:spPr>
              <a:xfrm>
                <a:off x="1080304" y="3727047"/>
                <a:ext cx="5825924" cy="644325"/>
              </a:xfrm>
              <a:prstGeom prst="rect">
                <a:avLst/>
              </a:prstGeom>
              <a:solidFill>
                <a:srgbClr val="E2E2F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SVD</a:t>
                </a:r>
                <a:r>
                  <a:rPr lang="ko-KR" altLang="en-US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를 </a:t>
                </a:r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n*n </a:t>
                </a:r>
                <a:r>
                  <a:rPr lang="ko-KR" altLang="en-US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행렬에 적용하는 비용은 </a:t>
                </a:r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 dirty="0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2000" b="0" i="1" dirty="0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𝑛</m:t>
                        </m:r>
                      </m:e>
                      <m:sup>
                        <m:r>
                          <a:rPr lang="en-US" altLang="ko-KR" sz="2000" b="0" i="1" dirty="0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) </a:t>
                </a:r>
                <a:r>
                  <a:rPr lang="ko-KR" altLang="en-US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이다</a:t>
                </a:r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52BB77E-2C50-4F62-856B-B3DFD6775E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304" y="3727047"/>
                <a:ext cx="5825924" cy="6443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2238275-D5AD-47BF-881D-EDA0E7D144B2}"/>
              </a:ext>
            </a:extLst>
          </p:cNvPr>
          <p:cNvSpPr/>
          <p:nvPr/>
        </p:nvSpPr>
        <p:spPr>
          <a:xfrm>
            <a:off x="972273" y="3727046"/>
            <a:ext cx="108031" cy="644325"/>
          </a:xfrm>
          <a:prstGeom prst="rect">
            <a:avLst/>
          </a:prstGeom>
          <a:solidFill>
            <a:srgbClr val="7030A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5999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통계 기반 기법의 문제점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9BDFC6-C216-4B4F-9502-F9AD2707C799}"/>
              </a:ext>
            </a:extLst>
          </p:cNvPr>
          <p:cNvSpPr/>
          <p:nvPr/>
        </p:nvSpPr>
        <p:spPr>
          <a:xfrm>
            <a:off x="1994704" y="19651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32449B-6E5E-4EE2-BEE7-0762D088BBB8}"/>
              </a:ext>
            </a:extLst>
          </p:cNvPr>
          <p:cNvSpPr/>
          <p:nvPr/>
        </p:nvSpPr>
        <p:spPr>
          <a:xfrm>
            <a:off x="2071868" y="186544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2F7360-9C98-4B94-B0F6-CF6D0FAF8BD5}"/>
              </a:ext>
            </a:extLst>
          </p:cNvPr>
          <p:cNvSpPr/>
          <p:nvPr/>
        </p:nvSpPr>
        <p:spPr>
          <a:xfrm>
            <a:off x="2147104" y="21175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C5F3E8-B529-4E53-A50D-51F81F49F5B3}"/>
              </a:ext>
            </a:extLst>
          </p:cNvPr>
          <p:cNvSpPr/>
          <p:nvPr/>
        </p:nvSpPr>
        <p:spPr>
          <a:xfrm>
            <a:off x="1687975" y="2076802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B79D77-1891-4B33-9982-B5313995EF11}"/>
              </a:ext>
            </a:extLst>
          </p:cNvPr>
          <p:cNvSpPr/>
          <p:nvPr/>
        </p:nvSpPr>
        <p:spPr>
          <a:xfrm>
            <a:off x="1765139" y="1977091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503542-C990-4918-AE67-69D8E90E4C68}"/>
              </a:ext>
            </a:extLst>
          </p:cNvPr>
          <p:cNvSpPr/>
          <p:nvPr/>
        </p:nvSpPr>
        <p:spPr>
          <a:xfrm>
            <a:off x="1745847" y="2407041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1440D2-4302-43F8-9CE8-CB72778C88D8}"/>
              </a:ext>
            </a:extLst>
          </p:cNvPr>
          <p:cNvSpPr/>
          <p:nvPr/>
        </p:nvSpPr>
        <p:spPr>
          <a:xfrm>
            <a:off x="2234880" y="226778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5B0B8-31A6-4A12-9E82-B1CA76565FEA}"/>
              </a:ext>
            </a:extLst>
          </p:cNvPr>
          <p:cNvSpPr/>
          <p:nvPr/>
        </p:nvSpPr>
        <p:spPr>
          <a:xfrm>
            <a:off x="2312044" y="2168073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457429-629D-4F40-94D4-30A2DDDFCE21}"/>
              </a:ext>
            </a:extLst>
          </p:cNvPr>
          <p:cNvSpPr/>
          <p:nvPr/>
        </p:nvSpPr>
        <p:spPr>
          <a:xfrm>
            <a:off x="2387280" y="242018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CBDA87-E9FB-4C30-831C-24840B22004C}"/>
              </a:ext>
            </a:extLst>
          </p:cNvPr>
          <p:cNvSpPr/>
          <p:nvPr/>
        </p:nvSpPr>
        <p:spPr>
          <a:xfrm>
            <a:off x="2147104" y="21175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F62151-63E5-4687-AD41-4E75C85D4C9E}"/>
              </a:ext>
            </a:extLst>
          </p:cNvPr>
          <p:cNvSpPr/>
          <p:nvPr/>
        </p:nvSpPr>
        <p:spPr>
          <a:xfrm>
            <a:off x="2224268" y="201784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0B0336-5FC6-4BB8-B2AA-CD379F0A1D22}"/>
              </a:ext>
            </a:extLst>
          </p:cNvPr>
          <p:cNvSpPr/>
          <p:nvPr/>
        </p:nvSpPr>
        <p:spPr>
          <a:xfrm>
            <a:off x="2299504" y="22699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DEB37D-3874-4C03-9073-754EB01B08C5}"/>
              </a:ext>
            </a:extLst>
          </p:cNvPr>
          <p:cNvSpPr/>
          <p:nvPr/>
        </p:nvSpPr>
        <p:spPr>
          <a:xfrm>
            <a:off x="1992775" y="2381602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CA5E95-16BC-47BF-A44D-935D92709E91}"/>
              </a:ext>
            </a:extLst>
          </p:cNvPr>
          <p:cNvSpPr/>
          <p:nvPr/>
        </p:nvSpPr>
        <p:spPr>
          <a:xfrm>
            <a:off x="2387280" y="242018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65C99E-50E8-4567-8FC4-7961AEF69874}"/>
              </a:ext>
            </a:extLst>
          </p:cNvPr>
          <p:cNvSpPr/>
          <p:nvPr/>
        </p:nvSpPr>
        <p:spPr>
          <a:xfrm>
            <a:off x="2464444" y="2320473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929108-E6D4-460A-B558-87108B481713}"/>
              </a:ext>
            </a:extLst>
          </p:cNvPr>
          <p:cNvSpPr/>
          <p:nvPr/>
        </p:nvSpPr>
        <p:spPr>
          <a:xfrm>
            <a:off x="1415967" y="24045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559669-6D0B-4105-8C79-7ABE78FE4FED}"/>
              </a:ext>
            </a:extLst>
          </p:cNvPr>
          <p:cNvSpPr/>
          <p:nvPr/>
        </p:nvSpPr>
        <p:spPr>
          <a:xfrm>
            <a:off x="1503743" y="255473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C5ACFB-E995-411F-B4BA-4AD3CBF3C115}"/>
              </a:ext>
            </a:extLst>
          </p:cNvPr>
          <p:cNvSpPr/>
          <p:nvPr/>
        </p:nvSpPr>
        <p:spPr>
          <a:xfrm>
            <a:off x="1580907" y="245502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AE1CE0-5144-4845-8529-B62E1AE5722F}"/>
              </a:ext>
            </a:extLst>
          </p:cNvPr>
          <p:cNvSpPr/>
          <p:nvPr/>
        </p:nvSpPr>
        <p:spPr>
          <a:xfrm>
            <a:off x="1656143" y="270713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902B0D-35FE-4370-A6FB-B2EC1BA79435}"/>
              </a:ext>
            </a:extLst>
          </p:cNvPr>
          <p:cNvSpPr/>
          <p:nvPr/>
        </p:nvSpPr>
        <p:spPr>
          <a:xfrm>
            <a:off x="1415967" y="24045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55AB87-93F9-4350-A7C4-CA85BCB597F5}"/>
              </a:ext>
            </a:extLst>
          </p:cNvPr>
          <p:cNvSpPr/>
          <p:nvPr/>
        </p:nvSpPr>
        <p:spPr>
          <a:xfrm>
            <a:off x="1568367" y="25569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F7ADAA-34FB-4175-890E-0B0FB17FE4F4}"/>
              </a:ext>
            </a:extLst>
          </p:cNvPr>
          <p:cNvSpPr/>
          <p:nvPr/>
        </p:nvSpPr>
        <p:spPr>
          <a:xfrm>
            <a:off x="1656143" y="270713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1B5454-8214-4503-B1BB-E625F975D4F7}"/>
              </a:ext>
            </a:extLst>
          </p:cNvPr>
          <p:cNvSpPr/>
          <p:nvPr/>
        </p:nvSpPr>
        <p:spPr>
          <a:xfrm>
            <a:off x="1733307" y="260742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25B3D9-E1D5-44FA-A52F-61316C0A7C53}"/>
              </a:ext>
            </a:extLst>
          </p:cNvPr>
          <p:cNvSpPr/>
          <p:nvPr/>
        </p:nvSpPr>
        <p:spPr>
          <a:xfrm>
            <a:off x="2048718" y="243212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E1DDBB-558A-42D2-9C61-1356816CAD72}"/>
              </a:ext>
            </a:extLst>
          </p:cNvPr>
          <p:cNvSpPr/>
          <p:nvPr/>
        </p:nvSpPr>
        <p:spPr>
          <a:xfrm>
            <a:off x="2295646" y="2406681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5A04AC-4751-4339-9C00-EC6ED326C677}"/>
              </a:ext>
            </a:extLst>
          </p:cNvPr>
          <p:cNvSpPr/>
          <p:nvPr/>
        </p:nvSpPr>
        <p:spPr>
          <a:xfrm>
            <a:off x="1959014" y="273221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1C3A59E-D97F-472F-9BCD-584B23997511}"/>
              </a:ext>
            </a:extLst>
          </p:cNvPr>
          <p:cNvSpPr/>
          <p:nvPr/>
        </p:nvSpPr>
        <p:spPr>
          <a:xfrm>
            <a:off x="1959014" y="273221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9E4729-ACD7-443E-ABB9-C3A0FD1C4E8F}"/>
              </a:ext>
            </a:extLst>
          </p:cNvPr>
          <p:cNvSpPr/>
          <p:nvPr/>
        </p:nvSpPr>
        <p:spPr>
          <a:xfrm>
            <a:off x="2036178" y="263250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10190B0-4901-4F5A-8E30-3046944D273D}"/>
              </a:ext>
            </a:extLst>
          </p:cNvPr>
          <p:cNvSpPr/>
          <p:nvPr/>
        </p:nvSpPr>
        <p:spPr>
          <a:xfrm>
            <a:off x="2252239" y="262889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BD78825-9589-4DF0-9101-C7BB5C25BA58}"/>
              </a:ext>
            </a:extLst>
          </p:cNvPr>
          <p:cNvSpPr/>
          <p:nvPr/>
        </p:nvSpPr>
        <p:spPr>
          <a:xfrm>
            <a:off x="2329403" y="252917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5F171-81BD-4696-87F7-C92B77A7B334}"/>
              </a:ext>
            </a:extLst>
          </p:cNvPr>
          <p:cNvSpPr/>
          <p:nvPr/>
        </p:nvSpPr>
        <p:spPr>
          <a:xfrm>
            <a:off x="2404639" y="278129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21D71F2-D5BE-4032-BCE0-B15C17023851}"/>
              </a:ext>
            </a:extLst>
          </p:cNvPr>
          <p:cNvSpPr/>
          <p:nvPr/>
        </p:nvSpPr>
        <p:spPr>
          <a:xfrm>
            <a:off x="1945510" y="274053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77488E2-305A-48C3-A55C-9A705D0F1F73}"/>
              </a:ext>
            </a:extLst>
          </p:cNvPr>
          <p:cNvSpPr/>
          <p:nvPr/>
        </p:nvSpPr>
        <p:spPr>
          <a:xfrm>
            <a:off x="2022674" y="2640826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3B4AB2-BB1F-4094-B118-6F20D5C3C0E5}"/>
              </a:ext>
            </a:extLst>
          </p:cNvPr>
          <p:cNvSpPr/>
          <p:nvPr/>
        </p:nvSpPr>
        <p:spPr>
          <a:xfrm>
            <a:off x="2404639" y="278129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FC56C5A-717F-44D2-B419-C0587259C093}"/>
              </a:ext>
            </a:extLst>
          </p:cNvPr>
          <p:cNvSpPr/>
          <p:nvPr/>
        </p:nvSpPr>
        <p:spPr>
          <a:xfrm>
            <a:off x="2481803" y="268157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7E08E5C-0112-4EC1-95DD-93E8427488A0}"/>
              </a:ext>
            </a:extLst>
          </p:cNvPr>
          <p:cNvSpPr/>
          <p:nvPr/>
        </p:nvSpPr>
        <p:spPr>
          <a:xfrm>
            <a:off x="2020746" y="297142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96B814C-50D0-42F6-AC32-9D095706BBBF}"/>
              </a:ext>
            </a:extLst>
          </p:cNvPr>
          <p:cNvSpPr/>
          <p:nvPr/>
        </p:nvSpPr>
        <p:spPr>
          <a:xfrm>
            <a:off x="1828799" y="294827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EE4F95E-7CAE-47A0-AE74-C7E8D8B119CE}"/>
              </a:ext>
            </a:extLst>
          </p:cNvPr>
          <p:cNvSpPr/>
          <p:nvPr/>
        </p:nvSpPr>
        <p:spPr>
          <a:xfrm>
            <a:off x="1444906" y="313841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751DFB0-6553-4FA1-80AD-86B00A24EFFF}"/>
              </a:ext>
            </a:extLst>
          </p:cNvPr>
          <p:cNvSpPr/>
          <p:nvPr/>
        </p:nvSpPr>
        <p:spPr>
          <a:xfrm>
            <a:off x="1634923" y="293766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DD8FB63-E75F-4F6C-A788-A7185D9BF9CD}"/>
              </a:ext>
            </a:extLst>
          </p:cNvPr>
          <p:cNvSpPr/>
          <p:nvPr/>
        </p:nvSpPr>
        <p:spPr>
          <a:xfrm>
            <a:off x="1426579" y="28705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FCF5E2-692C-495D-A4C3-4489E9289270}"/>
              </a:ext>
            </a:extLst>
          </p:cNvPr>
          <p:cNvSpPr/>
          <p:nvPr/>
        </p:nvSpPr>
        <p:spPr>
          <a:xfrm>
            <a:off x="2197260" y="311568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787E412-06C8-4F68-9B7A-3BEB0570AEFD}"/>
              </a:ext>
            </a:extLst>
          </p:cNvPr>
          <p:cNvSpPr/>
          <p:nvPr/>
        </p:nvSpPr>
        <p:spPr>
          <a:xfrm>
            <a:off x="2211728" y="288932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6415A74-7D9D-459B-BA25-6B5FB500B338}"/>
              </a:ext>
            </a:extLst>
          </p:cNvPr>
          <p:cNvSpPr/>
          <p:nvPr/>
        </p:nvSpPr>
        <p:spPr>
          <a:xfrm>
            <a:off x="1892460" y="309910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9FAA71A-3CD8-4C1F-8458-022D62CC0DC0}"/>
              </a:ext>
            </a:extLst>
          </p:cNvPr>
          <p:cNvSpPr/>
          <p:nvPr/>
        </p:nvSpPr>
        <p:spPr>
          <a:xfrm>
            <a:off x="1698103" y="315601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B645D16-AB42-4CC2-861C-E43C157D2EF2}"/>
              </a:ext>
            </a:extLst>
          </p:cNvPr>
          <p:cNvSpPr/>
          <p:nvPr/>
        </p:nvSpPr>
        <p:spPr>
          <a:xfrm>
            <a:off x="1954674" y="3269956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3D40FF3-7CC9-4390-B738-0FA1E8C195E5}"/>
              </a:ext>
            </a:extLst>
          </p:cNvPr>
          <p:cNvSpPr/>
          <p:nvPr/>
        </p:nvSpPr>
        <p:spPr>
          <a:xfrm>
            <a:off x="1819396" y="334651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8C1642F-D74D-4350-9630-1C7C435F34B6}"/>
              </a:ext>
            </a:extLst>
          </p:cNvPr>
          <p:cNvSpPr/>
          <p:nvPr/>
        </p:nvSpPr>
        <p:spPr>
          <a:xfrm>
            <a:off x="3757915" y="2333801"/>
            <a:ext cx="964657" cy="406736"/>
          </a:xfrm>
          <a:prstGeom prst="rect">
            <a:avLst/>
          </a:prstGeom>
          <a:solidFill>
            <a:srgbClr val="CCFFCC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0" i="0" dirty="0" err="1">
                <a:solidFill>
                  <a:srgbClr val="212529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527965A-61E3-495A-A2AA-A6E49AFE1974}"/>
              </a:ext>
            </a:extLst>
          </p:cNvPr>
          <p:cNvCxnSpPr/>
          <p:nvPr/>
        </p:nvCxnSpPr>
        <p:spPr>
          <a:xfrm>
            <a:off x="2924537" y="2554739"/>
            <a:ext cx="7021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69269D5-D51A-4EF8-98F9-EC4D80D5CF67}"/>
              </a:ext>
            </a:extLst>
          </p:cNvPr>
          <p:cNvSpPr/>
          <p:nvPr/>
        </p:nvSpPr>
        <p:spPr>
          <a:xfrm>
            <a:off x="964557" y="1581873"/>
            <a:ext cx="4085863" cy="2360271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2E9C410-32F4-4687-81A2-503445FAD48B}"/>
              </a:ext>
            </a:extLst>
          </p:cNvPr>
          <p:cNvSpPr/>
          <p:nvPr/>
        </p:nvSpPr>
        <p:spPr>
          <a:xfrm>
            <a:off x="1362868" y="1368696"/>
            <a:ext cx="2259094" cy="4067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배치학습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E2E819F-C368-4009-B6C1-0DD5E1286534}"/>
              </a:ext>
            </a:extLst>
          </p:cNvPr>
          <p:cNvSpPr/>
          <p:nvPr/>
        </p:nvSpPr>
        <p:spPr>
          <a:xfrm>
            <a:off x="1269001" y="3517592"/>
            <a:ext cx="1178336" cy="40673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729580-B6B0-4A6D-8F3F-051D8E124B1A}"/>
              </a:ext>
            </a:extLst>
          </p:cNvPr>
          <p:cNvSpPr/>
          <p:nvPr/>
        </p:nvSpPr>
        <p:spPr>
          <a:xfrm>
            <a:off x="6477353" y="19545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4E80BC6-0589-4588-A25F-0E17697A04F5}"/>
              </a:ext>
            </a:extLst>
          </p:cNvPr>
          <p:cNvSpPr/>
          <p:nvPr/>
        </p:nvSpPr>
        <p:spPr>
          <a:xfrm>
            <a:off x="6554517" y="185483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0FE7E00-450C-46B6-A6BB-776304D2BC47}"/>
              </a:ext>
            </a:extLst>
          </p:cNvPr>
          <p:cNvSpPr/>
          <p:nvPr/>
        </p:nvSpPr>
        <p:spPr>
          <a:xfrm>
            <a:off x="6629753" y="21069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1B0B6C6-63EE-4E18-9540-794E3508936D}"/>
              </a:ext>
            </a:extLst>
          </p:cNvPr>
          <p:cNvSpPr/>
          <p:nvPr/>
        </p:nvSpPr>
        <p:spPr>
          <a:xfrm>
            <a:off x="6170624" y="2066191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6A685C8-63DA-4F4C-8DC7-0D8E45DB6E3B}"/>
              </a:ext>
            </a:extLst>
          </p:cNvPr>
          <p:cNvSpPr/>
          <p:nvPr/>
        </p:nvSpPr>
        <p:spPr>
          <a:xfrm>
            <a:off x="6247788" y="1966480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6E71F2F-8199-4F0D-80F7-7865618E606F}"/>
              </a:ext>
            </a:extLst>
          </p:cNvPr>
          <p:cNvSpPr/>
          <p:nvPr/>
        </p:nvSpPr>
        <p:spPr>
          <a:xfrm>
            <a:off x="6228496" y="2396430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21937F4-D7B4-4D57-A355-92A17EA2DBCD}"/>
              </a:ext>
            </a:extLst>
          </p:cNvPr>
          <p:cNvSpPr/>
          <p:nvPr/>
        </p:nvSpPr>
        <p:spPr>
          <a:xfrm>
            <a:off x="6717529" y="225717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DF543E-DA4F-41D2-A4CE-34D94B6A0E1A}"/>
              </a:ext>
            </a:extLst>
          </p:cNvPr>
          <p:cNvSpPr/>
          <p:nvPr/>
        </p:nvSpPr>
        <p:spPr>
          <a:xfrm>
            <a:off x="6794693" y="2157462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A84301B-9EC6-4654-93D5-D904F8EF0A09}"/>
              </a:ext>
            </a:extLst>
          </p:cNvPr>
          <p:cNvSpPr/>
          <p:nvPr/>
        </p:nvSpPr>
        <p:spPr>
          <a:xfrm>
            <a:off x="6869929" y="240957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F5DC18D-6203-4ED4-B659-AEE130CFACD2}"/>
              </a:ext>
            </a:extLst>
          </p:cNvPr>
          <p:cNvSpPr/>
          <p:nvPr/>
        </p:nvSpPr>
        <p:spPr>
          <a:xfrm>
            <a:off x="6629753" y="21069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D0537F7-6777-407F-B867-565EC4AF3A9B}"/>
              </a:ext>
            </a:extLst>
          </p:cNvPr>
          <p:cNvSpPr/>
          <p:nvPr/>
        </p:nvSpPr>
        <p:spPr>
          <a:xfrm>
            <a:off x="6706917" y="200723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C4716C5-BBC3-47F7-B1CF-4B1487328393}"/>
              </a:ext>
            </a:extLst>
          </p:cNvPr>
          <p:cNvSpPr/>
          <p:nvPr/>
        </p:nvSpPr>
        <p:spPr>
          <a:xfrm>
            <a:off x="6782153" y="22593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E9C60E6-A1A2-4EE6-9A86-10D4D8257278}"/>
              </a:ext>
            </a:extLst>
          </p:cNvPr>
          <p:cNvSpPr/>
          <p:nvPr/>
        </p:nvSpPr>
        <p:spPr>
          <a:xfrm>
            <a:off x="6475424" y="2370991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93BCD99-34AB-4A44-B389-F54B188DA7C0}"/>
              </a:ext>
            </a:extLst>
          </p:cNvPr>
          <p:cNvSpPr/>
          <p:nvPr/>
        </p:nvSpPr>
        <p:spPr>
          <a:xfrm>
            <a:off x="6869929" y="240957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C9B66F-AC2F-460A-B748-1D9A6170C516}"/>
              </a:ext>
            </a:extLst>
          </p:cNvPr>
          <p:cNvSpPr/>
          <p:nvPr/>
        </p:nvSpPr>
        <p:spPr>
          <a:xfrm>
            <a:off x="6947093" y="2309862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1CE301B-5F06-4791-913C-B660DA7BEF3C}"/>
              </a:ext>
            </a:extLst>
          </p:cNvPr>
          <p:cNvSpPr/>
          <p:nvPr/>
        </p:nvSpPr>
        <p:spPr>
          <a:xfrm>
            <a:off x="5898616" y="23938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66DE3FF-EE18-44DB-87E7-4A4F7995DD8F}"/>
              </a:ext>
            </a:extLst>
          </p:cNvPr>
          <p:cNvSpPr/>
          <p:nvPr/>
        </p:nvSpPr>
        <p:spPr>
          <a:xfrm>
            <a:off x="5986392" y="254412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B312E33-A233-424D-BE13-0466ED579A4E}"/>
              </a:ext>
            </a:extLst>
          </p:cNvPr>
          <p:cNvSpPr/>
          <p:nvPr/>
        </p:nvSpPr>
        <p:spPr>
          <a:xfrm>
            <a:off x="6063556" y="244441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649AC4C-70E0-4BBD-A2E5-7E19B14AF0B2}"/>
              </a:ext>
            </a:extLst>
          </p:cNvPr>
          <p:cNvSpPr/>
          <p:nvPr/>
        </p:nvSpPr>
        <p:spPr>
          <a:xfrm>
            <a:off x="6138792" y="269652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7D2D34B-2CE8-4C09-BF2B-9565927F41B3}"/>
              </a:ext>
            </a:extLst>
          </p:cNvPr>
          <p:cNvSpPr/>
          <p:nvPr/>
        </p:nvSpPr>
        <p:spPr>
          <a:xfrm>
            <a:off x="5898616" y="23938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717DE22-6609-470F-AC91-9BF2D8E445B8}"/>
              </a:ext>
            </a:extLst>
          </p:cNvPr>
          <p:cNvSpPr/>
          <p:nvPr/>
        </p:nvSpPr>
        <p:spPr>
          <a:xfrm>
            <a:off x="6051016" y="25462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C281FB0-7F19-4D0E-ACFF-033E4290C3A2}"/>
              </a:ext>
            </a:extLst>
          </p:cNvPr>
          <p:cNvSpPr/>
          <p:nvPr/>
        </p:nvSpPr>
        <p:spPr>
          <a:xfrm>
            <a:off x="6138792" y="269652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DF24AF5-2E49-4387-B58E-A1AD5A80DEE7}"/>
              </a:ext>
            </a:extLst>
          </p:cNvPr>
          <p:cNvSpPr/>
          <p:nvPr/>
        </p:nvSpPr>
        <p:spPr>
          <a:xfrm>
            <a:off x="6215956" y="259681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2C0AE55-DFFC-48EB-8DB0-DDD0DDC70E3D}"/>
              </a:ext>
            </a:extLst>
          </p:cNvPr>
          <p:cNvSpPr/>
          <p:nvPr/>
        </p:nvSpPr>
        <p:spPr>
          <a:xfrm>
            <a:off x="6531367" y="242150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65CA241-5B65-43B0-A603-F8543B68961B}"/>
              </a:ext>
            </a:extLst>
          </p:cNvPr>
          <p:cNvSpPr/>
          <p:nvPr/>
        </p:nvSpPr>
        <p:spPr>
          <a:xfrm>
            <a:off x="6778295" y="239607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44ABEB1-3434-4215-BF6D-028F857EB1F4}"/>
              </a:ext>
            </a:extLst>
          </p:cNvPr>
          <p:cNvSpPr/>
          <p:nvPr/>
        </p:nvSpPr>
        <p:spPr>
          <a:xfrm>
            <a:off x="6441663" y="272160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45BB6A0-4A06-483F-932C-5EEB83D05D0A}"/>
              </a:ext>
            </a:extLst>
          </p:cNvPr>
          <p:cNvSpPr/>
          <p:nvPr/>
        </p:nvSpPr>
        <p:spPr>
          <a:xfrm>
            <a:off x="6441663" y="272160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909EDEE-FBB3-4AF4-BFFD-DBC481442527}"/>
              </a:ext>
            </a:extLst>
          </p:cNvPr>
          <p:cNvSpPr/>
          <p:nvPr/>
        </p:nvSpPr>
        <p:spPr>
          <a:xfrm>
            <a:off x="6518827" y="262189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6B60DBB-3B98-4E9B-A14C-471FE5882ABD}"/>
              </a:ext>
            </a:extLst>
          </p:cNvPr>
          <p:cNvSpPr/>
          <p:nvPr/>
        </p:nvSpPr>
        <p:spPr>
          <a:xfrm>
            <a:off x="6734888" y="261827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C5CAEDE-75C1-4B2E-8907-75CD7441B6F8}"/>
              </a:ext>
            </a:extLst>
          </p:cNvPr>
          <p:cNvSpPr/>
          <p:nvPr/>
        </p:nvSpPr>
        <p:spPr>
          <a:xfrm>
            <a:off x="6812052" y="251856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E12C431-C2F3-432E-B1DB-DF72EF6388B3}"/>
              </a:ext>
            </a:extLst>
          </p:cNvPr>
          <p:cNvSpPr/>
          <p:nvPr/>
        </p:nvSpPr>
        <p:spPr>
          <a:xfrm>
            <a:off x="6887288" y="277067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6C568DA-7DFA-4032-82EF-136429E63129}"/>
              </a:ext>
            </a:extLst>
          </p:cNvPr>
          <p:cNvSpPr/>
          <p:nvPr/>
        </p:nvSpPr>
        <p:spPr>
          <a:xfrm>
            <a:off x="6428159" y="272992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99FDC36-A04B-4030-87D6-A099BBB3F66A}"/>
              </a:ext>
            </a:extLst>
          </p:cNvPr>
          <p:cNvSpPr/>
          <p:nvPr/>
        </p:nvSpPr>
        <p:spPr>
          <a:xfrm>
            <a:off x="6505323" y="2630215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ADE30C6-23A4-4462-B7DD-677A56515BED}"/>
              </a:ext>
            </a:extLst>
          </p:cNvPr>
          <p:cNvSpPr/>
          <p:nvPr/>
        </p:nvSpPr>
        <p:spPr>
          <a:xfrm>
            <a:off x="6887288" y="277067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2869247D-4EC5-416F-A171-88B69AD9B6B0}"/>
              </a:ext>
            </a:extLst>
          </p:cNvPr>
          <p:cNvSpPr/>
          <p:nvPr/>
        </p:nvSpPr>
        <p:spPr>
          <a:xfrm>
            <a:off x="6964452" y="267096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D8EE5EE-CFCD-4B4B-913F-97E6B94131C7}"/>
              </a:ext>
            </a:extLst>
          </p:cNvPr>
          <p:cNvSpPr/>
          <p:nvPr/>
        </p:nvSpPr>
        <p:spPr>
          <a:xfrm>
            <a:off x="6503395" y="296081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BD1804B-E705-4340-87FA-92B9DEAE74AE}"/>
              </a:ext>
            </a:extLst>
          </p:cNvPr>
          <p:cNvSpPr/>
          <p:nvPr/>
        </p:nvSpPr>
        <p:spPr>
          <a:xfrm>
            <a:off x="6311448" y="293766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AC4CCF7-4751-41B6-A9FE-5045B30B5556}"/>
              </a:ext>
            </a:extLst>
          </p:cNvPr>
          <p:cNvSpPr/>
          <p:nvPr/>
        </p:nvSpPr>
        <p:spPr>
          <a:xfrm>
            <a:off x="5927555" y="312780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0928889-0FDD-4566-A385-E74D3AD408E5}"/>
              </a:ext>
            </a:extLst>
          </p:cNvPr>
          <p:cNvSpPr/>
          <p:nvPr/>
        </p:nvSpPr>
        <p:spPr>
          <a:xfrm>
            <a:off x="6117572" y="292705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41EB28F-FFF4-4469-8980-8BB6EFE726BD}"/>
              </a:ext>
            </a:extLst>
          </p:cNvPr>
          <p:cNvSpPr/>
          <p:nvPr/>
        </p:nvSpPr>
        <p:spPr>
          <a:xfrm>
            <a:off x="5909228" y="28598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40030C0-1144-4CE1-9684-5753712EFD81}"/>
              </a:ext>
            </a:extLst>
          </p:cNvPr>
          <p:cNvSpPr/>
          <p:nvPr/>
        </p:nvSpPr>
        <p:spPr>
          <a:xfrm>
            <a:off x="6679909" y="310507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92647DD-691A-4B50-8242-D6E27897C004}"/>
              </a:ext>
            </a:extLst>
          </p:cNvPr>
          <p:cNvSpPr/>
          <p:nvPr/>
        </p:nvSpPr>
        <p:spPr>
          <a:xfrm>
            <a:off x="6694377" y="287870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B4CB7EF-A39E-40AA-8B47-520DEB6831CA}"/>
              </a:ext>
            </a:extLst>
          </p:cNvPr>
          <p:cNvSpPr/>
          <p:nvPr/>
        </p:nvSpPr>
        <p:spPr>
          <a:xfrm>
            <a:off x="6375109" y="308849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DBB381E-F8B8-40C3-B40B-F6BFCDAE449D}"/>
              </a:ext>
            </a:extLst>
          </p:cNvPr>
          <p:cNvSpPr/>
          <p:nvPr/>
        </p:nvSpPr>
        <p:spPr>
          <a:xfrm>
            <a:off x="6180752" y="314540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319AF8E-493A-4CAB-A4C8-032E483D97ED}"/>
              </a:ext>
            </a:extLst>
          </p:cNvPr>
          <p:cNvSpPr/>
          <p:nvPr/>
        </p:nvSpPr>
        <p:spPr>
          <a:xfrm>
            <a:off x="6437323" y="3259345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0A171F6-D0D6-45C9-9C8F-3CB8EF6962B7}"/>
              </a:ext>
            </a:extLst>
          </p:cNvPr>
          <p:cNvSpPr/>
          <p:nvPr/>
        </p:nvSpPr>
        <p:spPr>
          <a:xfrm>
            <a:off x="6302045" y="333590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AC490AA-AFDF-4F72-B96E-C46A72A28DE5}"/>
              </a:ext>
            </a:extLst>
          </p:cNvPr>
          <p:cNvSpPr/>
          <p:nvPr/>
        </p:nvSpPr>
        <p:spPr>
          <a:xfrm>
            <a:off x="8240564" y="2323190"/>
            <a:ext cx="964657" cy="406736"/>
          </a:xfrm>
          <a:prstGeom prst="rect">
            <a:avLst/>
          </a:prstGeom>
          <a:solidFill>
            <a:srgbClr val="CCFFCC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BA42395C-D321-4DD3-939E-0A21D81E54C8}"/>
              </a:ext>
            </a:extLst>
          </p:cNvPr>
          <p:cNvCxnSpPr/>
          <p:nvPr/>
        </p:nvCxnSpPr>
        <p:spPr>
          <a:xfrm>
            <a:off x="7407186" y="2544128"/>
            <a:ext cx="7021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4BD2CFD-FEFD-4A64-B3F7-D95B22A3D15D}"/>
              </a:ext>
            </a:extLst>
          </p:cNvPr>
          <p:cNvSpPr/>
          <p:nvPr/>
        </p:nvSpPr>
        <p:spPr>
          <a:xfrm>
            <a:off x="5447206" y="1571262"/>
            <a:ext cx="4085863" cy="2360271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7CE5A8-2FE8-4EF5-B3C6-0C086F63DBB8}"/>
              </a:ext>
            </a:extLst>
          </p:cNvPr>
          <p:cNvSpPr/>
          <p:nvPr/>
        </p:nvSpPr>
        <p:spPr>
          <a:xfrm>
            <a:off x="5845517" y="1358085"/>
            <a:ext cx="2638726" cy="4067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학습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385497A-8DFB-40A4-BBF0-84F1DA54805B}"/>
              </a:ext>
            </a:extLst>
          </p:cNvPr>
          <p:cNvSpPr/>
          <p:nvPr/>
        </p:nvSpPr>
        <p:spPr>
          <a:xfrm>
            <a:off x="5751650" y="3506981"/>
            <a:ext cx="1178336" cy="40673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1080304" y="4367514"/>
            <a:ext cx="696376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기법은 학습 데이터를 한꺼번에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배치학습 추론 기반 기법은 학습 데이터의 일부를 사용하여 순차적으로 학습한다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학습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: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말뭉치의 어휘 수가 많아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계산량이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큰 작업을 처리하기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어려운 경우에도 신경망을 학습시킬 수 있다는 의미이다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데이터를 작게 나눠 학습하기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8EC5F84-E17F-4353-AB26-0ED619CD1067}"/>
              </a:ext>
            </a:extLst>
          </p:cNvPr>
          <p:cNvSpPr txBox="1"/>
          <p:nvPr/>
        </p:nvSpPr>
        <p:spPr>
          <a:xfrm>
            <a:off x="843566" y="943330"/>
            <a:ext cx="3297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기법과 추론 기반 기법 비교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5783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추론 기반 기법 개요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667473" y="1176760"/>
            <a:ext cx="4408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기법에서는 추론이 주된 작업이다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추론이란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맥락이 주어졌을 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무슨 단어가 들어가는지를 추측하는 작업이다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339FC14-BC3D-4FA6-A164-493233DAD23A}"/>
              </a:ext>
            </a:extLst>
          </p:cNvPr>
          <p:cNvSpPr/>
          <p:nvPr/>
        </p:nvSpPr>
        <p:spPr>
          <a:xfrm>
            <a:off x="1873676" y="3232857"/>
            <a:ext cx="1074013" cy="6478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5B5E09A-C90E-46AD-99C0-47689671B657}"/>
              </a:ext>
            </a:extLst>
          </p:cNvPr>
          <p:cNvSpPr txBox="1"/>
          <p:nvPr/>
        </p:nvSpPr>
        <p:spPr>
          <a:xfrm>
            <a:off x="774793" y="3138836"/>
            <a:ext cx="872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E66AA82-69D4-44F6-9DEB-1EE3A6EE593D}"/>
              </a:ext>
            </a:extLst>
          </p:cNvPr>
          <p:cNvSpPr/>
          <p:nvPr/>
        </p:nvSpPr>
        <p:spPr>
          <a:xfrm>
            <a:off x="813058" y="3862450"/>
            <a:ext cx="1004167" cy="458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연결선: 구부러짐 158">
            <a:extLst>
              <a:ext uri="{FF2B5EF4-FFF2-40B4-BE49-F238E27FC236}">
                <a16:creationId xmlns:a16="http://schemas.microsoft.com/office/drawing/2014/main" id="{D409D911-145F-405B-A7BA-104108194659}"/>
              </a:ext>
            </a:extLst>
          </p:cNvPr>
          <p:cNvCxnSpPr>
            <a:cxnSpLocks/>
            <a:stCxn id="158" idx="2"/>
            <a:endCxn id="162" idx="4"/>
          </p:cNvCxnSpPr>
          <p:nvPr/>
        </p:nvCxnSpPr>
        <p:spPr>
          <a:xfrm rot="5400000" flipH="1" flipV="1">
            <a:off x="1681204" y="3517169"/>
            <a:ext cx="25045" cy="757171"/>
          </a:xfrm>
          <a:prstGeom prst="curvedConnector3">
            <a:avLst>
              <a:gd name="adj1" fmla="val -912757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A077C10E-192A-4643-AE1D-D9A248DD827F}"/>
              </a:ext>
            </a:extLst>
          </p:cNvPr>
          <p:cNvSpPr/>
          <p:nvPr/>
        </p:nvSpPr>
        <p:spPr>
          <a:xfrm>
            <a:off x="2670037" y="3695508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A02C366-8819-430B-9C74-855FCEA9E2C6}"/>
              </a:ext>
            </a:extLst>
          </p:cNvPr>
          <p:cNvSpPr txBox="1"/>
          <p:nvPr/>
        </p:nvSpPr>
        <p:spPr>
          <a:xfrm>
            <a:off x="758646" y="2576444"/>
            <a:ext cx="6062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단어들의 맥락으로 사용해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"?"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들어갈 단어를 추측한다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498C1F37-6A47-4D2A-9773-518A760EBAD5}"/>
              </a:ext>
            </a:extLst>
          </p:cNvPr>
          <p:cNvSpPr/>
          <p:nvPr/>
        </p:nvSpPr>
        <p:spPr>
          <a:xfrm>
            <a:off x="1981346" y="3701299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F91C449-1D97-4127-AF34-8B9854566703}"/>
              </a:ext>
            </a:extLst>
          </p:cNvPr>
          <p:cNvSpPr/>
          <p:nvPr/>
        </p:nvSpPr>
        <p:spPr>
          <a:xfrm>
            <a:off x="3004138" y="3862558"/>
            <a:ext cx="228935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4" name="연결선: 구부러짐 163">
            <a:extLst>
              <a:ext uri="{FF2B5EF4-FFF2-40B4-BE49-F238E27FC236}">
                <a16:creationId xmlns:a16="http://schemas.microsoft.com/office/drawing/2014/main" id="{4CE3EE5E-273B-4DB6-B93B-49660736EFD0}"/>
              </a:ext>
            </a:extLst>
          </p:cNvPr>
          <p:cNvCxnSpPr>
            <a:cxnSpLocks/>
            <a:stCxn id="163" idx="2"/>
            <a:endCxn id="160" idx="4"/>
          </p:cNvCxnSpPr>
          <p:nvPr/>
        </p:nvCxnSpPr>
        <p:spPr>
          <a:xfrm rot="5400000" flipH="1">
            <a:off x="3439491" y="3198954"/>
            <a:ext cx="30836" cy="1387810"/>
          </a:xfrm>
          <a:prstGeom prst="curvedConnector3">
            <a:avLst>
              <a:gd name="adj1" fmla="val -741341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BCD77E38-2A8B-4C28-B80F-3BAB3707EC9B}"/>
              </a:ext>
            </a:extLst>
          </p:cNvPr>
          <p:cNvSpPr txBox="1"/>
          <p:nvPr/>
        </p:nvSpPr>
        <p:spPr>
          <a:xfrm>
            <a:off x="774793" y="4557353"/>
            <a:ext cx="6346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문제를 풀고 학습하는 것이 추론 기반 기법이 다루는 문제이다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추론 문제를 반복해서 풀면서 단어의 출현 패턴을 학습하는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0753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추론 기반 기법 개요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667473" y="1176760"/>
            <a:ext cx="449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관점에서 보면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문제는 다음과 같다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A02C366-8819-430B-9C74-855FCEA9E2C6}"/>
              </a:ext>
            </a:extLst>
          </p:cNvPr>
          <p:cNvSpPr txBox="1"/>
          <p:nvPr/>
        </p:nvSpPr>
        <p:spPr>
          <a:xfrm>
            <a:off x="667473" y="1910908"/>
            <a:ext cx="698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맥락을 입력하면 모델은 각 단어의 출현 확률을 출력한다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CD77E38-2A8B-4C28-B80F-3BAB3707EC9B}"/>
              </a:ext>
            </a:extLst>
          </p:cNvPr>
          <p:cNvSpPr txBox="1"/>
          <p:nvPr/>
        </p:nvSpPr>
        <p:spPr>
          <a:xfrm>
            <a:off x="871769" y="5187555"/>
            <a:ext cx="74975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기법에는 어떠한 모델이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이 모델로 신경망을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맥락 정보를 입력 받아 출현할 수 있는 각 단어의 출현 확률을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틀 안에서 말뭉치를 사용해 모델이 올바른 추측을 내놓도록 학습시킨다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그 학습의 결과로 단어의 분산 표현을 얻는 것이 추론 기반 기법의 전체 그림이다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B6EE7-A99C-4D14-A90A-4C3BE2C0D519}"/>
              </a:ext>
            </a:extLst>
          </p:cNvPr>
          <p:cNvSpPr txBox="1"/>
          <p:nvPr/>
        </p:nvSpPr>
        <p:spPr>
          <a:xfrm>
            <a:off x="1415111" y="2997841"/>
            <a:ext cx="1233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8D4BFDE9-B9F9-4B69-A673-7E1230113C7A}"/>
              </a:ext>
            </a:extLst>
          </p:cNvPr>
          <p:cNvSpPr/>
          <p:nvPr/>
        </p:nvSpPr>
        <p:spPr>
          <a:xfrm>
            <a:off x="1415110" y="2994396"/>
            <a:ext cx="1233029" cy="865858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EE4D4C-4A52-4ADB-B235-FF9279F85454}"/>
              </a:ext>
            </a:extLst>
          </p:cNvPr>
          <p:cNvSpPr/>
          <p:nvPr/>
        </p:nvSpPr>
        <p:spPr>
          <a:xfrm>
            <a:off x="3387522" y="3212385"/>
            <a:ext cx="1233030" cy="4298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F1086B1-E594-43B3-B8B9-4CC71BB42FA7}"/>
              </a:ext>
            </a:extLst>
          </p:cNvPr>
          <p:cNvCxnSpPr>
            <a:cxnSpLocks/>
          </p:cNvCxnSpPr>
          <p:nvPr/>
        </p:nvCxnSpPr>
        <p:spPr>
          <a:xfrm>
            <a:off x="2774065" y="3427325"/>
            <a:ext cx="4745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CFA3F35-D6F0-4B7C-B3D5-31FD7F1365D2}"/>
              </a:ext>
            </a:extLst>
          </p:cNvPr>
          <p:cNvCxnSpPr>
            <a:cxnSpLocks/>
          </p:cNvCxnSpPr>
          <p:nvPr/>
        </p:nvCxnSpPr>
        <p:spPr>
          <a:xfrm>
            <a:off x="4826642" y="3427324"/>
            <a:ext cx="4745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4347E2D-4459-43D3-88BA-01F43B35C3C2}"/>
              </a:ext>
            </a:extLst>
          </p:cNvPr>
          <p:cNvCxnSpPr/>
          <p:nvPr/>
        </p:nvCxnSpPr>
        <p:spPr>
          <a:xfrm flipV="1">
            <a:off x="5933954" y="2747056"/>
            <a:ext cx="0" cy="1153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EEF2C8-4A65-46E1-A52D-7F647D8B9940}"/>
              </a:ext>
            </a:extLst>
          </p:cNvPr>
          <p:cNvSpPr/>
          <p:nvPr/>
        </p:nvSpPr>
        <p:spPr>
          <a:xfrm>
            <a:off x="6080568" y="3825531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C0F5A9-F181-4514-B498-CA4E49292C85}"/>
              </a:ext>
            </a:extLst>
          </p:cNvPr>
          <p:cNvSpPr/>
          <p:nvPr/>
        </p:nvSpPr>
        <p:spPr>
          <a:xfrm>
            <a:off x="6489541" y="2884123"/>
            <a:ext cx="154324" cy="101467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4B668F6-D8A8-4E32-B8A8-62564177048D}"/>
              </a:ext>
            </a:extLst>
          </p:cNvPr>
          <p:cNvSpPr/>
          <p:nvPr/>
        </p:nvSpPr>
        <p:spPr>
          <a:xfrm>
            <a:off x="6898510" y="3825531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EF5997C-DA6C-4E1A-99B3-CC8B3EF504CD}"/>
              </a:ext>
            </a:extLst>
          </p:cNvPr>
          <p:cNvSpPr/>
          <p:nvPr/>
        </p:nvSpPr>
        <p:spPr>
          <a:xfrm>
            <a:off x="7307479" y="3703898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3245EA-0FD3-40E5-8B72-CBFFD6764045}"/>
              </a:ext>
            </a:extLst>
          </p:cNvPr>
          <p:cNvSpPr/>
          <p:nvPr/>
        </p:nvSpPr>
        <p:spPr>
          <a:xfrm>
            <a:off x="7716444" y="3703898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249CFC8-2C0F-46DD-80F0-2965855EC83D}"/>
              </a:ext>
            </a:extLst>
          </p:cNvPr>
          <p:cNvSpPr/>
          <p:nvPr/>
        </p:nvSpPr>
        <p:spPr>
          <a:xfrm>
            <a:off x="8125409" y="3825531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A9F44F9-C678-4B7F-AB70-502D84465727}"/>
              </a:ext>
            </a:extLst>
          </p:cNvPr>
          <p:cNvSpPr/>
          <p:nvPr/>
        </p:nvSpPr>
        <p:spPr>
          <a:xfrm>
            <a:off x="8534378" y="3758029"/>
            <a:ext cx="154324" cy="14076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258CB77-BA93-4FAB-9614-89231C0948DB}"/>
              </a:ext>
            </a:extLst>
          </p:cNvPr>
          <p:cNvCxnSpPr>
            <a:cxnSpLocks/>
          </p:cNvCxnSpPr>
          <p:nvPr/>
        </p:nvCxnSpPr>
        <p:spPr>
          <a:xfrm>
            <a:off x="5933954" y="3900666"/>
            <a:ext cx="30634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63D1C57-FF26-43E8-8E05-1A73AD20F1CA}"/>
              </a:ext>
            </a:extLst>
          </p:cNvPr>
          <p:cNvSpPr txBox="1"/>
          <p:nvPr/>
        </p:nvSpPr>
        <p:spPr>
          <a:xfrm>
            <a:off x="5942288" y="3966135"/>
            <a:ext cx="430887" cy="4388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DA4BE4-94A2-4C48-B25B-F4B7F4238A67}"/>
              </a:ext>
            </a:extLst>
          </p:cNvPr>
          <p:cNvSpPr txBox="1"/>
          <p:nvPr/>
        </p:nvSpPr>
        <p:spPr>
          <a:xfrm>
            <a:off x="6351259" y="3964264"/>
            <a:ext cx="430887" cy="4092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7124EE-1EA8-47DB-855D-1C0143B1A546}"/>
              </a:ext>
            </a:extLst>
          </p:cNvPr>
          <p:cNvSpPr txBox="1"/>
          <p:nvPr/>
        </p:nvSpPr>
        <p:spPr>
          <a:xfrm>
            <a:off x="6759612" y="3966599"/>
            <a:ext cx="430887" cy="9316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B17D5C-EBDA-4496-9079-43449879C030}"/>
              </a:ext>
            </a:extLst>
          </p:cNvPr>
          <p:cNvSpPr txBox="1"/>
          <p:nvPr/>
        </p:nvSpPr>
        <p:spPr>
          <a:xfrm>
            <a:off x="7190499" y="3966599"/>
            <a:ext cx="430887" cy="4417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DF5B85-55FD-44CC-9424-000FF88E2390}"/>
              </a:ext>
            </a:extLst>
          </p:cNvPr>
          <p:cNvSpPr txBox="1"/>
          <p:nvPr/>
        </p:nvSpPr>
        <p:spPr>
          <a:xfrm>
            <a:off x="7576936" y="3964660"/>
            <a:ext cx="430887" cy="1436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08C500-C6CF-4F88-8255-AD407041ADEC}"/>
              </a:ext>
            </a:extLst>
          </p:cNvPr>
          <p:cNvSpPr txBox="1"/>
          <p:nvPr/>
        </p:nvSpPr>
        <p:spPr>
          <a:xfrm>
            <a:off x="7985289" y="3962068"/>
            <a:ext cx="430887" cy="53796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715B56-9EC0-4277-8009-B41F1FFE1644}"/>
              </a:ext>
            </a:extLst>
          </p:cNvPr>
          <p:cNvSpPr txBox="1"/>
          <p:nvPr/>
        </p:nvSpPr>
        <p:spPr>
          <a:xfrm>
            <a:off x="8473258" y="3953630"/>
            <a:ext cx="430887" cy="1516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1306AB-9EF3-48A6-B165-A2F4F48DDC5D}"/>
              </a:ext>
            </a:extLst>
          </p:cNvPr>
          <p:cNvSpPr txBox="1"/>
          <p:nvPr/>
        </p:nvSpPr>
        <p:spPr>
          <a:xfrm>
            <a:off x="1761962" y="3832532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7E80DE-9079-4394-8A9B-6EF08B6E5CCF}"/>
              </a:ext>
            </a:extLst>
          </p:cNvPr>
          <p:cNvSpPr txBox="1"/>
          <p:nvPr/>
        </p:nvSpPr>
        <p:spPr>
          <a:xfrm>
            <a:off x="6745960" y="2504665"/>
            <a:ext cx="93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확률분포</a:t>
            </a:r>
          </a:p>
        </p:txBody>
      </p:sp>
    </p:spTree>
    <p:extLst>
      <p:ext uri="{BB962C8B-B14F-4D97-AF65-F5344CB8AC3E}">
        <p14:creationId xmlns:p14="http://schemas.microsoft.com/office/powerpoint/2010/main" val="33509057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667473" y="1176760"/>
            <a:ext cx="76498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 신경망을 이용해 단어를 처리해보자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있는 그대로 처리할 수 없으니 고정 길이의 벡터로 변환해야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사용하는 대표적인 방법이 단어를 원 핫 표현으로 변환하는 것이다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핫 표현이란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원소 중 하나만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나머지는 모두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벡터를 말한다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B6EE7-A99C-4D14-A90A-4C3BE2C0D519}"/>
              </a:ext>
            </a:extLst>
          </p:cNvPr>
          <p:cNvSpPr txBox="1"/>
          <p:nvPr/>
        </p:nvSpPr>
        <p:spPr>
          <a:xfrm>
            <a:off x="1577156" y="3439861"/>
            <a:ext cx="1233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8D4BFDE9-B9F9-4B69-A673-7E1230113C7A}"/>
              </a:ext>
            </a:extLst>
          </p:cNvPr>
          <p:cNvSpPr/>
          <p:nvPr/>
        </p:nvSpPr>
        <p:spPr>
          <a:xfrm>
            <a:off x="1577155" y="3436416"/>
            <a:ext cx="1233029" cy="767384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E8EC57-55C9-41EE-B736-D7B3C7B3935E}"/>
              </a:ext>
            </a:extLst>
          </p:cNvPr>
          <p:cNvSpPr txBox="1"/>
          <p:nvPr/>
        </p:nvSpPr>
        <p:spPr>
          <a:xfrm>
            <a:off x="4318341" y="3495914"/>
            <a:ext cx="330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양쪽 대괄호 44">
            <a:extLst>
              <a:ext uri="{FF2B5EF4-FFF2-40B4-BE49-F238E27FC236}">
                <a16:creationId xmlns:a16="http://schemas.microsoft.com/office/drawing/2014/main" id="{A4810608-A1EF-4890-B293-0C742F623F92}"/>
              </a:ext>
            </a:extLst>
          </p:cNvPr>
          <p:cNvSpPr/>
          <p:nvPr/>
        </p:nvSpPr>
        <p:spPr>
          <a:xfrm>
            <a:off x="4092719" y="3436416"/>
            <a:ext cx="781785" cy="767384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59DE04-BBE1-413C-A66D-9793BD074054}"/>
              </a:ext>
            </a:extLst>
          </p:cNvPr>
          <p:cNvSpPr txBox="1"/>
          <p:nvPr/>
        </p:nvSpPr>
        <p:spPr>
          <a:xfrm>
            <a:off x="6312445" y="3467281"/>
            <a:ext cx="2326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</a:p>
        </p:txBody>
      </p:sp>
      <p:sp>
        <p:nvSpPr>
          <p:cNvPr id="47" name="양쪽 대괄호 46">
            <a:extLst>
              <a:ext uri="{FF2B5EF4-FFF2-40B4-BE49-F238E27FC236}">
                <a16:creationId xmlns:a16="http://schemas.microsoft.com/office/drawing/2014/main" id="{957981C5-E4AE-43FE-B808-257CF04A4CF9}"/>
              </a:ext>
            </a:extLst>
          </p:cNvPr>
          <p:cNvSpPr/>
          <p:nvPr/>
        </p:nvSpPr>
        <p:spPr>
          <a:xfrm>
            <a:off x="6249467" y="3436416"/>
            <a:ext cx="2450834" cy="767384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17EFA7-9F47-49B0-A89D-2AC7DD98B1DC}"/>
              </a:ext>
            </a:extLst>
          </p:cNvPr>
          <p:cNvSpPr/>
          <p:nvPr/>
        </p:nvSpPr>
        <p:spPr>
          <a:xfrm>
            <a:off x="1107311" y="2750917"/>
            <a:ext cx="2257064" cy="4359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텍스트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567B7-D89C-41BD-AE0A-347A251FE5BC}"/>
              </a:ext>
            </a:extLst>
          </p:cNvPr>
          <p:cNvSpPr/>
          <p:nvPr/>
        </p:nvSpPr>
        <p:spPr>
          <a:xfrm>
            <a:off x="3364375" y="2750917"/>
            <a:ext cx="2257064" cy="4359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15A92ED-9166-4A57-B48A-2CEC7B8CE58C}"/>
              </a:ext>
            </a:extLst>
          </p:cNvPr>
          <p:cNvSpPr/>
          <p:nvPr/>
        </p:nvSpPr>
        <p:spPr>
          <a:xfrm>
            <a:off x="5621438" y="2750917"/>
            <a:ext cx="3630591" cy="4359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핫 표현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B612594-9C10-4C4F-8A25-FB285DBD3D4C}"/>
              </a:ext>
            </a:extLst>
          </p:cNvPr>
          <p:cNvSpPr/>
          <p:nvPr/>
        </p:nvSpPr>
        <p:spPr>
          <a:xfrm>
            <a:off x="1107311" y="3186896"/>
            <a:ext cx="2257064" cy="12664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7E0A8C5-61D5-411E-88C9-E7C0AD0484EF}"/>
              </a:ext>
            </a:extLst>
          </p:cNvPr>
          <p:cNvSpPr/>
          <p:nvPr/>
        </p:nvSpPr>
        <p:spPr>
          <a:xfrm>
            <a:off x="3364375" y="3186896"/>
            <a:ext cx="2257064" cy="12664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17F926A-6204-44AD-9EF7-106B453BCFA8}"/>
              </a:ext>
            </a:extLst>
          </p:cNvPr>
          <p:cNvSpPr/>
          <p:nvPr/>
        </p:nvSpPr>
        <p:spPr>
          <a:xfrm>
            <a:off x="5621438" y="3186896"/>
            <a:ext cx="3630591" cy="12664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07B76B-9543-43E4-8841-1FE925F18D34}"/>
              </a:ext>
            </a:extLst>
          </p:cNvPr>
          <p:cNvSpPr txBox="1"/>
          <p:nvPr/>
        </p:nvSpPr>
        <p:spPr>
          <a:xfrm>
            <a:off x="667473" y="4702838"/>
            <a:ext cx="89098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원 핫 표현으로 변환하는 방법</a:t>
            </a:r>
          </a:p>
          <a:p>
            <a:pPr algn="l"/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총 어휘 수만큼의 원소를 갖는 벡터를 준비하고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인덱스가 단어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같은 원소를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나머지는 모두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설정한다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고적 길이 벡터로 변환하면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입력층은 뉴런의 수를 고정할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59141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AFB23F-10F4-4A29-9400-1FFE9B89453A}"/>
              </a:ext>
            </a:extLst>
          </p:cNvPr>
          <p:cNvSpPr/>
          <p:nvPr/>
        </p:nvSpPr>
        <p:spPr>
          <a:xfrm>
            <a:off x="1828801" y="2120791"/>
            <a:ext cx="461042" cy="309700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6414A7-F485-4179-8B0A-8FA5718521D7}"/>
              </a:ext>
            </a:extLst>
          </p:cNvPr>
          <p:cNvSpPr/>
          <p:nvPr/>
        </p:nvSpPr>
        <p:spPr>
          <a:xfrm>
            <a:off x="1881420" y="2219125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1881420" y="2645404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1881420" y="3071683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1881420" y="3497962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1881420" y="392424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1881420" y="435052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1881420" y="477680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24D851-64AC-4012-A989-D57AEDCD7C78}"/>
              </a:ext>
            </a:extLst>
          </p:cNvPr>
          <p:cNvGrpSpPr/>
          <p:nvPr/>
        </p:nvGrpSpPr>
        <p:grpSpPr>
          <a:xfrm>
            <a:off x="3893357" y="2216005"/>
            <a:ext cx="355804" cy="2906574"/>
            <a:chOff x="3470734" y="1442260"/>
            <a:chExt cx="355804" cy="2906574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A84BD8A-5020-40F5-A2A2-0D7E2DD67F64}"/>
                </a:ext>
              </a:extLst>
            </p:cNvPr>
            <p:cNvSpPr/>
            <p:nvPr/>
          </p:nvSpPr>
          <p:spPr>
            <a:xfrm>
              <a:off x="3470734" y="1442260"/>
              <a:ext cx="355804" cy="3558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5FAB999-0D62-4ED7-89E5-CDA3BAD2A756}"/>
                </a:ext>
              </a:extLst>
            </p:cNvPr>
            <p:cNvSpPr/>
            <p:nvPr/>
          </p:nvSpPr>
          <p:spPr>
            <a:xfrm>
              <a:off x="3470734" y="1867388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EE4E8E3-EC7A-4EA1-A036-F101C01AD9BD}"/>
                </a:ext>
              </a:extLst>
            </p:cNvPr>
            <p:cNvSpPr/>
            <p:nvPr/>
          </p:nvSpPr>
          <p:spPr>
            <a:xfrm>
              <a:off x="3470734" y="2292517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1A7C364-1D51-4997-AC12-A61148CEE6BB}"/>
                </a:ext>
              </a:extLst>
            </p:cNvPr>
            <p:cNvSpPr/>
            <p:nvPr/>
          </p:nvSpPr>
          <p:spPr>
            <a:xfrm>
              <a:off x="3470734" y="2717645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E045D08-455F-4F24-A3AA-C25E6294DFBF}"/>
                </a:ext>
              </a:extLst>
            </p:cNvPr>
            <p:cNvSpPr/>
            <p:nvPr/>
          </p:nvSpPr>
          <p:spPr>
            <a:xfrm>
              <a:off x="3470734" y="3142773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76AD53C-98BB-4B84-8D73-FCCE407549D6}"/>
                </a:ext>
              </a:extLst>
            </p:cNvPr>
            <p:cNvSpPr/>
            <p:nvPr/>
          </p:nvSpPr>
          <p:spPr>
            <a:xfrm>
              <a:off x="3470734" y="3567902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2ACFD08-90C0-4986-8530-D6BBE2787933}"/>
                </a:ext>
              </a:extLst>
            </p:cNvPr>
            <p:cNvSpPr/>
            <p:nvPr/>
          </p:nvSpPr>
          <p:spPr>
            <a:xfrm>
              <a:off x="3470734" y="399303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6052DFD-425E-458B-829A-22A4649F3A4D}"/>
              </a:ext>
            </a:extLst>
          </p:cNvPr>
          <p:cNvGrpSpPr/>
          <p:nvPr/>
        </p:nvGrpSpPr>
        <p:grpSpPr>
          <a:xfrm>
            <a:off x="5786664" y="2216005"/>
            <a:ext cx="355804" cy="2906574"/>
            <a:chOff x="3470734" y="1442260"/>
            <a:chExt cx="355804" cy="2906574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C413D44-B84E-42DE-9D83-6F205B7FDE77}"/>
                </a:ext>
              </a:extLst>
            </p:cNvPr>
            <p:cNvSpPr/>
            <p:nvPr/>
          </p:nvSpPr>
          <p:spPr>
            <a:xfrm>
              <a:off x="3470734" y="144226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F18DE5FF-2F3D-45F2-8240-2ED13BF03259}"/>
                </a:ext>
              </a:extLst>
            </p:cNvPr>
            <p:cNvSpPr/>
            <p:nvPr/>
          </p:nvSpPr>
          <p:spPr>
            <a:xfrm>
              <a:off x="3470734" y="1867388"/>
              <a:ext cx="355804" cy="3558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3000267-2CA3-4A4F-BDF3-07228BE2AFD2}"/>
                </a:ext>
              </a:extLst>
            </p:cNvPr>
            <p:cNvSpPr/>
            <p:nvPr/>
          </p:nvSpPr>
          <p:spPr>
            <a:xfrm>
              <a:off x="3470734" y="2292517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5A19E5D-EEED-453C-889B-E16ACC935CB1}"/>
                </a:ext>
              </a:extLst>
            </p:cNvPr>
            <p:cNvSpPr/>
            <p:nvPr/>
          </p:nvSpPr>
          <p:spPr>
            <a:xfrm>
              <a:off x="3470734" y="2717645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009067D-F937-4505-960C-75EE13F9B4D1}"/>
                </a:ext>
              </a:extLst>
            </p:cNvPr>
            <p:cNvSpPr/>
            <p:nvPr/>
          </p:nvSpPr>
          <p:spPr>
            <a:xfrm>
              <a:off x="3470734" y="3142773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0273622-4E6A-4C61-A8AB-A4ADFBBA5261}"/>
                </a:ext>
              </a:extLst>
            </p:cNvPr>
            <p:cNvSpPr/>
            <p:nvPr/>
          </p:nvSpPr>
          <p:spPr>
            <a:xfrm>
              <a:off x="3470734" y="3567902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0473C8C-19B3-48A1-B20A-4AC6C2D18BE9}"/>
                </a:ext>
              </a:extLst>
            </p:cNvPr>
            <p:cNvSpPr/>
            <p:nvPr/>
          </p:nvSpPr>
          <p:spPr>
            <a:xfrm>
              <a:off x="3470734" y="399303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BD7D185-7C32-4DBF-BEEC-C51A177D602C}"/>
              </a:ext>
            </a:extLst>
          </p:cNvPr>
          <p:cNvGrpSpPr/>
          <p:nvPr/>
        </p:nvGrpSpPr>
        <p:grpSpPr>
          <a:xfrm>
            <a:off x="7679971" y="2216005"/>
            <a:ext cx="355804" cy="2906574"/>
            <a:chOff x="3470734" y="1442260"/>
            <a:chExt cx="355804" cy="290657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1A20AEE-1E08-413A-882C-B4963D00A63D}"/>
                </a:ext>
              </a:extLst>
            </p:cNvPr>
            <p:cNvSpPr/>
            <p:nvPr/>
          </p:nvSpPr>
          <p:spPr>
            <a:xfrm>
              <a:off x="3470734" y="144226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F23840C5-EA04-40CA-900F-32614FE175AF}"/>
                </a:ext>
              </a:extLst>
            </p:cNvPr>
            <p:cNvSpPr/>
            <p:nvPr/>
          </p:nvSpPr>
          <p:spPr>
            <a:xfrm>
              <a:off x="3470734" y="1867388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2F53F49-53C9-4157-99B4-83685965D3E7}"/>
                </a:ext>
              </a:extLst>
            </p:cNvPr>
            <p:cNvSpPr/>
            <p:nvPr/>
          </p:nvSpPr>
          <p:spPr>
            <a:xfrm>
              <a:off x="3470734" y="2292517"/>
              <a:ext cx="355804" cy="3558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666B67B-9500-4D35-A773-34025C77271C}"/>
                </a:ext>
              </a:extLst>
            </p:cNvPr>
            <p:cNvSpPr/>
            <p:nvPr/>
          </p:nvSpPr>
          <p:spPr>
            <a:xfrm>
              <a:off x="3470734" y="2717645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B9BA98CE-07D6-445D-BD77-6020C722B924}"/>
                </a:ext>
              </a:extLst>
            </p:cNvPr>
            <p:cNvSpPr/>
            <p:nvPr/>
          </p:nvSpPr>
          <p:spPr>
            <a:xfrm>
              <a:off x="3470734" y="3142773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B5DFEF5-3C80-44F4-957D-C5E6646B9DC7}"/>
                </a:ext>
              </a:extLst>
            </p:cNvPr>
            <p:cNvSpPr/>
            <p:nvPr/>
          </p:nvSpPr>
          <p:spPr>
            <a:xfrm>
              <a:off x="3470734" y="3567902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1126A2F-D950-4722-87AD-97793DCE6D24}"/>
                </a:ext>
              </a:extLst>
            </p:cNvPr>
            <p:cNvSpPr/>
            <p:nvPr/>
          </p:nvSpPr>
          <p:spPr>
            <a:xfrm>
              <a:off x="3470734" y="399303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96BB788-53EA-46E2-980A-C094919D6EFE}"/>
              </a:ext>
            </a:extLst>
          </p:cNvPr>
          <p:cNvSpPr txBox="1"/>
          <p:nvPr/>
        </p:nvSpPr>
        <p:spPr>
          <a:xfrm>
            <a:off x="1021009" y="2227750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AFC8A-EBF4-498E-9D37-E58341134026}"/>
              </a:ext>
            </a:extLst>
          </p:cNvPr>
          <p:cNvSpPr txBox="1"/>
          <p:nvPr/>
        </p:nvSpPr>
        <p:spPr>
          <a:xfrm>
            <a:off x="1050568" y="2654029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C6547B-8A3D-4821-8CA0-CA7A87231EFC}"/>
              </a:ext>
            </a:extLst>
          </p:cNvPr>
          <p:cNvSpPr txBox="1"/>
          <p:nvPr/>
        </p:nvSpPr>
        <p:spPr>
          <a:xfrm>
            <a:off x="528182" y="3080308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8923B7-49E1-40E5-B9C2-8926A8082432}"/>
              </a:ext>
            </a:extLst>
          </p:cNvPr>
          <p:cNvSpPr txBox="1"/>
          <p:nvPr/>
        </p:nvSpPr>
        <p:spPr>
          <a:xfrm>
            <a:off x="1018059" y="3506587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AA937B-8CDB-47D8-A41A-B1CF91982CA0}"/>
              </a:ext>
            </a:extLst>
          </p:cNvPr>
          <p:cNvSpPr txBox="1"/>
          <p:nvPr/>
        </p:nvSpPr>
        <p:spPr>
          <a:xfrm>
            <a:off x="1316218" y="393286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70BFEB-AC5E-4639-BD7B-CF049D7BEA87}"/>
              </a:ext>
            </a:extLst>
          </p:cNvPr>
          <p:cNvSpPr txBox="1"/>
          <p:nvPr/>
        </p:nvSpPr>
        <p:spPr>
          <a:xfrm>
            <a:off x="921879" y="4359145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67243F-31A8-4C4C-89BD-1597A03E6CEB}"/>
              </a:ext>
            </a:extLst>
          </p:cNvPr>
          <p:cNvSpPr txBox="1"/>
          <p:nvPr/>
        </p:nvSpPr>
        <p:spPr>
          <a:xfrm>
            <a:off x="1308202" y="4785425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ACA2C-71AC-4495-A162-E86993D48E00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>
            <a:off x="1552180" y="2397027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119511-7AE3-486B-B8FF-C3DFB874A5F4}"/>
              </a:ext>
            </a:extLst>
          </p:cNvPr>
          <p:cNvCxnSpPr>
            <a:cxnSpLocks/>
            <a:stCxn id="62" idx="3"/>
            <a:endCxn id="20" idx="2"/>
          </p:cNvCxnSpPr>
          <p:nvPr/>
        </p:nvCxnSpPr>
        <p:spPr>
          <a:xfrm>
            <a:off x="1552180" y="2823306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4AAD393-7C7C-468E-BA49-7B1E8606A5C8}"/>
              </a:ext>
            </a:extLst>
          </p:cNvPr>
          <p:cNvCxnSpPr>
            <a:cxnSpLocks/>
            <a:stCxn id="63" idx="3"/>
            <a:endCxn id="21" idx="2"/>
          </p:cNvCxnSpPr>
          <p:nvPr/>
        </p:nvCxnSpPr>
        <p:spPr>
          <a:xfrm>
            <a:off x="1552180" y="3249585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58BADF4-9518-48D6-A19E-B06F7703C77F}"/>
              </a:ext>
            </a:extLst>
          </p:cNvPr>
          <p:cNvCxnSpPr>
            <a:cxnSpLocks/>
            <a:stCxn id="64" idx="3"/>
            <a:endCxn id="22" idx="2"/>
          </p:cNvCxnSpPr>
          <p:nvPr/>
        </p:nvCxnSpPr>
        <p:spPr>
          <a:xfrm>
            <a:off x="1552180" y="3675864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5BC8-ADBE-4CFF-8B65-BB24B1D5F1ED}"/>
              </a:ext>
            </a:extLst>
          </p:cNvPr>
          <p:cNvCxnSpPr>
            <a:cxnSpLocks/>
            <a:stCxn id="65" idx="3"/>
            <a:endCxn id="23" idx="2"/>
          </p:cNvCxnSpPr>
          <p:nvPr/>
        </p:nvCxnSpPr>
        <p:spPr>
          <a:xfrm>
            <a:off x="1552180" y="4102143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AA08185-0085-4D4A-9670-98B76C9C1532}"/>
              </a:ext>
            </a:extLst>
          </p:cNvPr>
          <p:cNvCxnSpPr>
            <a:cxnSpLocks/>
            <a:stCxn id="66" idx="3"/>
            <a:endCxn id="24" idx="2"/>
          </p:cNvCxnSpPr>
          <p:nvPr/>
        </p:nvCxnSpPr>
        <p:spPr>
          <a:xfrm>
            <a:off x="1552180" y="452842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D1B5D3-5365-4ACE-A40A-26F23BB6E96E}"/>
              </a:ext>
            </a:extLst>
          </p:cNvPr>
          <p:cNvCxnSpPr>
            <a:cxnSpLocks/>
            <a:stCxn id="67" idx="3"/>
            <a:endCxn id="25" idx="2"/>
          </p:cNvCxnSpPr>
          <p:nvPr/>
        </p:nvCxnSpPr>
        <p:spPr>
          <a:xfrm>
            <a:off x="1552180" y="495470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37AA5D-2FA5-4A83-B20A-42E4C4D1CF60}"/>
              </a:ext>
            </a:extLst>
          </p:cNvPr>
          <p:cNvSpPr txBox="1"/>
          <p:nvPr/>
        </p:nvSpPr>
        <p:spPr>
          <a:xfrm>
            <a:off x="3413066" y="1347675"/>
            <a:ext cx="131638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8596DE9-C94B-45A9-A5CC-E559D5FB5F04}"/>
              </a:ext>
            </a:extLst>
          </p:cNvPr>
          <p:cNvSpPr txBox="1"/>
          <p:nvPr/>
        </p:nvSpPr>
        <p:spPr>
          <a:xfrm>
            <a:off x="5306373" y="1347675"/>
            <a:ext cx="13163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lvl="0" algn="ctr"/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2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50D6471-85F8-48AD-9ECD-DE08C0A0C406}"/>
              </a:ext>
            </a:extLst>
          </p:cNvPr>
          <p:cNvSpPr txBox="1"/>
          <p:nvPr/>
        </p:nvSpPr>
        <p:spPr>
          <a:xfrm>
            <a:off x="7081995" y="1347675"/>
            <a:ext cx="14484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lvl="0" algn="ctr"/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2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1716800" y="531050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9" name="TextBox 7178">
                <a:extLst>
                  <a:ext uri="{FF2B5EF4-FFF2-40B4-BE49-F238E27FC236}">
                    <a16:creationId xmlns:a16="http://schemas.microsoft.com/office/drawing/2014/main" id="{747F126B-9731-4D13-977C-7E2BCEFA7F17}"/>
                  </a:ext>
                </a:extLst>
              </p:cNvPr>
              <p:cNvSpPr txBox="1"/>
              <p:nvPr/>
            </p:nvSpPr>
            <p:spPr>
              <a:xfrm>
                <a:off x="8828074" y="3517767"/>
                <a:ext cx="745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79" name="TextBox 7178">
                <a:extLst>
                  <a:ext uri="{FF2B5EF4-FFF2-40B4-BE49-F238E27FC236}">
                    <a16:creationId xmlns:a16="http://schemas.microsoft.com/office/drawing/2014/main" id="{747F126B-9731-4D13-977C-7E2BCEFA7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074" y="3517767"/>
                <a:ext cx="74520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67F2634-5BE8-4B22-BEFE-224B80A92003}"/>
                  </a:ext>
                </a:extLst>
              </p:cNvPr>
              <p:cNvSpPr txBox="1"/>
              <p:nvPr/>
            </p:nvSpPr>
            <p:spPr>
              <a:xfrm>
                <a:off x="8828074" y="1393779"/>
                <a:ext cx="745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67F2634-5BE8-4B22-BEFE-224B80A92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074" y="1393779"/>
                <a:ext cx="74520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4211993-2CE2-406E-8A11-53A9FE25F205}"/>
                  </a:ext>
                </a:extLst>
              </p:cNvPr>
              <p:cNvSpPr txBox="1"/>
              <p:nvPr/>
            </p:nvSpPr>
            <p:spPr>
              <a:xfrm>
                <a:off x="8828074" y="1632295"/>
                <a:ext cx="745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4211993-2CE2-406E-8A11-53A9FE25F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074" y="1632295"/>
                <a:ext cx="74520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81" name="직선 연결선 7180">
            <a:extLst>
              <a:ext uri="{FF2B5EF4-FFF2-40B4-BE49-F238E27FC236}">
                <a16:creationId xmlns:a16="http://schemas.microsoft.com/office/drawing/2014/main" id="{385023F0-D3B6-415C-AE59-7EF588FF3B5F}"/>
              </a:ext>
            </a:extLst>
          </p:cNvPr>
          <p:cNvCxnSpPr/>
          <p:nvPr/>
        </p:nvCxnSpPr>
        <p:spPr>
          <a:xfrm>
            <a:off x="2958353" y="1393779"/>
            <a:ext cx="0" cy="425528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257835" y="947751"/>
            <a:ext cx="810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입력층의 뉴런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뉴런이 각 단어에 대응한다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해당 뉴런이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검은색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흰색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E0C1EFE-4692-407A-9F37-86ABCBB8EBBC}"/>
              </a:ext>
            </a:extLst>
          </p:cNvPr>
          <p:cNvSpPr txBox="1"/>
          <p:nvPr/>
        </p:nvSpPr>
        <p:spPr>
          <a:xfrm>
            <a:off x="748234" y="5889224"/>
            <a:ext cx="7962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벡터로 나타낼 수 있고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신경망을 구성하는 계층들은 벡터를 처리할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말해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신경망으로 처리할 수 있다는 뜻이다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23618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6414A7-F485-4179-8B0A-8FA5718521D7}"/>
              </a:ext>
            </a:extLst>
          </p:cNvPr>
          <p:cNvSpPr/>
          <p:nvPr/>
        </p:nvSpPr>
        <p:spPr>
          <a:xfrm>
            <a:off x="2670035" y="1911764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2670035" y="2338043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2670035" y="2764322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2670035" y="31906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2670035" y="361688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2670035" y="404315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2670035" y="446943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E4E8E3-EC7A-4EA1-A036-F101C01AD9BD}"/>
              </a:ext>
            </a:extLst>
          </p:cNvPr>
          <p:cNvSpPr/>
          <p:nvPr/>
        </p:nvSpPr>
        <p:spPr>
          <a:xfrm>
            <a:off x="4681972" y="27589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1A7C364-1D51-4997-AC12-A61148CEE6BB}"/>
              </a:ext>
            </a:extLst>
          </p:cNvPr>
          <p:cNvSpPr/>
          <p:nvPr/>
        </p:nvSpPr>
        <p:spPr>
          <a:xfrm>
            <a:off x="4681972" y="318402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E045D08-455F-4F24-A3AA-C25E6294DFBF}"/>
              </a:ext>
            </a:extLst>
          </p:cNvPr>
          <p:cNvSpPr/>
          <p:nvPr/>
        </p:nvSpPr>
        <p:spPr>
          <a:xfrm>
            <a:off x="4681972" y="3609157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BB788-53EA-46E2-980A-C094919D6EFE}"/>
              </a:ext>
            </a:extLst>
          </p:cNvPr>
          <p:cNvSpPr txBox="1"/>
          <p:nvPr/>
        </p:nvSpPr>
        <p:spPr>
          <a:xfrm>
            <a:off x="1809624" y="1920389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AFC8A-EBF4-498E-9D37-E58341134026}"/>
              </a:ext>
            </a:extLst>
          </p:cNvPr>
          <p:cNvSpPr txBox="1"/>
          <p:nvPr/>
        </p:nvSpPr>
        <p:spPr>
          <a:xfrm>
            <a:off x="1839183" y="2346668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C6547B-8A3D-4821-8CA0-CA7A87231EFC}"/>
              </a:ext>
            </a:extLst>
          </p:cNvPr>
          <p:cNvSpPr txBox="1"/>
          <p:nvPr/>
        </p:nvSpPr>
        <p:spPr>
          <a:xfrm>
            <a:off x="1316797" y="2772947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8923B7-49E1-40E5-B9C2-8926A8082432}"/>
              </a:ext>
            </a:extLst>
          </p:cNvPr>
          <p:cNvSpPr txBox="1"/>
          <p:nvPr/>
        </p:nvSpPr>
        <p:spPr>
          <a:xfrm>
            <a:off x="1806674" y="3199226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AA937B-8CDB-47D8-A41A-B1CF91982CA0}"/>
              </a:ext>
            </a:extLst>
          </p:cNvPr>
          <p:cNvSpPr txBox="1"/>
          <p:nvPr/>
        </p:nvSpPr>
        <p:spPr>
          <a:xfrm>
            <a:off x="2104833" y="3625505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70BFEB-AC5E-4639-BD7B-CF049D7BEA87}"/>
              </a:ext>
            </a:extLst>
          </p:cNvPr>
          <p:cNvSpPr txBox="1"/>
          <p:nvPr/>
        </p:nvSpPr>
        <p:spPr>
          <a:xfrm>
            <a:off x="1710494" y="4051784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67243F-31A8-4C4C-89BD-1597A03E6CEB}"/>
              </a:ext>
            </a:extLst>
          </p:cNvPr>
          <p:cNvSpPr txBox="1"/>
          <p:nvPr/>
        </p:nvSpPr>
        <p:spPr>
          <a:xfrm>
            <a:off x="2096817" y="4478064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ACA2C-71AC-4495-A162-E86993D48E00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>
            <a:off x="2340795" y="2089666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119511-7AE3-486B-B8FF-C3DFB874A5F4}"/>
              </a:ext>
            </a:extLst>
          </p:cNvPr>
          <p:cNvCxnSpPr>
            <a:cxnSpLocks/>
            <a:stCxn id="62" idx="3"/>
            <a:endCxn id="20" idx="2"/>
          </p:cNvCxnSpPr>
          <p:nvPr/>
        </p:nvCxnSpPr>
        <p:spPr>
          <a:xfrm>
            <a:off x="2340795" y="2515945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4AAD393-7C7C-468E-BA49-7B1E8606A5C8}"/>
              </a:ext>
            </a:extLst>
          </p:cNvPr>
          <p:cNvCxnSpPr>
            <a:cxnSpLocks/>
            <a:stCxn id="63" idx="3"/>
            <a:endCxn id="21" idx="2"/>
          </p:cNvCxnSpPr>
          <p:nvPr/>
        </p:nvCxnSpPr>
        <p:spPr>
          <a:xfrm>
            <a:off x="2340795" y="2942224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58BADF4-9518-48D6-A19E-B06F7703C77F}"/>
              </a:ext>
            </a:extLst>
          </p:cNvPr>
          <p:cNvCxnSpPr>
            <a:cxnSpLocks/>
            <a:stCxn id="64" idx="3"/>
            <a:endCxn id="22" idx="2"/>
          </p:cNvCxnSpPr>
          <p:nvPr/>
        </p:nvCxnSpPr>
        <p:spPr>
          <a:xfrm>
            <a:off x="2340795" y="3368503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5BC8-ADBE-4CFF-8B65-BB24B1D5F1ED}"/>
              </a:ext>
            </a:extLst>
          </p:cNvPr>
          <p:cNvCxnSpPr>
            <a:cxnSpLocks/>
            <a:stCxn id="65" idx="3"/>
            <a:endCxn id="23" idx="2"/>
          </p:cNvCxnSpPr>
          <p:nvPr/>
        </p:nvCxnSpPr>
        <p:spPr>
          <a:xfrm>
            <a:off x="2340795" y="379478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AA08185-0085-4D4A-9670-98B76C9C1532}"/>
              </a:ext>
            </a:extLst>
          </p:cNvPr>
          <p:cNvCxnSpPr>
            <a:cxnSpLocks/>
            <a:stCxn id="66" idx="3"/>
            <a:endCxn id="24" idx="2"/>
          </p:cNvCxnSpPr>
          <p:nvPr/>
        </p:nvCxnSpPr>
        <p:spPr>
          <a:xfrm>
            <a:off x="2340795" y="422106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D1B5D3-5365-4ACE-A40A-26F23BB6E96E}"/>
              </a:ext>
            </a:extLst>
          </p:cNvPr>
          <p:cNvCxnSpPr>
            <a:cxnSpLocks/>
            <a:stCxn id="67" idx="3"/>
            <a:endCxn id="25" idx="2"/>
          </p:cNvCxnSpPr>
          <p:nvPr/>
        </p:nvCxnSpPr>
        <p:spPr>
          <a:xfrm>
            <a:off x="2340795" y="464734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2505415" y="5003145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748389" y="1219753"/>
            <a:ext cx="967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완전연결층에 의한 변환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입력층의 각 뉴런은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단어 각각에 대응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개를 준비함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E0C1EFE-4692-407A-9F37-86ABCBB8EBBC}"/>
              </a:ext>
            </a:extLst>
          </p:cNvPr>
          <p:cNvSpPr txBox="1"/>
          <p:nvPr/>
        </p:nvSpPr>
        <p:spPr>
          <a:xfrm>
            <a:off x="820916" y="5721081"/>
            <a:ext cx="8433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화살표에는 가중치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매개변수가 존재하여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 뉴런과의 가중합이 은닉층 뉴런이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간단한 설명을 위해 완전연결계층에서는 편향을 생략했다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편향을 이용하지 않은 완전연결계층은 행렬 곱 계산에 해당한다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BFF88AF-A01C-48A8-B93C-6C7776930D25}"/>
              </a:ext>
            </a:extLst>
          </p:cNvPr>
          <p:cNvCxnSpPr>
            <a:stCxn id="6" idx="6"/>
            <a:endCxn id="30" idx="2"/>
          </p:cNvCxnSpPr>
          <p:nvPr/>
        </p:nvCxnSpPr>
        <p:spPr>
          <a:xfrm>
            <a:off x="3025839" y="2089666"/>
            <a:ext cx="1656133" cy="84713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D98652B-9C71-475D-A781-E6A09B88022B}"/>
              </a:ext>
            </a:extLst>
          </p:cNvPr>
          <p:cNvCxnSpPr>
            <a:cxnSpLocks/>
            <a:stCxn id="20" idx="6"/>
            <a:endCxn id="30" idx="2"/>
          </p:cNvCxnSpPr>
          <p:nvPr/>
        </p:nvCxnSpPr>
        <p:spPr>
          <a:xfrm>
            <a:off x="3025839" y="2515945"/>
            <a:ext cx="1656133" cy="42085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8CB9E03-E3A3-41BF-A576-C0554F29AF37}"/>
              </a:ext>
            </a:extLst>
          </p:cNvPr>
          <p:cNvCxnSpPr>
            <a:cxnSpLocks/>
            <a:stCxn id="21" idx="6"/>
            <a:endCxn id="30" idx="2"/>
          </p:cNvCxnSpPr>
          <p:nvPr/>
        </p:nvCxnSpPr>
        <p:spPr>
          <a:xfrm flipV="1">
            <a:off x="3025839" y="2936803"/>
            <a:ext cx="1656133" cy="542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BA42CCB-36C2-4068-84C0-5F11C7A60741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3025839" y="2936803"/>
            <a:ext cx="1656133" cy="4317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F607308-0E40-4A92-97F7-93A2AD21112F}"/>
              </a:ext>
            </a:extLst>
          </p:cNvPr>
          <p:cNvCxnSpPr>
            <a:cxnSpLocks/>
            <a:stCxn id="23" idx="6"/>
            <a:endCxn id="30" idx="2"/>
          </p:cNvCxnSpPr>
          <p:nvPr/>
        </p:nvCxnSpPr>
        <p:spPr>
          <a:xfrm flipV="1">
            <a:off x="3025839" y="2936803"/>
            <a:ext cx="1656133" cy="85797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385F924-22ED-448A-A534-B57A40C7E5A6}"/>
              </a:ext>
            </a:extLst>
          </p:cNvPr>
          <p:cNvCxnSpPr>
            <a:cxnSpLocks/>
            <a:stCxn id="24" idx="6"/>
            <a:endCxn id="30" idx="2"/>
          </p:cNvCxnSpPr>
          <p:nvPr/>
        </p:nvCxnSpPr>
        <p:spPr>
          <a:xfrm flipV="1">
            <a:off x="3025839" y="2936803"/>
            <a:ext cx="1656133" cy="128425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26F08DD-EA82-408B-998E-641FAD0463D4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3025839" y="2936803"/>
            <a:ext cx="1656133" cy="171053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7192335-97E6-4F1A-9A49-417D7AD7F33B}"/>
              </a:ext>
            </a:extLst>
          </p:cNvPr>
          <p:cNvCxnSpPr>
            <a:cxnSpLocks/>
            <a:stCxn id="6" idx="6"/>
            <a:endCxn id="31" idx="2"/>
          </p:cNvCxnSpPr>
          <p:nvPr/>
        </p:nvCxnSpPr>
        <p:spPr>
          <a:xfrm>
            <a:off x="3025839" y="2089666"/>
            <a:ext cx="1656133" cy="127226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229E2C-F574-42C5-A335-2B3EF3B642D9}"/>
              </a:ext>
            </a:extLst>
          </p:cNvPr>
          <p:cNvCxnSpPr>
            <a:cxnSpLocks/>
            <a:stCxn id="20" idx="6"/>
            <a:endCxn id="31" idx="2"/>
          </p:cNvCxnSpPr>
          <p:nvPr/>
        </p:nvCxnSpPr>
        <p:spPr>
          <a:xfrm>
            <a:off x="3025839" y="2515945"/>
            <a:ext cx="1656133" cy="84598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1CCA5A6-BCA7-46C3-A385-9A4BB0F670FC}"/>
              </a:ext>
            </a:extLst>
          </p:cNvPr>
          <p:cNvCxnSpPr>
            <a:cxnSpLocks/>
            <a:stCxn id="21" idx="6"/>
            <a:endCxn id="31" idx="2"/>
          </p:cNvCxnSpPr>
          <p:nvPr/>
        </p:nvCxnSpPr>
        <p:spPr>
          <a:xfrm>
            <a:off x="3025839" y="2942224"/>
            <a:ext cx="1656133" cy="41970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D77A1614-986D-4983-A206-7FB5B471CEC8}"/>
              </a:ext>
            </a:extLst>
          </p:cNvPr>
          <p:cNvCxnSpPr>
            <a:cxnSpLocks/>
            <a:stCxn id="22" idx="6"/>
            <a:endCxn id="31" idx="2"/>
          </p:cNvCxnSpPr>
          <p:nvPr/>
        </p:nvCxnSpPr>
        <p:spPr>
          <a:xfrm flipV="1">
            <a:off x="3025839" y="3361931"/>
            <a:ext cx="1656133" cy="657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57D8C00-EC10-4BAD-972F-DA7151546C94}"/>
              </a:ext>
            </a:extLst>
          </p:cNvPr>
          <p:cNvCxnSpPr>
            <a:cxnSpLocks/>
            <a:stCxn id="23" idx="6"/>
            <a:endCxn id="31" idx="2"/>
          </p:cNvCxnSpPr>
          <p:nvPr/>
        </p:nvCxnSpPr>
        <p:spPr>
          <a:xfrm flipV="1">
            <a:off x="3025839" y="3361931"/>
            <a:ext cx="1656133" cy="4328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39D9136-319E-4C86-B284-BC7E69FE881C}"/>
              </a:ext>
            </a:extLst>
          </p:cNvPr>
          <p:cNvCxnSpPr>
            <a:cxnSpLocks/>
            <a:stCxn id="24" idx="6"/>
            <a:endCxn id="31" idx="2"/>
          </p:cNvCxnSpPr>
          <p:nvPr/>
        </p:nvCxnSpPr>
        <p:spPr>
          <a:xfrm flipV="1">
            <a:off x="3025839" y="3361931"/>
            <a:ext cx="1656133" cy="8591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7D734E05-E8CB-4D1A-BC5E-55694A73275E}"/>
              </a:ext>
            </a:extLst>
          </p:cNvPr>
          <p:cNvCxnSpPr>
            <a:cxnSpLocks/>
            <a:stCxn id="25" idx="6"/>
            <a:endCxn id="31" idx="2"/>
          </p:cNvCxnSpPr>
          <p:nvPr/>
        </p:nvCxnSpPr>
        <p:spPr>
          <a:xfrm flipV="1">
            <a:off x="3025839" y="3361931"/>
            <a:ext cx="1656133" cy="128541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661960F6-914E-4CDE-B5C5-B5FE91CD9489}"/>
              </a:ext>
            </a:extLst>
          </p:cNvPr>
          <p:cNvCxnSpPr>
            <a:cxnSpLocks/>
            <a:stCxn id="6" idx="6"/>
            <a:endCxn id="32" idx="2"/>
          </p:cNvCxnSpPr>
          <p:nvPr/>
        </p:nvCxnSpPr>
        <p:spPr>
          <a:xfrm>
            <a:off x="3025839" y="2089666"/>
            <a:ext cx="1656133" cy="169739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EB4203-AB2B-4E23-8851-2682ACD41F5A}"/>
              </a:ext>
            </a:extLst>
          </p:cNvPr>
          <p:cNvCxnSpPr>
            <a:cxnSpLocks/>
            <a:stCxn id="20" idx="6"/>
            <a:endCxn id="32" idx="2"/>
          </p:cNvCxnSpPr>
          <p:nvPr/>
        </p:nvCxnSpPr>
        <p:spPr>
          <a:xfrm>
            <a:off x="3025839" y="2515945"/>
            <a:ext cx="1656133" cy="127111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1469404-3B30-43FC-A8E1-BC79D31218DD}"/>
              </a:ext>
            </a:extLst>
          </p:cNvPr>
          <p:cNvCxnSpPr>
            <a:cxnSpLocks/>
            <a:stCxn id="21" idx="6"/>
            <a:endCxn id="32" idx="2"/>
          </p:cNvCxnSpPr>
          <p:nvPr/>
        </p:nvCxnSpPr>
        <p:spPr>
          <a:xfrm>
            <a:off x="3025839" y="2942224"/>
            <a:ext cx="1656133" cy="8448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6D9C9E4-0820-4E57-ADE3-E80C78901DBF}"/>
              </a:ext>
            </a:extLst>
          </p:cNvPr>
          <p:cNvCxnSpPr>
            <a:cxnSpLocks/>
            <a:stCxn id="22" idx="6"/>
            <a:endCxn id="32" idx="2"/>
          </p:cNvCxnSpPr>
          <p:nvPr/>
        </p:nvCxnSpPr>
        <p:spPr>
          <a:xfrm>
            <a:off x="3025839" y="3368503"/>
            <a:ext cx="1656133" cy="41855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22448A9-3DBE-47DB-B39A-2C271C70AFE7}"/>
              </a:ext>
            </a:extLst>
          </p:cNvPr>
          <p:cNvCxnSpPr>
            <a:cxnSpLocks/>
            <a:stCxn id="23" idx="6"/>
            <a:endCxn id="32" idx="2"/>
          </p:cNvCxnSpPr>
          <p:nvPr/>
        </p:nvCxnSpPr>
        <p:spPr>
          <a:xfrm flipV="1">
            <a:off x="3025839" y="3787059"/>
            <a:ext cx="1656133" cy="772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83046D9-6023-4D12-A863-00A045A95C86}"/>
              </a:ext>
            </a:extLst>
          </p:cNvPr>
          <p:cNvCxnSpPr>
            <a:cxnSpLocks/>
            <a:stCxn id="24" idx="6"/>
            <a:endCxn id="32" idx="2"/>
          </p:cNvCxnSpPr>
          <p:nvPr/>
        </p:nvCxnSpPr>
        <p:spPr>
          <a:xfrm flipV="1">
            <a:off x="3025839" y="3787059"/>
            <a:ext cx="1656133" cy="43400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E639E29F-D5CE-49C7-A969-4185A07AFF36}"/>
              </a:ext>
            </a:extLst>
          </p:cNvPr>
          <p:cNvCxnSpPr>
            <a:cxnSpLocks/>
            <a:stCxn id="25" idx="6"/>
            <a:endCxn id="32" idx="2"/>
          </p:cNvCxnSpPr>
          <p:nvPr/>
        </p:nvCxnSpPr>
        <p:spPr>
          <a:xfrm flipV="1">
            <a:off x="3025839" y="3787059"/>
            <a:ext cx="1656133" cy="86028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85694A4-C180-45F2-9350-74C59FF22F63}"/>
              </a:ext>
            </a:extLst>
          </p:cNvPr>
          <p:cNvSpPr txBox="1"/>
          <p:nvPr/>
        </p:nvSpPr>
        <p:spPr>
          <a:xfrm>
            <a:off x="4549368" y="4103321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</p:spTree>
    <p:extLst>
      <p:ext uri="{BB962C8B-B14F-4D97-AF65-F5344CB8AC3E}">
        <p14:creationId xmlns:p14="http://schemas.microsoft.com/office/powerpoint/2010/main" val="1769857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192280" y="1045017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예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DCFE3B8-7281-40D6-BD3B-73F8BA4BE88F}"/>
              </a:ext>
            </a:extLst>
          </p:cNvPr>
          <p:cNvSpPr/>
          <p:nvPr/>
        </p:nvSpPr>
        <p:spPr>
          <a:xfrm>
            <a:off x="1306285" y="2324979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AF8ECF8-54B4-4C34-A672-52346F74B16D}"/>
              </a:ext>
            </a:extLst>
          </p:cNvPr>
          <p:cNvSpPr/>
          <p:nvPr/>
        </p:nvSpPr>
        <p:spPr>
          <a:xfrm>
            <a:off x="1306285" y="3086978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D950A3-BA9A-4F2D-925C-09BEB13D6685}"/>
              </a:ext>
            </a:extLst>
          </p:cNvPr>
          <p:cNvSpPr/>
          <p:nvPr/>
        </p:nvSpPr>
        <p:spPr>
          <a:xfrm>
            <a:off x="3104349" y="1575465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46171B-C65B-4824-91D5-6B875555A759}"/>
              </a:ext>
            </a:extLst>
          </p:cNvPr>
          <p:cNvSpPr/>
          <p:nvPr/>
        </p:nvSpPr>
        <p:spPr>
          <a:xfrm>
            <a:off x="3104349" y="2329141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FE9F913-0723-41A4-A722-4477262D611F}"/>
              </a:ext>
            </a:extLst>
          </p:cNvPr>
          <p:cNvSpPr/>
          <p:nvPr/>
        </p:nvSpPr>
        <p:spPr>
          <a:xfrm>
            <a:off x="3104349" y="3082817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AE81897-CE8D-4ADE-995E-4671639496F3}"/>
              </a:ext>
            </a:extLst>
          </p:cNvPr>
          <p:cNvSpPr/>
          <p:nvPr/>
        </p:nvSpPr>
        <p:spPr>
          <a:xfrm>
            <a:off x="3104349" y="3836492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ABDF399-B866-40D7-8C26-C8FB6DE5FA30}"/>
              </a:ext>
            </a:extLst>
          </p:cNvPr>
          <p:cNvSpPr/>
          <p:nvPr/>
        </p:nvSpPr>
        <p:spPr>
          <a:xfrm>
            <a:off x="4902413" y="1952302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DFE3C7B-CBCF-41AD-8254-73E2A499525F}"/>
              </a:ext>
            </a:extLst>
          </p:cNvPr>
          <p:cNvSpPr/>
          <p:nvPr/>
        </p:nvSpPr>
        <p:spPr>
          <a:xfrm>
            <a:off x="4902413" y="2705978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34635A2-2534-42B2-AF9A-5ACB834B90DE}"/>
              </a:ext>
            </a:extLst>
          </p:cNvPr>
          <p:cNvSpPr/>
          <p:nvPr/>
        </p:nvSpPr>
        <p:spPr>
          <a:xfrm>
            <a:off x="4902413" y="3459654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A541C48-E3B9-43F1-B29F-6FF3F5394794}"/>
              </a:ext>
            </a:extLst>
          </p:cNvPr>
          <p:cNvCxnSpPr>
            <a:cxnSpLocks/>
            <a:stCxn id="4" idx="6"/>
            <a:endCxn id="23" idx="2"/>
          </p:cNvCxnSpPr>
          <p:nvPr/>
        </p:nvCxnSpPr>
        <p:spPr>
          <a:xfrm flipV="1">
            <a:off x="1828799" y="1836722"/>
            <a:ext cx="1275550" cy="749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E503718-FF77-46D3-8441-164648FE68BA}"/>
              </a:ext>
            </a:extLst>
          </p:cNvPr>
          <p:cNvCxnSpPr>
            <a:cxnSpLocks/>
            <a:stCxn id="4" idx="6"/>
            <a:endCxn id="24" idx="2"/>
          </p:cNvCxnSpPr>
          <p:nvPr/>
        </p:nvCxnSpPr>
        <p:spPr>
          <a:xfrm>
            <a:off x="1828799" y="2586236"/>
            <a:ext cx="1275550" cy="4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1D78C01-1645-402D-A8A8-3D370193E918}"/>
              </a:ext>
            </a:extLst>
          </p:cNvPr>
          <p:cNvCxnSpPr>
            <a:cxnSpLocks/>
            <a:stCxn id="4" idx="6"/>
            <a:endCxn id="26" idx="2"/>
          </p:cNvCxnSpPr>
          <p:nvPr/>
        </p:nvCxnSpPr>
        <p:spPr>
          <a:xfrm>
            <a:off x="1828799" y="2586236"/>
            <a:ext cx="1275550" cy="1511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FF75F4D-304A-42B7-8BF3-4AAA805881AA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1828799" y="3348235"/>
            <a:ext cx="1275550" cy="749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2B37D67-E90C-4D94-8CED-24B2B8330135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828799" y="2590398"/>
            <a:ext cx="1275550" cy="757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9A2BA38-ED00-48BF-BDEC-71F4D9BF3752}"/>
              </a:ext>
            </a:extLst>
          </p:cNvPr>
          <p:cNvCxnSpPr>
            <a:cxnSpLocks/>
            <a:stCxn id="4" idx="6"/>
            <a:endCxn id="25" idx="2"/>
          </p:cNvCxnSpPr>
          <p:nvPr/>
        </p:nvCxnSpPr>
        <p:spPr>
          <a:xfrm>
            <a:off x="1828799" y="2586236"/>
            <a:ext cx="1275550" cy="757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87D2163-787C-4A49-BD41-68E71E734107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 flipV="1">
            <a:off x="1828799" y="3344074"/>
            <a:ext cx="1275550" cy="41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A923871-3CD0-420A-BB4F-0D99662BDB11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828799" y="1836722"/>
            <a:ext cx="1275550" cy="1511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5BE9944-C129-40F8-991A-8F88408105E8}"/>
              </a:ext>
            </a:extLst>
          </p:cNvPr>
          <p:cNvCxnSpPr>
            <a:cxnSpLocks/>
            <a:stCxn id="23" idx="6"/>
            <a:endCxn id="27" idx="2"/>
          </p:cNvCxnSpPr>
          <p:nvPr/>
        </p:nvCxnSpPr>
        <p:spPr>
          <a:xfrm>
            <a:off x="3626863" y="1836722"/>
            <a:ext cx="1275550" cy="376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38BE387-0AD4-454A-B266-EA5C08A941B9}"/>
              </a:ext>
            </a:extLst>
          </p:cNvPr>
          <p:cNvCxnSpPr>
            <a:cxnSpLocks/>
            <a:stCxn id="24" idx="6"/>
            <a:endCxn id="28" idx="2"/>
          </p:cNvCxnSpPr>
          <p:nvPr/>
        </p:nvCxnSpPr>
        <p:spPr>
          <a:xfrm>
            <a:off x="3626863" y="2590398"/>
            <a:ext cx="1275550" cy="376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9CD90DF-6185-40EE-800E-3E84527C8105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>
            <a:off x="3626863" y="3344074"/>
            <a:ext cx="1275550" cy="376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B22D538-826D-46BE-BC03-4DD5C7BB7906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3626863" y="2213559"/>
            <a:ext cx="1275550" cy="1884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108D92E-AEA1-4F27-9B90-4E9239FFD45B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 flipV="1">
            <a:off x="3626863" y="2967235"/>
            <a:ext cx="1275550" cy="1130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50761CD-85E1-4773-95B7-17A0BC2B9542}"/>
              </a:ext>
            </a:extLst>
          </p:cNvPr>
          <p:cNvCxnSpPr>
            <a:cxnSpLocks/>
            <a:stCxn id="26" idx="6"/>
            <a:endCxn id="29" idx="2"/>
          </p:cNvCxnSpPr>
          <p:nvPr/>
        </p:nvCxnSpPr>
        <p:spPr>
          <a:xfrm flipV="1">
            <a:off x="3626863" y="3720911"/>
            <a:ext cx="1275550" cy="376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D2A23A5-BBCD-4DC1-A8DA-A31CFB21D6FF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 flipV="1">
            <a:off x="3626863" y="2967235"/>
            <a:ext cx="1275550" cy="376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1902AA9-F749-45A2-A448-432A17364A8A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 flipV="1">
            <a:off x="3626863" y="2213559"/>
            <a:ext cx="1275550" cy="1130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F7874BFA-C767-4AF2-B11A-55E4FBF2CF42}"/>
              </a:ext>
            </a:extLst>
          </p:cNvPr>
          <p:cNvCxnSpPr>
            <a:cxnSpLocks/>
            <a:stCxn id="24" idx="6"/>
            <a:endCxn id="29" idx="2"/>
          </p:cNvCxnSpPr>
          <p:nvPr/>
        </p:nvCxnSpPr>
        <p:spPr>
          <a:xfrm>
            <a:off x="3626863" y="2590398"/>
            <a:ext cx="1275550" cy="1130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56AB74B-D4DC-4456-B9B4-10E6DC1A79B0}"/>
              </a:ext>
            </a:extLst>
          </p:cNvPr>
          <p:cNvCxnSpPr>
            <a:cxnSpLocks/>
            <a:stCxn id="24" idx="6"/>
            <a:endCxn id="27" idx="2"/>
          </p:cNvCxnSpPr>
          <p:nvPr/>
        </p:nvCxnSpPr>
        <p:spPr>
          <a:xfrm flipV="1">
            <a:off x="3626863" y="2213559"/>
            <a:ext cx="1275550" cy="376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DE3E9BD-8B63-428D-B9DF-C1D310C657ED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>
          <a:xfrm>
            <a:off x="3626863" y="1836722"/>
            <a:ext cx="1275550" cy="1130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82C09F6D-8745-42E8-8446-D1574502E34D}"/>
              </a:ext>
            </a:extLst>
          </p:cNvPr>
          <p:cNvCxnSpPr>
            <a:cxnSpLocks/>
            <a:stCxn id="23" idx="6"/>
            <a:endCxn id="29" idx="2"/>
          </p:cNvCxnSpPr>
          <p:nvPr/>
        </p:nvCxnSpPr>
        <p:spPr>
          <a:xfrm>
            <a:off x="3626863" y="1836722"/>
            <a:ext cx="1275550" cy="1884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863CAA32-6B66-4323-80EE-3106F06F9ECC}"/>
              </a:ext>
            </a:extLst>
          </p:cNvPr>
          <p:cNvSpPr txBox="1"/>
          <p:nvPr/>
        </p:nvSpPr>
        <p:spPr>
          <a:xfrm>
            <a:off x="1306285" y="451451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1491942-FF67-4A42-BCCD-884BDB4918C2}"/>
              </a:ext>
            </a:extLst>
          </p:cNvPr>
          <p:cNvSpPr txBox="1"/>
          <p:nvPr/>
        </p:nvSpPr>
        <p:spPr>
          <a:xfrm>
            <a:off x="3035193" y="451451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CC59ABA-3C3F-497D-85C4-7B0BFF2C501C}"/>
              </a:ext>
            </a:extLst>
          </p:cNvPr>
          <p:cNvSpPr txBox="1"/>
          <p:nvPr/>
        </p:nvSpPr>
        <p:spPr>
          <a:xfrm>
            <a:off x="4812369" y="451451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36953604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6414A7-F485-4179-8B0A-8FA5718521D7}"/>
              </a:ext>
            </a:extLst>
          </p:cNvPr>
          <p:cNvSpPr/>
          <p:nvPr/>
        </p:nvSpPr>
        <p:spPr>
          <a:xfrm>
            <a:off x="2670035" y="1911764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2670035" y="2338043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2670035" y="2764322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2670035" y="31906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2670035" y="361688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2670035" y="404315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2670035" y="446943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E4E8E3-EC7A-4EA1-A036-F101C01AD9BD}"/>
              </a:ext>
            </a:extLst>
          </p:cNvPr>
          <p:cNvSpPr/>
          <p:nvPr/>
        </p:nvSpPr>
        <p:spPr>
          <a:xfrm>
            <a:off x="4681972" y="27589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1A7C364-1D51-4997-AC12-A61148CEE6BB}"/>
              </a:ext>
            </a:extLst>
          </p:cNvPr>
          <p:cNvSpPr/>
          <p:nvPr/>
        </p:nvSpPr>
        <p:spPr>
          <a:xfrm>
            <a:off x="4681972" y="318402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E045D08-455F-4F24-A3AA-C25E6294DFBF}"/>
              </a:ext>
            </a:extLst>
          </p:cNvPr>
          <p:cNvSpPr/>
          <p:nvPr/>
        </p:nvSpPr>
        <p:spPr>
          <a:xfrm>
            <a:off x="4681972" y="3609157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BB788-53EA-46E2-980A-C094919D6EFE}"/>
              </a:ext>
            </a:extLst>
          </p:cNvPr>
          <p:cNvSpPr txBox="1"/>
          <p:nvPr/>
        </p:nvSpPr>
        <p:spPr>
          <a:xfrm>
            <a:off x="1809624" y="1920389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AFC8A-EBF4-498E-9D37-E58341134026}"/>
              </a:ext>
            </a:extLst>
          </p:cNvPr>
          <p:cNvSpPr txBox="1"/>
          <p:nvPr/>
        </p:nvSpPr>
        <p:spPr>
          <a:xfrm>
            <a:off x="1839183" y="2346668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C6547B-8A3D-4821-8CA0-CA7A87231EFC}"/>
              </a:ext>
            </a:extLst>
          </p:cNvPr>
          <p:cNvSpPr txBox="1"/>
          <p:nvPr/>
        </p:nvSpPr>
        <p:spPr>
          <a:xfrm>
            <a:off x="1316797" y="2772947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8923B7-49E1-40E5-B9C2-8926A8082432}"/>
              </a:ext>
            </a:extLst>
          </p:cNvPr>
          <p:cNvSpPr txBox="1"/>
          <p:nvPr/>
        </p:nvSpPr>
        <p:spPr>
          <a:xfrm>
            <a:off x="1806674" y="3199226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AA937B-8CDB-47D8-A41A-B1CF91982CA0}"/>
              </a:ext>
            </a:extLst>
          </p:cNvPr>
          <p:cNvSpPr txBox="1"/>
          <p:nvPr/>
        </p:nvSpPr>
        <p:spPr>
          <a:xfrm>
            <a:off x="2104833" y="3625505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70BFEB-AC5E-4639-BD7B-CF049D7BEA87}"/>
              </a:ext>
            </a:extLst>
          </p:cNvPr>
          <p:cNvSpPr txBox="1"/>
          <p:nvPr/>
        </p:nvSpPr>
        <p:spPr>
          <a:xfrm>
            <a:off x="1710494" y="4051784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67243F-31A8-4C4C-89BD-1597A03E6CEB}"/>
              </a:ext>
            </a:extLst>
          </p:cNvPr>
          <p:cNvSpPr txBox="1"/>
          <p:nvPr/>
        </p:nvSpPr>
        <p:spPr>
          <a:xfrm>
            <a:off x="2096817" y="4478064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ACA2C-71AC-4495-A162-E86993D48E00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>
            <a:off x="2340795" y="2089666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119511-7AE3-486B-B8FF-C3DFB874A5F4}"/>
              </a:ext>
            </a:extLst>
          </p:cNvPr>
          <p:cNvCxnSpPr>
            <a:cxnSpLocks/>
            <a:stCxn id="62" idx="3"/>
            <a:endCxn id="20" idx="2"/>
          </p:cNvCxnSpPr>
          <p:nvPr/>
        </p:nvCxnSpPr>
        <p:spPr>
          <a:xfrm>
            <a:off x="2340795" y="2515945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4AAD393-7C7C-468E-BA49-7B1E8606A5C8}"/>
              </a:ext>
            </a:extLst>
          </p:cNvPr>
          <p:cNvCxnSpPr>
            <a:cxnSpLocks/>
            <a:stCxn id="63" idx="3"/>
            <a:endCxn id="21" idx="2"/>
          </p:cNvCxnSpPr>
          <p:nvPr/>
        </p:nvCxnSpPr>
        <p:spPr>
          <a:xfrm>
            <a:off x="2340795" y="2942224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58BADF4-9518-48D6-A19E-B06F7703C77F}"/>
              </a:ext>
            </a:extLst>
          </p:cNvPr>
          <p:cNvCxnSpPr>
            <a:cxnSpLocks/>
            <a:stCxn id="64" idx="3"/>
            <a:endCxn id="22" idx="2"/>
          </p:cNvCxnSpPr>
          <p:nvPr/>
        </p:nvCxnSpPr>
        <p:spPr>
          <a:xfrm>
            <a:off x="2340795" y="3368503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5BC8-ADBE-4CFF-8B65-BB24B1D5F1ED}"/>
              </a:ext>
            </a:extLst>
          </p:cNvPr>
          <p:cNvCxnSpPr>
            <a:cxnSpLocks/>
            <a:stCxn id="65" idx="3"/>
            <a:endCxn id="23" idx="2"/>
          </p:cNvCxnSpPr>
          <p:nvPr/>
        </p:nvCxnSpPr>
        <p:spPr>
          <a:xfrm>
            <a:off x="2340795" y="379478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AA08185-0085-4D4A-9670-98B76C9C1532}"/>
              </a:ext>
            </a:extLst>
          </p:cNvPr>
          <p:cNvCxnSpPr>
            <a:cxnSpLocks/>
            <a:stCxn id="66" idx="3"/>
            <a:endCxn id="24" idx="2"/>
          </p:cNvCxnSpPr>
          <p:nvPr/>
        </p:nvCxnSpPr>
        <p:spPr>
          <a:xfrm>
            <a:off x="2340795" y="422106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D1B5D3-5365-4ACE-A40A-26F23BB6E96E}"/>
              </a:ext>
            </a:extLst>
          </p:cNvPr>
          <p:cNvCxnSpPr>
            <a:cxnSpLocks/>
            <a:stCxn id="67" idx="3"/>
            <a:endCxn id="25" idx="2"/>
          </p:cNvCxnSpPr>
          <p:nvPr/>
        </p:nvCxnSpPr>
        <p:spPr>
          <a:xfrm>
            <a:off x="2340795" y="464734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2505415" y="5003145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555656" y="1149693"/>
            <a:ext cx="9462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완전연결층에 의한 변환을 단순화한 그림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완전연결계층의 가중치를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7x3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행렬로 표현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85694A4-C180-45F2-9350-74C59FF22F63}"/>
              </a:ext>
            </a:extLst>
          </p:cNvPr>
          <p:cNvSpPr txBox="1"/>
          <p:nvPr/>
        </p:nvSpPr>
        <p:spPr>
          <a:xfrm>
            <a:off x="4549368" y="4103321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9A58F0-B52F-43AC-8E60-49DA2F8F5EC5}"/>
              </a:ext>
            </a:extLst>
          </p:cNvPr>
          <p:cNvSpPr/>
          <p:nvPr/>
        </p:nvSpPr>
        <p:spPr>
          <a:xfrm>
            <a:off x="2617416" y="1813429"/>
            <a:ext cx="461042" cy="309700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A8822C1-5099-4A2D-AC8F-6372B1D9B916}"/>
              </a:ext>
            </a:extLst>
          </p:cNvPr>
          <p:cNvSpPr/>
          <p:nvPr/>
        </p:nvSpPr>
        <p:spPr>
          <a:xfrm>
            <a:off x="4629353" y="2652758"/>
            <a:ext cx="461042" cy="139040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4C7EA6-868A-4B55-97A7-0D2D6B74B686}"/>
              </a:ext>
            </a:extLst>
          </p:cNvPr>
          <p:cNvCxnSpPr/>
          <p:nvPr/>
        </p:nvCxnSpPr>
        <p:spPr>
          <a:xfrm>
            <a:off x="3078458" y="1813429"/>
            <a:ext cx="1550895" cy="83932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175732C-6688-413D-A94A-C42ED8C455C7}"/>
              </a:ext>
            </a:extLst>
          </p:cNvPr>
          <p:cNvCxnSpPr>
            <a:cxnSpLocks/>
          </p:cNvCxnSpPr>
          <p:nvPr/>
        </p:nvCxnSpPr>
        <p:spPr>
          <a:xfrm flipV="1">
            <a:off x="3078458" y="4057674"/>
            <a:ext cx="1550895" cy="85275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8E682CE-7236-4535-83BE-37A17F899A3C}"/>
                  </a:ext>
                </a:extLst>
              </p:cNvPr>
              <p:cNvSpPr txBox="1"/>
              <p:nvPr/>
            </p:nvSpPr>
            <p:spPr>
              <a:xfrm>
                <a:off x="3465530" y="3003242"/>
                <a:ext cx="793422" cy="425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𝐖</m:t>
                      </m:r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8E682CE-7236-4535-83BE-37A17F899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530" y="3003242"/>
                <a:ext cx="793422" cy="425758"/>
              </a:xfrm>
              <a:prstGeom prst="rect">
                <a:avLst/>
              </a:prstGeom>
              <a:blipFill>
                <a:blip r:embed="rId3"/>
                <a:stretch>
                  <a:fillRect t="-31429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1330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4421987" y="2407199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4421987" y="2833478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4421987" y="325975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4421987" y="3686036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4421987" y="4112315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4421987" y="4538595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4777791" y="5561023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596619" y="1066144"/>
            <a:ext cx="5953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가중치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곱으로 해당 위치의 행벡터가 추출된다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요소의 가중치 크기는 흑백의 진하기로 표현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0DA43DE-0A91-4CFF-B5A4-828D2C64CD8A}"/>
              </a:ext>
            </a:extLst>
          </p:cNvPr>
          <p:cNvSpPr/>
          <p:nvPr/>
        </p:nvSpPr>
        <p:spPr>
          <a:xfrm>
            <a:off x="4867228" y="2408556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D1E6B0D-F423-4A61-A3E7-E88E74AADA2A}"/>
              </a:ext>
            </a:extLst>
          </p:cNvPr>
          <p:cNvSpPr/>
          <p:nvPr/>
        </p:nvSpPr>
        <p:spPr>
          <a:xfrm>
            <a:off x="4867228" y="2834835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150C28E-422E-4403-8D2A-D5D3E84A19AE}"/>
              </a:ext>
            </a:extLst>
          </p:cNvPr>
          <p:cNvSpPr/>
          <p:nvPr/>
        </p:nvSpPr>
        <p:spPr>
          <a:xfrm>
            <a:off x="4867228" y="3261114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A784AA0-EB65-47CB-BD0C-A998FF19361A}"/>
              </a:ext>
            </a:extLst>
          </p:cNvPr>
          <p:cNvSpPr/>
          <p:nvPr/>
        </p:nvSpPr>
        <p:spPr>
          <a:xfrm>
            <a:off x="4867228" y="3687393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8BC6658-A8E8-495A-A66C-9161E81845AA}"/>
              </a:ext>
            </a:extLst>
          </p:cNvPr>
          <p:cNvSpPr/>
          <p:nvPr/>
        </p:nvSpPr>
        <p:spPr>
          <a:xfrm>
            <a:off x="4867228" y="4113672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BD804B5-4BD4-43D1-B0AE-F653BA0456A0}"/>
              </a:ext>
            </a:extLst>
          </p:cNvPr>
          <p:cNvSpPr/>
          <p:nvPr/>
        </p:nvSpPr>
        <p:spPr>
          <a:xfrm>
            <a:off x="4867228" y="4539952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4BAA17D-1955-4308-AB46-269FE2504B8C}"/>
              </a:ext>
            </a:extLst>
          </p:cNvPr>
          <p:cNvSpPr/>
          <p:nvPr/>
        </p:nvSpPr>
        <p:spPr>
          <a:xfrm>
            <a:off x="5312469" y="2409913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7D161A4-8FDD-46F7-91B2-FFF0378D0FFC}"/>
              </a:ext>
            </a:extLst>
          </p:cNvPr>
          <p:cNvSpPr/>
          <p:nvPr/>
        </p:nvSpPr>
        <p:spPr>
          <a:xfrm>
            <a:off x="5312469" y="283619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F7064D7-0D32-4D49-87DE-E86DA2CA6008}"/>
              </a:ext>
            </a:extLst>
          </p:cNvPr>
          <p:cNvSpPr/>
          <p:nvPr/>
        </p:nvSpPr>
        <p:spPr>
          <a:xfrm>
            <a:off x="5312469" y="3262471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83D9F08-D0B8-42ED-A6B7-05108FDB30A1}"/>
              </a:ext>
            </a:extLst>
          </p:cNvPr>
          <p:cNvSpPr/>
          <p:nvPr/>
        </p:nvSpPr>
        <p:spPr>
          <a:xfrm>
            <a:off x="5312469" y="3688750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5735AFE-59D9-4504-959C-DC28D3BECF95}"/>
              </a:ext>
            </a:extLst>
          </p:cNvPr>
          <p:cNvSpPr/>
          <p:nvPr/>
        </p:nvSpPr>
        <p:spPr>
          <a:xfrm>
            <a:off x="5312469" y="411502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949045E-CA98-4246-8ACF-3B8FAFEF1DAA}"/>
              </a:ext>
            </a:extLst>
          </p:cNvPr>
          <p:cNvSpPr/>
          <p:nvPr/>
        </p:nvSpPr>
        <p:spPr>
          <a:xfrm>
            <a:off x="5312469" y="454130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F04AA35-5E2B-4DAC-B966-0440CD423FC4}"/>
              </a:ext>
            </a:extLst>
          </p:cNvPr>
          <p:cNvCxnSpPr>
            <a:cxnSpLocks/>
          </p:cNvCxnSpPr>
          <p:nvPr/>
        </p:nvCxnSpPr>
        <p:spPr>
          <a:xfrm>
            <a:off x="4238382" y="236200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E95F027-D9D0-4958-9968-98D09A8A4EBD}"/>
              </a:ext>
            </a:extLst>
          </p:cNvPr>
          <p:cNvCxnSpPr>
            <a:cxnSpLocks/>
          </p:cNvCxnSpPr>
          <p:nvPr/>
        </p:nvCxnSpPr>
        <p:spPr>
          <a:xfrm flipH="1">
            <a:off x="4244441" y="236287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1B92B7E-4F16-4EE3-B5FE-24267DC73B29}"/>
              </a:ext>
            </a:extLst>
          </p:cNvPr>
          <p:cNvCxnSpPr>
            <a:cxnSpLocks/>
          </p:cNvCxnSpPr>
          <p:nvPr/>
        </p:nvCxnSpPr>
        <p:spPr>
          <a:xfrm flipH="1">
            <a:off x="4243324" y="539419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8A9329B-B413-472E-A3CA-F84C958F3778}"/>
              </a:ext>
            </a:extLst>
          </p:cNvPr>
          <p:cNvCxnSpPr>
            <a:cxnSpLocks/>
          </p:cNvCxnSpPr>
          <p:nvPr/>
        </p:nvCxnSpPr>
        <p:spPr>
          <a:xfrm flipH="1">
            <a:off x="5849568" y="236200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E8AEB29-D0A2-41E8-A3A7-DA7E74991799}"/>
              </a:ext>
            </a:extLst>
          </p:cNvPr>
          <p:cNvCxnSpPr>
            <a:cxnSpLocks/>
          </p:cNvCxnSpPr>
          <p:nvPr/>
        </p:nvCxnSpPr>
        <p:spPr>
          <a:xfrm>
            <a:off x="5735481" y="236287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7B3B7F0-9D74-4C03-A751-F527DBFE284C}"/>
              </a:ext>
            </a:extLst>
          </p:cNvPr>
          <p:cNvCxnSpPr>
            <a:cxnSpLocks/>
          </p:cNvCxnSpPr>
          <p:nvPr/>
        </p:nvCxnSpPr>
        <p:spPr>
          <a:xfrm>
            <a:off x="5736599" y="539419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171AF18-0C40-4170-867D-D84F3DC6A008}"/>
              </a:ext>
            </a:extLst>
          </p:cNvPr>
          <p:cNvGrpSpPr/>
          <p:nvPr/>
        </p:nvGrpSpPr>
        <p:grpSpPr>
          <a:xfrm>
            <a:off x="6908459" y="2866742"/>
            <a:ext cx="147690" cy="568022"/>
            <a:chOff x="7783926" y="2236054"/>
            <a:chExt cx="130629" cy="2643307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400834B-D084-4024-8425-91BF830DA72C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292FD60-C3C6-4378-9726-365C275912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E795E8D-8DAD-4FB5-B5DE-5DAD4E7554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6E93A1A-D99B-46BF-B38C-FBBB632937E1}"/>
              </a:ext>
            </a:extLst>
          </p:cNvPr>
          <p:cNvGrpSpPr/>
          <p:nvPr/>
        </p:nvGrpSpPr>
        <p:grpSpPr>
          <a:xfrm flipH="1">
            <a:off x="8336065" y="2874745"/>
            <a:ext cx="147690" cy="568022"/>
            <a:chOff x="7783926" y="2236054"/>
            <a:chExt cx="130629" cy="2643307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2612346-DD1E-4E14-AE31-715B9A04D0DF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8E574AA5-B73F-4AC3-A351-D65B1690A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888C262-A797-4257-AB09-361BC2B6EE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C58F970-F826-4440-94DA-52F68C3AB6C0}"/>
              </a:ext>
            </a:extLst>
          </p:cNvPr>
          <p:cNvSpPr txBox="1"/>
          <p:nvPr/>
        </p:nvSpPr>
        <p:spPr>
          <a:xfrm>
            <a:off x="960998" y="3371248"/>
            <a:ext cx="2225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1 0 0 0 0 0 0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6EBE7A1-18F5-4E99-B657-26FEA34368B4}"/>
              </a:ext>
            </a:extLst>
          </p:cNvPr>
          <p:cNvSpPr/>
          <p:nvPr/>
        </p:nvSpPr>
        <p:spPr>
          <a:xfrm>
            <a:off x="4421987" y="4983085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8485920B-FA5E-4976-B67F-9924DD5A7B3D}"/>
              </a:ext>
            </a:extLst>
          </p:cNvPr>
          <p:cNvSpPr/>
          <p:nvPr/>
        </p:nvSpPr>
        <p:spPr>
          <a:xfrm>
            <a:off x="4867228" y="4984442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35C9CBA-C7DF-40BA-94D2-48C3EA3DBD74}"/>
              </a:ext>
            </a:extLst>
          </p:cNvPr>
          <p:cNvSpPr/>
          <p:nvPr/>
        </p:nvSpPr>
        <p:spPr>
          <a:xfrm>
            <a:off x="5312469" y="498579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ED78186-041A-4C07-BB5E-9F806E43601A}"/>
              </a:ext>
            </a:extLst>
          </p:cNvPr>
          <p:cNvSpPr/>
          <p:nvPr/>
        </p:nvSpPr>
        <p:spPr>
          <a:xfrm>
            <a:off x="4289880" y="2368820"/>
            <a:ext cx="1462312" cy="42623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A9D6D56-D8C4-460A-B2AA-872D24F8688D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752192" y="2581937"/>
            <a:ext cx="1156267" cy="568022"/>
          </a:xfrm>
          <a:prstGeom prst="bent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타원 90">
            <a:extLst>
              <a:ext uri="{FF2B5EF4-FFF2-40B4-BE49-F238E27FC236}">
                <a16:creationId xmlns:a16="http://schemas.microsoft.com/office/drawing/2014/main" id="{FF97C6A7-0D19-4266-A431-9BD898F664AC}"/>
              </a:ext>
            </a:extLst>
          </p:cNvPr>
          <p:cNvSpPr/>
          <p:nvPr/>
        </p:nvSpPr>
        <p:spPr>
          <a:xfrm>
            <a:off x="7068314" y="2969343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BC52670A-E0E1-4EBF-B6A9-FFB89F4889D5}"/>
              </a:ext>
            </a:extLst>
          </p:cNvPr>
          <p:cNvSpPr/>
          <p:nvPr/>
        </p:nvSpPr>
        <p:spPr>
          <a:xfrm>
            <a:off x="7513555" y="2970700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C24F8B3-58E4-465F-8586-CBC0F4CFACD8}"/>
              </a:ext>
            </a:extLst>
          </p:cNvPr>
          <p:cNvSpPr/>
          <p:nvPr/>
        </p:nvSpPr>
        <p:spPr>
          <a:xfrm>
            <a:off x="7958796" y="2972057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3251A18-1D88-43EF-A4ED-22FF029D2F5E}"/>
              </a:ext>
            </a:extLst>
          </p:cNvPr>
          <p:cNvSpPr txBox="1"/>
          <p:nvPr/>
        </p:nvSpPr>
        <p:spPr>
          <a:xfrm>
            <a:off x="2073642" y="5553241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C4380DC-883E-4726-9583-2D7CAA5A97E5}"/>
              </a:ext>
            </a:extLst>
          </p:cNvPr>
          <p:cNvSpPr txBox="1"/>
          <p:nvPr/>
        </p:nvSpPr>
        <p:spPr>
          <a:xfrm>
            <a:off x="7513555" y="5553240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3997EC2-4084-4FC5-9E97-5BCCE3F933BF}"/>
              </a:ext>
            </a:extLst>
          </p:cNvPr>
          <p:cNvSpPr txBox="1"/>
          <p:nvPr/>
        </p:nvSpPr>
        <p:spPr>
          <a:xfrm>
            <a:off x="6490773" y="5561023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EDBEF51-4447-4BCC-ACA4-979837BE018C}"/>
              </a:ext>
            </a:extLst>
          </p:cNvPr>
          <p:cNvGrpSpPr/>
          <p:nvPr/>
        </p:nvGrpSpPr>
        <p:grpSpPr>
          <a:xfrm>
            <a:off x="941907" y="3333811"/>
            <a:ext cx="147690" cy="568022"/>
            <a:chOff x="7783926" y="2236054"/>
            <a:chExt cx="130629" cy="2643307"/>
          </a:xfrm>
        </p:grpSpPr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CA626F86-E295-40C2-8BAB-A6A9F1EA97D2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BEDA7DEF-2E73-4253-9196-02B9624EB9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79F9B78C-095B-4911-973C-70109494E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B95A3436-8381-4754-A015-B96216D76704}"/>
              </a:ext>
            </a:extLst>
          </p:cNvPr>
          <p:cNvGrpSpPr/>
          <p:nvPr/>
        </p:nvGrpSpPr>
        <p:grpSpPr>
          <a:xfrm flipH="1">
            <a:off x="3030337" y="3341814"/>
            <a:ext cx="147690" cy="568022"/>
            <a:chOff x="7783926" y="2236054"/>
            <a:chExt cx="130629" cy="2643307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91DF99C4-3419-496F-AA0B-2C5D59FB4CB0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3FF84D48-8266-407A-B5B4-36DB10E66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180D9073-481D-456D-BD01-BD416726B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6254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31278084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596619" y="1066144"/>
            <a:ext cx="87895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절에서 추론 기반 기법을 배우고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신경망으로 단어를 처리하는 방법을 코드로 살펴보았다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구현할 차례이다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 할 일은 모델을 신경망으로 구축하는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 사용할 신경망은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제안하는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CBOW, continuous bag-of-words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23304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66098" y="1027724"/>
            <a:ext cx="99581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맥락으로부터 타깃을 추측하는 용도의 신경망이다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타깃은 중앙 단어이고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주변 단어들이 맥락이다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가능한 한 정확하게 추론하도록 훈련시켜서 단어의 분산 표현을 얻어낼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입력은 맥락이다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먼저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맥락을 원핫 표현으로 변환하여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처리할 수 있도록 준비한다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1957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861076" y="973068"/>
            <a:ext cx="273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구조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C876A02-AD38-4591-BEC9-9C297CD4F444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16BDA0-6D35-4C53-87C2-4CF869B8CA86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1BF081D-DE1C-4B93-9A50-812306301AD0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0655BAC-5A65-4495-B4BC-576A110AC766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F87A17-DF68-44E0-9652-A8EECEFC952F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753630F-E778-479B-8D39-CE6587F3E403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4C8DBB1-3670-4127-9783-F8E0A7884CF8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8C4A03-F3E8-4C15-82EE-382BC2955647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04F479D-1C91-4CD6-B16F-3EF1D002B287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595C9BA-FB27-4E4B-A77F-00517201C0FC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06194D-202D-4AAC-8367-DF83E00B16D3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00CBDB9-6CE7-40D5-AD72-67605A88FBE6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D66D024-97EA-460D-AAD0-39BDF877E6B7}"/>
              </a:ext>
            </a:extLst>
          </p:cNvPr>
          <p:cNvGrpSpPr/>
          <p:nvPr/>
        </p:nvGrpSpPr>
        <p:grpSpPr>
          <a:xfrm>
            <a:off x="1240924" y="2411245"/>
            <a:ext cx="572794" cy="343102"/>
            <a:chOff x="532515" y="3649846"/>
            <a:chExt cx="572794" cy="3431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0BAEDE-940E-45BE-B906-0CD7B513BA6E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2712316-7CBD-4C57-92A9-7FE8346A517A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4A2C6CA-00C6-479B-AA8B-A047625F9881}"/>
              </a:ext>
            </a:extLst>
          </p:cNvPr>
          <p:cNvGrpSpPr/>
          <p:nvPr/>
        </p:nvGrpSpPr>
        <p:grpSpPr>
          <a:xfrm>
            <a:off x="841288" y="2784759"/>
            <a:ext cx="972430" cy="343102"/>
            <a:chOff x="132879" y="4081852"/>
            <a:chExt cx="972430" cy="34310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3A3458-F174-4DD7-A615-508DE9D6A796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7B79C25-C5F9-4212-875E-EB1B17569C58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3B3C1D8-84AF-4220-A168-0DE344C14BCF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94B02A-B0B8-479E-BAFE-DD2E907C0956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622374E-143A-4CA5-B2B2-025047449E07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42FBD77-A247-46C5-A2FA-69B0A4F3D267}"/>
              </a:ext>
            </a:extLst>
          </p:cNvPr>
          <p:cNvSpPr txBox="1"/>
          <p:nvPr/>
        </p:nvSpPr>
        <p:spPr>
          <a:xfrm>
            <a:off x="1384291" y="6554972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CC0E9C-761F-4930-B3AB-2F8FA52F9A62}"/>
              </a:ext>
            </a:extLst>
          </p:cNvPr>
          <p:cNvSpPr txBox="1"/>
          <p:nvPr/>
        </p:nvSpPr>
        <p:spPr>
          <a:xfrm>
            <a:off x="5818205" y="5099252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21C95AD-D65E-434F-A0AF-A387CE24D132}"/>
              </a:ext>
            </a:extLst>
          </p:cNvPr>
          <p:cNvGrpSpPr/>
          <p:nvPr/>
        </p:nvGrpSpPr>
        <p:grpSpPr>
          <a:xfrm>
            <a:off x="1758909" y="812637"/>
            <a:ext cx="411278" cy="2762722"/>
            <a:chOff x="2304473" y="1511881"/>
            <a:chExt cx="411278" cy="276272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43707A3-4508-4C19-801B-E354AFC0CD08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C7A490A-3CAD-48B3-912F-999E4D64B0B4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3D1CF0B-C323-4546-A519-23A6351E8F32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26062EE-32BB-49B9-BCD8-8554559E46A7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3D87FEC-61AB-4BDF-8DB1-D40B0F17C058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1459DE4-321F-4D04-B99F-63D06706AAD1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F930F54-4D22-4D18-8036-16C7BC0A5552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457478E-4848-4209-8205-B61BB00B4381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91C7725-EBCF-40ED-A323-B04770ECFE5E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86F2AD-722D-4D75-9D34-B71454EE53D6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0E351B-1127-44D4-82BD-D7C59E550291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6738A6F-AEF2-44DD-949A-58B3451C43AB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ADF4970-16D2-4191-BDC6-349ED84E3BE0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668FE18-84C1-4DD9-A52E-B9B7920FF946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1E5B3A1-ED88-4835-B640-D0F5F16EADAB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926A59-8538-4C40-BA9F-16E8C05D930E}"/>
                  </a:ext>
                </a:extLst>
              </p:cNvPr>
              <p:cNvSpPr txBox="1"/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926A59-8538-4C40-BA9F-16E8C05D9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EC742C6B-CF7C-48C6-97F8-66CFB49F5836}"/>
              </a:ext>
            </a:extLst>
          </p:cNvPr>
          <p:cNvGrpSpPr/>
          <p:nvPr/>
        </p:nvGrpSpPr>
        <p:grpSpPr>
          <a:xfrm>
            <a:off x="1758911" y="3780407"/>
            <a:ext cx="411278" cy="2762722"/>
            <a:chOff x="2304473" y="1511881"/>
            <a:chExt cx="411278" cy="2762722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C244571-899B-4D98-98E9-11ADA56FB1EF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F2BFBAC-937E-4B48-9E03-1CA3EC3B02FA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FF93DB7-DB2D-4E9C-9EA6-126A3F211389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912DCFA-7C11-449C-8B9D-71D332F64671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508B0DAB-C0B4-494A-8499-08BA8019FEA6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F424DB78-951E-4F57-AC5F-FBDD6AB1B07E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B3CE792-F3DD-415A-ADF2-A9A0053B6295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0CC0379-CAA2-4B2D-9541-A440C4F5601F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9D54E8D-05BE-484F-BE62-44EBF52D1CD3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C789D6-92DF-4384-8C61-120F52BCE9F7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F1D74558-7A2E-4E49-8746-86CEA869FE7E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75B7260-88C0-4A3F-A182-15E3B73F8B24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255373D-98C1-4244-AF93-AF422FF9E607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536CE893-C5B6-4DF0-872A-40B88CC1911D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F106D6D-AFB0-419C-A815-F7EDBC65FD15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6026D05-E05B-4E37-AE0A-65FE92E5578C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C03DE68-9CB6-48A1-8794-7391E74D7B0A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6E24574-1F10-4C81-84EF-949D39AE5E2F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BC49FAE-9C8F-4B54-9E39-9218A36A91D9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E9CDCBB-98A4-4749-BF22-2F50FA4CF637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D641514-29A0-49FC-99FD-D9DCB71A13F4}"/>
              </a:ext>
            </a:extLst>
          </p:cNvPr>
          <p:cNvGrpSpPr/>
          <p:nvPr/>
        </p:nvGrpSpPr>
        <p:grpSpPr>
          <a:xfrm>
            <a:off x="1233055" y="5370249"/>
            <a:ext cx="572794" cy="343102"/>
            <a:chOff x="532515" y="3649846"/>
            <a:chExt cx="572794" cy="34310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8AA2F0D-F2BF-4031-8AF6-A98E6DE681EC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BC857FD-2350-4DC1-A950-D583F4359FE8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9A35EBE-FEA6-4715-9956-7D681B2B85B0}"/>
              </a:ext>
            </a:extLst>
          </p:cNvPr>
          <p:cNvGrpSpPr/>
          <p:nvPr/>
        </p:nvGrpSpPr>
        <p:grpSpPr>
          <a:xfrm>
            <a:off x="833419" y="5743763"/>
            <a:ext cx="972430" cy="343102"/>
            <a:chOff x="132879" y="4081852"/>
            <a:chExt cx="972430" cy="34310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648D01C-7FA7-44CC-9E41-624940796D55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27B281F-B3D2-487F-ADBC-225825D67A7C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8539997-A47E-48B3-B953-6D069C77EE54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8AAD062-CE09-459A-8204-2D9A3B1DFB49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7B42EEF-7CCB-47E4-923A-02D28E3FBE0C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990BF5C-C4BD-4117-9AA3-BBF4DB69A8F0}"/>
              </a:ext>
            </a:extLst>
          </p:cNvPr>
          <p:cNvCxnSpPr>
            <a:cxnSpLocks/>
          </p:cNvCxnSpPr>
          <p:nvPr/>
        </p:nvCxnSpPr>
        <p:spPr>
          <a:xfrm flipV="1">
            <a:off x="2170187" y="3026669"/>
            <a:ext cx="1591104" cy="77272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F8D8292-7AFB-48EB-A6D8-C56753801B6D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7758532-248A-49BE-8B8D-65AFF223D65A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7642569-AE2E-4036-B7A0-01FAE103A432}"/>
              </a:ext>
            </a:extLst>
          </p:cNvPr>
          <p:cNvGrpSpPr/>
          <p:nvPr/>
        </p:nvGrpSpPr>
        <p:grpSpPr>
          <a:xfrm>
            <a:off x="5986372" y="2248809"/>
            <a:ext cx="411278" cy="2762722"/>
            <a:chOff x="2304473" y="1511881"/>
            <a:chExt cx="411278" cy="2762722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FEAA8CDB-F614-471A-8EBF-50CB869F70AE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6CDB6E53-4613-443A-A2FA-E321026EF49B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9D0D5C5E-49C7-4A30-AA08-3E7FF0DD8F64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D29DB7BC-DB9D-4A2A-B8DA-2C5CBCAD068C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2A09B011-1F4C-4D78-969E-964B03419755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335CAA1-37BD-4AA6-BDF0-C881793F6FC2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4A61E349-786F-49DE-B461-B4D41AB85479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82903E44-1D6D-4AF1-B49B-800CF7A7C2DC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9A1E99E6-B1EB-49C3-ABD3-8877D6226F00}"/>
              </a:ext>
            </a:extLst>
          </p:cNvPr>
          <p:cNvCxnSpPr>
            <a:cxnSpLocks/>
          </p:cNvCxnSpPr>
          <p:nvPr/>
        </p:nvCxnSpPr>
        <p:spPr>
          <a:xfrm flipV="1">
            <a:off x="4172571" y="2248809"/>
            <a:ext cx="1813801" cy="7581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6987AA7-346C-40FF-8816-DE367AE8C309}"/>
              </a:ext>
            </a:extLst>
          </p:cNvPr>
          <p:cNvCxnSpPr>
            <a:cxnSpLocks/>
          </p:cNvCxnSpPr>
          <p:nvPr/>
        </p:nvCxnSpPr>
        <p:spPr>
          <a:xfrm>
            <a:off x="4172567" y="4248397"/>
            <a:ext cx="1813803" cy="75000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7FB9CC9D-A112-439D-8076-9E121FB01416}"/>
              </a:ext>
            </a:extLst>
          </p:cNvPr>
          <p:cNvSpPr txBox="1"/>
          <p:nvPr/>
        </p:nvSpPr>
        <p:spPr>
          <a:xfrm>
            <a:off x="6676720" y="2292903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28EB2954-068E-4DB4-8A15-637E12486591}"/>
              </a:ext>
            </a:extLst>
          </p:cNvPr>
          <p:cNvCxnSpPr>
            <a:cxnSpLocks/>
          </p:cNvCxnSpPr>
          <p:nvPr/>
        </p:nvCxnSpPr>
        <p:spPr>
          <a:xfrm>
            <a:off x="6359003" y="2487506"/>
            <a:ext cx="33366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15B42500-3ACE-4834-ADAE-3A15381F21E9}"/>
              </a:ext>
            </a:extLst>
          </p:cNvPr>
          <p:cNvSpPr txBox="1"/>
          <p:nvPr/>
        </p:nvSpPr>
        <p:spPr>
          <a:xfrm>
            <a:off x="6676720" y="2681393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F0E03EA-0577-4674-978C-674A5F7A569C}"/>
              </a:ext>
            </a:extLst>
          </p:cNvPr>
          <p:cNvCxnSpPr>
            <a:cxnSpLocks/>
          </p:cNvCxnSpPr>
          <p:nvPr/>
        </p:nvCxnSpPr>
        <p:spPr>
          <a:xfrm>
            <a:off x="6354405" y="2875995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2D199E3-72DB-41BC-BDF3-0936B024CB8A}"/>
              </a:ext>
            </a:extLst>
          </p:cNvPr>
          <p:cNvSpPr txBox="1"/>
          <p:nvPr/>
        </p:nvSpPr>
        <p:spPr>
          <a:xfrm>
            <a:off x="6676720" y="3057990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7932BBED-66B7-4908-A0FF-B26ED1DFEB88}"/>
              </a:ext>
            </a:extLst>
          </p:cNvPr>
          <p:cNvCxnSpPr>
            <a:cxnSpLocks/>
          </p:cNvCxnSpPr>
          <p:nvPr/>
        </p:nvCxnSpPr>
        <p:spPr>
          <a:xfrm>
            <a:off x="6354405" y="325259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F5E0C41-6E65-4F36-B563-F213EB0192B5}"/>
              </a:ext>
            </a:extLst>
          </p:cNvPr>
          <p:cNvSpPr txBox="1"/>
          <p:nvPr/>
        </p:nvSpPr>
        <p:spPr>
          <a:xfrm>
            <a:off x="6676720" y="3435417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21C8590D-82D7-4421-8EE8-CB45C6FB411A}"/>
              </a:ext>
            </a:extLst>
          </p:cNvPr>
          <p:cNvCxnSpPr>
            <a:cxnSpLocks/>
          </p:cNvCxnSpPr>
          <p:nvPr/>
        </p:nvCxnSpPr>
        <p:spPr>
          <a:xfrm>
            <a:off x="6353202" y="3630019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746A521-8C8D-4675-A4C1-4EAFA1CD2CA3}"/>
              </a:ext>
            </a:extLst>
          </p:cNvPr>
          <p:cNvSpPr txBox="1"/>
          <p:nvPr/>
        </p:nvSpPr>
        <p:spPr>
          <a:xfrm>
            <a:off x="6676720" y="3812013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1DB02C0-28EA-4BF6-B575-C80283948AEF}"/>
              </a:ext>
            </a:extLst>
          </p:cNvPr>
          <p:cNvCxnSpPr>
            <a:cxnSpLocks/>
          </p:cNvCxnSpPr>
          <p:nvPr/>
        </p:nvCxnSpPr>
        <p:spPr>
          <a:xfrm>
            <a:off x="6362276" y="4006616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B0067D8-0521-459E-8E19-A4BBB8A4C1FD}"/>
              </a:ext>
            </a:extLst>
          </p:cNvPr>
          <p:cNvSpPr txBox="1"/>
          <p:nvPr/>
        </p:nvSpPr>
        <p:spPr>
          <a:xfrm>
            <a:off x="6676720" y="4185527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8E994046-9B58-43CD-AD5B-9997BDC076DE}"/>
              </a:ext>
            </a:extLst>
          </p:cNvPr>
          <p:cNvCxnSpPr>
            <a:cxnSpLocks/>
          </p:cNvCxnSpPr>
          <p:nvPr/>
        </p:nvCxnSpPr>
        <p:spPr>
          <a:xfrm>
            <a:off x="6362276" y="4380131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54DCC97B-7502-4501-BF62-12CD87DDD21C}"/>
              </a:ext>
            </a:extLst>
          </p:cNvPr>
          <p:cNvSpPr txBox="1"/>
          <p:nvPr/>
        </p:nvSpPr>
        <p:spPr>
          <a:xfrm>
            <a:off x="6676720" y="457792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278D38C-4559-4DDC-8351-C19C32087413}"/>
              </a:ext>
            </a:extLst>
          </p:cNvPr>
          <p:cNvCxnSpPr>
            <a:cxnSpLocks/>
          </p:cNvCxnSpPr>
          <p:nvPr/>
        </p:nvCxnSpPr>
        <p:spPr>
          <a:xfrm>
            <a:off x="6370400" y="477253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56895CE-AF7E-4A2C-8A1B-1D5695DF3F57}"/>
                  </a:ext>
                </a:extLst>
              </p:cNvPr>
              <p:cNvSpPr txBox="1"/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56895CE-AF7E-4A2C-8A1B-1D5695DF3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F190368-B19E-4FD7-B429-68CB8A23BE72}"/>
                  </a:ext>
                </a:extLst>
              </p:cNvPr>
              <p:cNvSpPr txBox="1"/>
              <p:nvPr/>
            </p:nvSpPr>
            <p:spPr>
              <a:xfrm>
                <a:off x="4831058" y="3450112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F190368-B19E-4FD7-B429-68CB8A23B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058" y="3450112"/>
                <a:ext cx="778871" cy="579646"/>
              </a:xfrm>
              <a:prstGeom prst="rect">
                <a:avLst/>
              </a:prstGeom>
              <a:blipFill>
                <a:blip r:embed="rId5"/>
                <a:stretch>
                  <a:fillRect l="-3906" t="-12632" r="-15625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5211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861076" y="973068"/>
            <a:ext cx="273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구조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5EFB250-64C5-4F06-B88F-6E7019064292}"/>
              </a:ext>
            </a:extLst>
          </p:cNvPr>
          <p:cNvGrpSpPr/>
          <p:nvPr/>
        </p:nvGrpSpPr>
        <p:grpSpPr>
          <a:xfrm>
            <a:off x="292146" y="1073895"/>
            <a:ext cx="4938824" cy="4174300"/>
            <a:chOff x="426562" y="812638"/>
            <a:chExt cx="4938824" cy="417430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C876A02-AD38-4591-BEC9-9C297CD4F444}"/>
                </a:ext>
              </a:extLst>
            </p:cNvPr>
            <p:cNvGrpSpPr/>
            <p:nvPr/>
          </p:nvGrpSpPr>
          <p:grpSpPr>
            <a:xfrm>
              <a:off x="778611" y="867310"/>
              <a:ext cx="596500" cy="235542"/>
              <a:chOff x="233340" y="1921826"/>
              <a:chExt cx="812026" cy="51468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16BDA0-6D35-4C53-87C2-4CF869B8CA86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6" cy="514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1BF081D-DE1C-4B93-9A50-812306301AD0}"/>
                  </a:ext>
                </a:extLst>
              </p:cNvPr>
              <p:cNvCxnSpPr>
                <a:cxnSpLocks/>
                <a:stCxn id="15" idx="3"/>
                <a:endCxn id="5" idx="2"/>
              </p:cNvCxnSpPr>
              <p:nvPr/>
            </p:nvCxnSpPr>
            <p:spPr>
              <a:xfrm flipV="1">
                <a:off x="771646" y="2172662"/>
                <a:ext cx="273720" cy="6505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0655BAC-5A65-4495-B4BC-576A110AC766}"/>
                </a:ext>
              </a:extLst>
            </p:cNvPr>
            <p:cNvGrpSpPr/>
            <p:nvPr/>
          </p:nvGrpSpPr>
          <p:grpSpPr>
            <a:xfrm>
              <a:off x="796049" y="1134478"/>
              <a:ext cx="579060" cy="225243"/>
              <a:chOff x="263296" y="2353832"/>
              <a:chExt cx="842013" cy="32752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F87A17-DF68-44E0-9652-A8EECEFC952F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26868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2753630F-E778-479B-8D39-CE6587F3E403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790164" y="2517595"/>
                <a:ext cx="315145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4C8DBB1-3670-4127-9783-F8E0A7884CF8}"/>
                </a:ext>
              </a:extLst>
            </p:cNvPr>
            <p:cNvGrpSpPr/>
            <p:nvPr/>
          </p:nvGrpSpPr>
          <p:grpSpPr>
            <a:xfrm>
              <a:off x="431974" y="1393467"/>
              <a:ext cx="943137" cy="225243"/>
              <a:chOff x="-266107" y="2785837"/>
              <a:chExt cx="1371418" cy="32752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8C4A03-F3E8-4C15-82EE-382BC2955647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9314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404F479D-1C91-4CD6-B16F-3EF1D002B287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665294" y="2949600"/>
                <a:ext cx="4400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595C9BA-FB27-4E4B-A77F-00517201C0FC}"/>
                </a:ext>
              </a:extLst>
            </p:cNvPr>
            <p:cNvGrpSpPr/>
            <p:nvPr/>
          </p:nvGrpSpPr>
          <p:grpSpPr>
            <a:xfrm>
              <a:off x="772565" y="1653027"/>
              <a:ext cx="601717" cy="225243"/>
              <a:chOff x="230351" y="3217842"/>
              <a:chExt cx="874958" cy="32752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06194D-202D-4AAC-8367-DF83E00B16D3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8799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700CBDB9-6CE7-40D5-AD72-67605A88FBE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779150" y="3381605"/>
                <a:ext cx="326159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D66D024-97EA-460D-AAD0-39BDF877E6B7}"/>
                </a:ext>
              </a:extLst>
            </p:cNvPr>
            <p:cNvGrpSpPr/>
            <p:nvPr/>
          </p:nvGrpSpPr>
          <p:grpSpPr>
            <a:xfrm>
              <a:off x="986606" y="1912016"/>
              <a:ext cx="393916" cy="225243"/>
              <a:chOff x="532515" y="3649846"/>
              <a:chExt cx="572794" cy="327526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0BAEDE-940E-45BE-B906-0CD7B513BA6E}"/>
                  </a:ext>
                </a:extLst>
              </p:cNvPr>
              <p:cNvSpPr txBox="1"/>
              <p:nvPr/>
            </p:nvSpPr>
            <p:spPr>
              <a:xfrm>
                <a:off x="532515" y="3649846"/>
                <a:ext cx="319727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i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2712316-7CBD-4C57-92A9-7FE8346A517A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852242" y="3813609"/>
                <a:ext cx="25306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4A2C6CA-00C6-479B-AA8B-A047625F9881}"/>
                </a:ext>
              </a:extLst>
            </p:cNvPr>
            <p:cNvGrpSpPr/>
            <p:nvPr/>
          </p:nvGrpSpPr>
          <p:grpSpPr>
            <a:xfrm>
              <a:off x="711773" y="2168885"/>
              <a:ext cx="668749" cy="225243"/>
              <a:chOff x="132879" y="4081852"/>
              <a:chExt cx="972430" cy="32752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3A3458-F174-4DD7-A615-508DE9D6A796}"/>
                  </a:ext>
                </a:extLst>
              </p:cNvPr>
              <p:cNvSpPr txBox="1"/>
              <p:nvPr/>
            </p:nvSpPr>
            <p:spPr>
              <a:xfrm>
                <a:off x="132879" y="4081852"/>
                <a:ext cx="619472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hello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B7B79C25-C5F9-4212-875E-EB1B17569C58}"/>
                  </a:ext>
                </a:extLst>
              </p:cNvPr>
              <p:cNvCxnSpPr>
                <a:cxnSpLocks/>
                <a:stCxn id="20" idx="3"/>
              </p:cNvCxnSpPr>
              <p:nvPr/>
            </p:nvCxnSpPr>
            <p:spPr>
              <a:xfrm>
                <a:off x="752351" y="4245615"/>
                <a:ext cx="352958" cy="7796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3B3C1D8-84AF-4220-A168-0DE344C14BCF}"/>
                </a:ext>
              </a:extLst>
            </p:cNvPr>
            <p:cNvGrpSpPr/>
            <p:nvPr/>
          </p:nvGrpSpPr>
          <p:grpSpPr>
            <a:xfrm>
              <a:off x="986606" y="2438743"/>
              <a:ext cx="399503" cy="225243"/>
              <a:chOff x="524391" y="4513859"/>
              <a:chExt cx="580918" cy="32752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94B02A-B0B8-479E-BAFE-DD2E907C0956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3246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4622374E-143A-4CA5-B2B2-025047449E07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>
                <a:off x="848992" y="4677622"/>
                <a:ext cx="2563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2FBD77-A247-46C5-A2FA-69B0A4F3D267}"/>
                </a:ext>
              </a:extLst>
            </p:cNvPr>
            <p:cNvSpPr txBox="1"/>
            <p:nvPr/>
          </p:nvSpPr>
          <p:spPr>
            <a:xfrm>
              <a:off x="1085201" y="4761695"/>
              <a:ext cx="742763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맥락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CC0E9C-761F-4930-B3AB-2F8FA52F9A62}"/>
                </a:ext>
              </a:extLst>
            </p:cNvPr>
            <p:cNvSpPr txBox="1"/>
            <p:nvPr/>
          </p:nvSpPr>
          <p:spPr>
            <a:xfrm>
              <a:off x="4134445" y="3760582"/>
              <a:ext cx="742763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점수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21C95AD-D65E-434F-A0AF-A387CE24D132}"/>
                </a:ext>
              </a:extLst>
            </p:cNvPr>
            <p:cNvGrpSpPr/>
            <p:nvPr/>
          </p:nvGrpSpPr>
          <p:grpSpPr>
            <a:xfrm>
              <a:off x="1342830" y="812638"/>
              <a:ext cx="282840" cy="1899950"/>
              <a:chOff x="2304473" y="1511881"/>
              <a:chExt cx="411278" cy="2762722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943707A3-4508-4C19-801B-E354AFC0CD08}"/>
                  </a:ext>
                </a:extLst>
              </p:cNvPr>
              <p:cNvSpPr/>
              <p:nvPr/>
            </p:nvSpPr>
            <p:spPr>
              <a:xfrm>
                <a:off x="2351413" y="1599602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C7A490A-3CAD-48B3-912F-999E4D64B0B4}"/>
                  </a:ext>
                </a:extLst>
              </p:cNvPr>
              <p:cNvSpPr/>
              <p:nvPr/>
            </p:nvSpPr>
            <p:spPr>
              <a:xfrm>
                <a:off x="2351413" y="197987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F3D1CF0B-C323-4546-A519-23A6351E8F32}"/>
                  </a:ext>
                </a:extLst>
              </p:cNvPr>
              <p:cNvSpPr/>
              <p:nvPr/>
            </p:nvSpPr>
            <p:spPr>
              <a:xfrm>
                <a:off x="2351413" y="236013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426062EE-32BB-49B9-BCD8-8554559E46A7}"/>
                  </a:ext>
                </a:extLst>
              </p:cNvPr>
              <p:cNvSpPr/>
              <p:nvPr/>
            </p:nvSpPr>
            <p:spPr>
              <a:xfrm>
                <a:off x="2351413" y="2740405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3D87FEC-61AB-4BDF-8DB1-D40B0F17C058}"/>
                  </a:ext>
                </a:extLst>
              </p:cNvPr>
              <p:cNvSpPr/>
              <p:nvPr/>
            </p:nvSpPr>
            <p:spPr>
              <a:xfrm>
                <a:off x="2351413" y="3120673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61459DE4-321F-4D04-B99F-63D06706AAD1}"/>
                  </a:ext>
                </a:extLst>
              </p:cNvPr>
              <p:cNvSpPr/>
              <p:nvPr/>
            </p:nvSpPr>
            <p:spPr>
              <a:xfrm>
                <a:off x="2351413" y="350094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6F930F54-4D22-4D18-8036-16C7BC0A5552}"/>
                  </a:ext>
                </a:extLst>
              </p:cNvPr>
              <p:cNvSpPr/>
              <p:nvPr/>
            </p:nvSpPr>
            <p:spPr>
              <a:xfrm>
                <a:off x="2351413" y="388120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457478E-4848-4209-8205-B61BB00B4381}"/>
                  </a:ext>
                </a:extLst>
              </p:cNvPr>
              <p:cNvSpPr/>
              <p:nvPr/>
            </p:nvSpPr>
            <p:spPr>
              <a:xfrm>
                <a:off x="2304473" y="1511881"/>
                <a:ext cx="411278" cy="276272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91C7725-EBCF-40ED-A323-B04770ECFE5E}"/>
                </a:ext>
              </a:extLst>
            </p:cNvPr>
            <p:cNvGrpSpPr/>
            <p:nvPr/>
          </p:nvGrpSpPr>
          <p:grpSpPr>
            <a:xfrm>
              <a:off x="2719888" y="2323790"/>
              <a:ext cx="282840" cy="852984"/>
              <a:chOff x="3553685" y="1561371"/>
              <a:chExt cx="411278" cy="124032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586F2AD-722D-4D75-9D34-B71454EE53D6}"/>
                  </a:ext>
                </a:extLst>
              </p:cNvPr>
              <p:cNvSpPr/>
              <p:nvPr/>
            </p:nvSpPr>
            <p:spPr>
              <a:xfrm>
                <a:off x="3600623" y="1656057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30E351B-1127-44D4-82BD-D7C59E550291}"/>
                  </a:ext>
                </a:extLst>
              </p:cNvPr>
              <p:cNvSpPr/>
              <p:nvPr/>
            </p:nvSpPr>
            <p:spPr>
              <a:xfrm>
                <a:off x="3600623" y="203529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6738A6F-AEF2-44DD-949A-58B3451C43AB}"/>
                  </a:ext>
                </a:extLst>
              </p:cNvPr>
              <p:cNvSpPr/>
              <p:nvPr/>
            </p:nvSpPr>
            <p:spPr>
              <a:xfrm>
                <a:off x="3600623" y="241453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ADF4970-16D2-4191-BDC6-349ED84E3BE0}"/>
                  </a:ext>
                </a:extLst>
              </p:cNvPr>
              <p:cNvSpPr/>
              <p:nvPr/>
            </p:nvSpPr>
            <p:spPr>
              <a:xfrm>
                <a:off x="3553685" y="1561371"/>
                <a:ext cx="411278" cy="124032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668FE18-84C1-4DD9-A52E-B9B7920FF946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71" y="812638"/>
              <a:ext cx="1094217" cy="150982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51E5B3A1-ED88-4835-B640-D0F5F16EADAB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71" y="2712590"/>
              <a:ext cx="1094216" cy="45682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7926A59-8538-4C40-BA9F-16E8C05D930E}"/>
                    </a:ext>
                  </a:extLst>
                </p:cNvPr>
                <p:cNvSpPr txBox="1"/>
                <p:nvPr/>
              </p:nvSpPr>
              <p:spPr>
                <a:xfrm>
                  <a:off x="1785309" y="1979864"/>
                  <a:ext cx="535636" cy="606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11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(7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×3)</m:t>
                        </m:r>
                      </m:oMath>
                    </m:oMathPara>
                  </a14:m>
                  <a:endParaRPr lang="ko-KR" altLang="en-US" sz="7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7926A59-8538-4C40-BA9F-16E8C05D93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5309" y="1979864"/>
                  <a:ext cx="535636" cy="60600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C742C6B-CF7C-48C6-97F8-66CFB49F5836}"/>
                </a:ext>
              </a:extLst>
            </p:cNvPr>
            <p:cNvGrpSpPr/>
            <p:nvPr/>
          </p:nvGrpSpPr>
          <p:grpSpPr>
            <a:xfrm>
              <a:off x="1342831" y="2853601"/>
              <a:ext cx="282840" cy="1899950"/>
              <a:chOff x="2304473" y="1511881"/>
              <a:chExt cx="411278" cy="2762722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9C244571-899B-4D98-98E9-11ADA56FB1EF}"/>
                  </a:ext>
                </a:extLst>
              </p:cNvPr>
              <p:cNvSpPr/>
              <p:nvPr/>
            </p:nvSpPr>
            <p:spPr>
              <a:xfrm>
                <a:off x="2351413" y="1599602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CF2BFBAC-937E-4B48-9E03-1CA3EC3B02FA}"/>
                  </a:ext>
                </a:extLst>
              </p:cNvPr>
              <p:cNvSpPr/>
              <p:nvPr/>
            </p:nvSpPr>
            <p:spPr>
              <a:xfrm>
                <a:off x="2351413" y="197987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FF93DB7-DB2D-4E9C-9EA6-126A3F211389}"/>
                  </a:ext>
                </a:extLst>
              </p:cNvPr>
              <p:cNvSpPr/>
              <p:nvPr/>
            </p:nvSpPr>
            <p:spPr>
              <a:xfrm>
                <a:off x="2351413" y="236013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912DCFA-7C11-449C-8B9D-71D332F64671}"/>
                  </a:ext>
                </a:extLst>
              </p:cNvPr>
              <p:cNvSpPr/>
              <p:nvPr/>
            </p:nvSpPr>
            <p:spPr>
              <a:xfrm>
                <a:off x="2351413" y="2740405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508B0DAB-C0B4-494A-8499-08BA8019FEA6}"/>
                  </a:ext>
                </a:extLst>
              </p:cNvPr>
              <p:cNvSpPr/>
              <p:nvPr/>
            </p:nvSpPr>
            <p:spPr>
              <a:xfrm>
                <a:off x="2351413" y="3120673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F424DB78-951E-4F57-AC5F-FBDD6AB1B07E}"/>
                  </a:ext>
                </a:extLst>
              </p:cNvPr>
              <p:cNvSpPr/>
              <p:nvPr/>
            </p:nvSpPr>
            <p:spPr>
              <a:xfrm>
                <a:off x="2351413" y="350094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DB3CE792-F3DD-415A-ADF2-A9A0053B6295}"/>
                  </a:ext>
                </a:extLst>
              </p:cNvPr>
              <p:cNvSpPr/>
              <p:nvPr/>
            </p:nvSpPr>
            <p:spPr>
              <a:xfrm>
                <a:off x="2351413" y="388120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0CC0379-CAA2-4B2D-9541-A440C4F5601F}"/>
                  </a:ext>
                </a:extLst>
              </p:cNvPr>
              <p:cNvSpPr/>
              <p:nvPr/>
            </p:nvSpPr>
            <p:spPr>
              <a:xfrm>
                <a:off x="2304473" y="1511881"/>
                <a:ext cx="411278" cy="276272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C789D6-92DF-4384-8C61-120F52BCE9F7}"/>
                </a:ext>
              </a:extLst>
            </p:cNvPr>
            <p:cNvSpPr txBox="1"/>
            <p:nvPr/>
          </p:nvSpPr>
          <p:spPr>
            <a:xfrm>
              <a:off x="773199" y="2902244"/>
              <a:ext cx="370198" cy="353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F1D74558-7A2E-4E49-8746-86CEA869FE7E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1143397" y="3017225"/>
              <a:ext cx="229463" cy="30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975B7260-88C0-4A3F-A182-15E3B73F8B24}"/>
                </a:ext>
              </a:extLst>
            </p:cNvPr>
            <p:cNvGrpSpPr/>
            <p:nvPr/>
          </p:nvGrpSpPr>
          <p:grpSpPr>
            <a:xfrm>
              <a:off x="790637" y="3169412"/>
              <a:ext cx="579060" cy="225243"/>
              <a:chOff x="263296" y="2353832"/>
              <a:chExt cx="842013" cy="32752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255373D-98C1-4244-AF93-AF422FF9E607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26868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536CE893-C5B6-4DF0-872A-40B88CC1911D}"/>
                  </a:ext>
                </a:extLst>
              </p:cNvPr>
              <p:cNvCxnSpPr>
                <a:cxnSpLocks/>
                <a:stCxn id="64" idx="3"/>
              </p:cNvCxnSpPr>
              <p:nvPr/>
            </p:nvCxnSpPr>
            <p:spPr>
              <a:xfrm>
                <a:off x="790164" y="2517595"/>
                <a:ext cx="315145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F106D6D-AFB0-419C-A815-F7EDBC65FD15}"/>
                </a:ext>
              </a:extLst>
            </p:cNvPr>
            <p:cNvGrpSpPr/>
            <p:nvPr/>
          </p:nvGrpSpPr>
          <p:grpSpPr>
            <a:xfrm>
              <a:off x="426562" y="3428402"/>
              <a:ext cx="943137" cy="225243"/>
              <a:chOff x="-266107" y="2785837"/>
              <a:chExt cx="1371418" cy="327526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6026D05-E05B-4E37-AE0A-65FE92E5578C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9314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8C03DE68-9CB6-48A1-8794-7391E74D7B0A}"/>
                  </a:ext>
                </a:extLst>
              </p:cNvPr>
              <p:cNvCxnSpPr>
                <a:cxnSpLocks/>
                <a:stCxn id="67" idx="3"/>
              </p:cNvCxnSpPr>
              <p:nvPr/>
            </p:nvCxnSpPr>
            <p:spPr>
              <a:xfrm>
                <a:off x="665294" y="2949600"/>
                <a:ext cx="4400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A6E24574-1F10-4C81-84EF-949D39AE5E2F}"/>
                </a:ext>
              </a:extLst>
            </p:cNvPr>
            <p:cNvGrpSpPr/>
            <p:nvPr/>
          </p:nvGrpSpPr>
          <p:grpSpPr>
            <a:xfrm>
              <a:off x="767154" y="3687962"/>
              <a:ext cx="601717" cy="225243"/>
              <a:chOff x="230351" y="3217842"/>
              <a:chExt cx="874958" cy="327526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C49FAE-9C8F-4B54-9E39-9218A36A91D9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8799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E9CDCBB-98A4-4749-BF22-2F50FA4CF637}"/>
                  </a:ext>
                </a:extLst>
              </p:cNvPr>
              <p:cNvCxnSpPr>
                <a:cxnSpLocks/>
                <a:stCxn id="70" idx="3"/>
              </p:cNvCxnSpPr>
              <p:nvPr/>
            </p:nvCxnSpPr>
            <p:spPr>
              <a:xfrm>
                <a:off x="779150" y="3381605"/>
                <a:ext cx="326159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D641514-29A0-49FC-99FD-D9DCB71A13F4}"/>
                </a:ext>
              </a:extLst>
            </p:cNvPr>
            <p:cNvGrpSpPr/>
            <p:nvPr/>
          </p:nvGrpSpPr>
          <p:grpSpPr>
            <a:xfrm>
              <a:off x="981195" y="3946950"/>
              <a:ext cx="393916" cy="225243"/>
              <a:chOff x="532515" y="3649846"/>
              <a:chExt cx="572794" cy="327526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8AA2F0D-F2BF-4031-8AF6-A98E6DE681EC}"/>
                  </a:ext>
                </a:extLst>
              </p:cNvPr>
              <p:cNvSpPr txBox="1"/>
              <p:nvPr/>
            </p:nvSpPr>
            <p:spPr>
              <a:xfrm>
                <a:off x="532515" y="3649846"/>
                <a:ext cx="319727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i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1BC857FD-2350-4DC1-A950-D583F4359FE8}"/>
                  </a:ext>
                </a:extLst>
              </p:cNvPr>
              <p:cNvCxnSpPr>
                <a:cxnSpLocks/>
                <a:stCxn id="73" idx="3"/>
              </p:cNvCxnSpPr>
              <p:nvPr/>
            </p:nvCxnSpPr>
            <p:spPr>
              <a:xfrm>
                <a:off x="852242" y="3813609"/>
                <a:ext cx="25306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C9A35EBE-FEA6-4715-9956-7D681B2B85B0}"/>
                </a:ext>
              </a:extLst>
            </p:cNvPr>
            <p:cNvGrpSpPr/>
            <p:nvPr/>
          </p:nvGrpSpPr>
          <p:grpSpPr>
            <a:xfrm>
              <a:off x="706361" y="4203819"/>
              <a:ext cx="668749" cy="225243"/>
              <a:chOff x="132879" y="4081852"/>
              <a:chExt cx="972430" cy="32752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648D01C-7FA7-44CC-9E41-624940796D55}"/>
                  </a:ext>
                </a:extLst>
              </p:cNvPr>
              <p:cNvSpPr txBox="1"/>
              <p:nvPr/>
            </p:nvSpPr>
            <p:spPr>
              <a:xfrm>
                <a:off x="132879" y="4081852"/>
                <a:ext cx="619472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hello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027B281F-B3D2-487F-ADBC-225825D67A7C}"/>
                  </a:ext>
                </a:extLst>
              </p:cNvPr>
              <p:cNvCxnSpPr>
                <a:cxnSpLocks/>
                <a:stCxn id="76" idx="3"/>
              </p:cNvCxnSpPr>
              <p:nvPr/>
            </p:nvCxnSpPr>
            <p:spPr>
              <a:xfrm>
                <a:off x="752351" y="4245615"/>
                <a:ext cx="352958" cy="7796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78539997-A47E-48B3-B953-6D069C77EE54}"/>
                </a:ext>
              </a:extLst>
            </p:cNvPr>
            <p:cNvGrpSpPr/>
            <p:nvPr/>
          </p:nvGrpSpPr>
          <p:grpSpPr>
            <a:xfrm>
              <a:off x="981195" y="4473678"/>
              <a:ext cx="399503" cy="225243"/>
              <a:chOff x="524391" y="4513859"/>
              <a:chExt cx="580918" cy="327526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AAD062-CE09-459A-8204-2D9A3B1DFB49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3246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07B42EEF-7CCB-47E4-923A-02D28E3FBE0C}"/>
                  </a:ext>
                </a:extLst>
              </p:cNvPr>
              <p:cNvCxnSpPr>
                <a:cxnSpLocks/>
                <a:stCxn id="79" idx="3"/>
              </p:cNvCxnSpPr>
              <p:nvPr/>
            </p:nvCxnSpPr>
            <p:spPr>
              <a:xfrm>
                <a:off x="848992" y="4677622"/>
                <a:ext cx="2563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990BF5C-C4BD-4117-9AA3-BBF4DB69A8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9" y="2335248"/>
              <a:ext cx="1094217" cy="531412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FF8D8292-7AFB-48EB-A6D8-C56753801B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9" y="3169412"/>
              <a:ext cx="1094217" cy="1584138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7758532-248A-49BE-8B8D-65AFF223D65A}"/>
                </a:ext>
              </a:extLst>
            </p:cNvPr>
            <p:cNvSpPr txBox="1"/>
            <p:nvPr/>
          </p:nvSpPr>
          <p:spPr>
            <a:xfrm>
              <a:off x="2641739" y="3217971"/>
              <a:ext cx="481321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97642569-AE2E-4036-B7A0-01FAE103A432}"/>
                </a:ext>
              </a:extLst>
            </p:cNvPr>
            <p:cNvGrpSpPr/>
            <p:nvPr/>
          </p:nvGrpSpPr>
          <p:grpSpPr>
            <a:xfrm>
              <a:off x="4250095" y="1800307"/>
              <a:ext cx="282840" cy="1899950"/>
              <a:chOff x="2304473" y="1511881"/>
              <a:chExt cx="411278" cy="2762722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FEAA8CDB-F614-471A-8EBF-50CB869F70AE}"/>
                  </a:ext>
                </a:extLst>
              </p:cNvPr>
              <p:cNvSpPr/>
              <p:nvPr/>
            </p:nvSpPr>
            <p:spPr>
              <a:xfrm>
                <a:off x="2351413" y="1599602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6CDB6E53-4613-443A-A2FA-E321026EF49B}"/>
                  </a:ext>
                </a:extLst>
              </p:cNvPr>
              <p:cNvSpPr/>
              <p:nvPr/>
            </p:nvSpPr>
            <p:spPr>
              <a:xfrm>
                <a:off x="2351413" y="197987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9D0D5C5E-49C7-4A30-AA08-3E7FF0DD8F64}"/>
                  </a:ext>
                </a:extLst>
              </p:cNvPr>
              <p:cNvSpPr/>
              <p:nvPr/>
            </p:nvSpPr>
            <p:spPr>
              <a:xfrm>
                <a:off x="2351413" y="236013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D29DB7BC-DB9D-4A2A-B8DA-2C5CBCAD068C}"/>
                  </a:ext>
                </a:extLst>
              </p:cNvPr>
              <p:cNvSpPr/>
              <p:nvPr/>
            </p:nvSpPr>
            <p:spPr>
              <a:xfrm>
                <a:off x="2351413" y="2740405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2A09B011-1F4C-4D78-969E-964B03419755}"/>
                  </a:ext>
                </a:extLst>
              </p:cNvPr>
              <p:cNvSpPr/>
              <p:nvPr/>
            </p:nvSpPr>
            <p:spPr>
              <a:xfrm>
                <a:off x="2351413" y="3120673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6335CAA1-37BD-4AA6-BDF0-C881793F6FC2}"/>
                  </a:ext>
                </a:extLst>
              </p:cNvPr>
              <p:cNvSpPr/>
              <p:nvPr/>
            </p:nvSpPr>
            <p:spPr>
              <a:xfrm>
                <a:off x="2351413" y="350094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4A61E349-786F-49DE-B461-B4D41AB85479}"/>
                  </a:ext>
                </a:extLst>
              </p:cNvPr>
              <p:cNvSpPr/>
              <p:nvPr/>
            </p:nvSpPr>
            <p:spPr>
              <a:xfrm>
                <a:off x="2351413" y="388120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82903E44-1D6D-4AF1-B49B-800CF7A7C2DC}"/>
                  </a:ext>
                </a:extLst>
              </p:cNvPr>
              <p:cNvSpPr/>
              <p:nvPr/>
            </p:nvSpPr>
            <p:spPr>
              <a:xfrm>
                <a:off x="2304473" y="1511881"/>
                <a:ext cx="411278" cy="276272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9A1E99E6-B1EB-49C3-ABD3-8877D6226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2727" y="1800307"/>
              <a:ext cx="1247368" cy="521375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76987AA7-346C-40FF-8816-DE367AE8C309}"/>
                </a:ext>
              </a:extLst>
            </p:cNvPr>
            <p:cNvCxnSpPr>
              <a:cxnSpLocks/>
            </p:cNvCxnSpPr>
            <p:nvPr/>
          </p:nvCxnSpPr>
          <p:spPr>
            <a:xfrm>
              <a:off x="3002725" y="3175442"/>
              <a:ext cx="1247369" cy="515788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FB9CC9D-A112-439D-8076-9E121FB01416}"/>
                </a:ext>
              </a:extLst>
            </p:cNvPr>
            <p:cNvSpPr txBox="1"/>
            <p:nvPr/>
          </p:nvSpPr>
          <p:spPr>
            <a:xfrm>
              <a:off x="4724853" y="1830631"/>
              <a:ext cx="370197" cy="353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28EB2954-068E-4DB4-8A15-637E12486591}"/>
                </a:ext>
              </a:extLst>
            </p:cNvPr>
            <p:cNvCxnSpPr>
              <a:cxnSpLocks/>
            </p:cNvCxnSpPr>
            <p:nvPr/>
          </p:nvCxnSpPr>
          <p:spPr>
            <a:xfrm>
              <a:off x="4506357" y="1964461"/>
              <a:ext cx="2294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5B42500-3ACE-4834-ADAE-3A15381F21E9}"/>
                </a:ext>
              </a:extLst>
            </p:cNvPr>
            <p:cNvSpPr txBox="1"/>
            <p:nvPr/>
          </p:nvSpPr>
          <p:spPr>
            <a:xfrm>
              <a:off x="4724853" y="2097798"/>
              <a:ext cx="362332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F0E03EA-0577-4674-978C-674A5F7A569C}"/>
                </a:ext>
              </a:extLst>
            </p:cNvPr>
            <p:cNvCxnSpPr>
              <a:cxnSpLocks/>
            </p:cNvCxnSpPr>
            <p:nvPr/>
          </p:nvCxnSpPr>
          <p:spPr>
            <a:xfrm>
              <a:off x="4503195" y="2231629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2D199E3-72DB-41BC-BDF3-0936B024CB8A}"/>
                </a:ext>
              </a:extLst>
            </p:cNvPr>
            <p:cNvSpPr txBox="1"/>
            <p:nvPr/>
          </p:nvSpPr>
          <p:spPr>
            <a:xfrm>
              <a:off x="4724853" y="2356788"/>
              <a:ext cx="640533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7932BBED-66B7-4908-A0FF-B26ED1DFEB88}"/>
                </a:ext>
              </a:extLst>
            </p:cNvPr>
            <p:cNvCxnSpPr>
              <a:cxnSpLocks/>
            </p:cNvCxnSpPr>
            <p:nvPr/>
          </p:nvCxnSpPr>
          <p:spPr>
            <a:xfrm>
              <a:off x="4503195" y="2490618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F5E0C41-6E65-4F36-B563-F213EB0192B5}"/>
                </a:ext>
              </a:extLst>
            </p:cNvPr>
            <p:cNvSpPr txBox="1"/>
            <p:nvPr/>
          </p:nvSpPr>
          <p:spPr>
            <a:xfrm>
              <a:off x="4724856" y="2616349"/>
              <a:ext cx="377414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21C8590D-82D7-4421-8EE8-CB45C6FB411A}"/>
                </a:ext>
              </a:extLst>
            </p:cNvPr>
            <p:cNvCxnSpPr>
              <a:cxnSpLocks/>
            </p:cNvCxnSpPr>
            <p:nvPr/>
          </p:nvCxnSpPr>
          <p:spPr>
            <a:xfrm>
              <a:off x="4502368" y="2750178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746A521-8C8D-4675-A4C1-4EAFA1CD2CA3}"/>
                </a:ext>
              </a:extLst>
            </p:cNvPr>
            <p:cNvSpPr txBox="1"/>
            <p:nvPr/>
          </p:nvSpPr>
          <p:spPr>
            <a:xfrm>
              <a:off x="4724856" y="2875338"/>
              <a:ext cx="219879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71DB02C0-28EA-4BF6-B575-C80283948AEF}"/>
                </a:ext>
              </a:extLst>
            </p:cNvPr>
            <p:cNvCxnSpPr>
              <a:cxnSpLocks/>
            </p:cNvCxnSpPr>
            <p:nvPr/>
          </p:nvCxnSpPr>
          <p:spPr>
            <a:xfrm>
              <a:off x="4508608" y="3009167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B0067D8-0521-459E-8E19-A4BBB8A4C1FD}"/>
                </a:ext>
              </a:extLst>
            </p:cNvPr>
            <p:cNvSpPr txBox="1"/>
            <p:nvPr/>
          </p:nvSpPr>
          <p:spPr>
            <a:xfrm>
              <a:off x="4724856" y="3132206"/>
              <a:ext cx="426017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8E994046-9B58-43CD-AD5B-9997BDC076DE}"/>
                </a:ext>
              </a:extLst>
            </p:cNvPr>
            <p:cNvCxnSpPr>
              <a:cxnSpLocks/>
            </p:cNvCxnSpPr>
            <p:nvPr/>
          </p:nvCxnSpPr>
          <p:spPr>
            <a:xfrm>
              <a:off x="4508608" y="3266037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4DCC97B-7502-4501-BF62-12CD87DDD21C}"/>
                </a:ext>
              </a:extLst>
            </p:cNvPr>
            <p:cNvSpPr txBox="1"/>
            <p:nvPr/>
          </p:nvSpPr>
          <p:spPr>
            <a:xfrm>
              <a:off x="4724856" y="3402064"/>
              <a:ext cx="223231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3278D38C-4559-4DDC-8351-C19C32087413}"/>
                </a:ext>
              </a:extLst>
            </p:cNvPr>
            <p:cNvCxnSpPr>
              <a:cxnSpLocks/>
            </p:cNvCxnSpPr>
            <p:nvPr/>
          </p:nvCxnSpPr>
          <p:spPr>
            <a:xfrm>
              <a:off x="4514195" y="3535895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56895CE-AF7E-4A2C-8A1B-1D5695DF3F57}"/>
                    </a:ext>
                  </a:extLst>
                </p:cNvPr>
                <p:cNvSpPr txBox="1"/>
                <p:nvPr/>
              </p:nvSpPr>
              <p:spPr>
                <a:xfrm>
                  <a:off x="1843403" y="3320728"/>
                  <a:ext cx="535636" cy="606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11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(7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×3)</m:t>
                        </m:r>
                      </m:oMath>
                    </m:oMathPara>
                  </a14:m>
                  <a:endParaRPr lang="ko-KR" altLang="en-US" sz="7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56895CE-AF7E-4A2C-8A1B-1D5695DF3F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03" y="3320728"/>
                  <a:ext cx="535636" cy="60600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4F190368-B19E-4FD7-B429-68CB8A23BE72}"/>
                    </a:ext>
                  </a:extLst>
                </p:cNvPr>
                <p:cNvSpPr txBox="1"/>
                <p:nvPr/>
              </p:nvSpPr>
              <p:spPr>
                <a:xfrm>
                  <a:off x="3462781" y="2621594"/>
                  <a:ext cx="535636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altLang="ko-KR" sz="11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(3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×7)</m:t>
                        </m:r>
                      </m:oMath>
                    </m:oMathPara>
                  </a14:m>
                  <a:endParaRPr lang="ko-KR" altLang="en-US" sz="7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4F190368-B19E-4FD7-B429-68CB8A23B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2781" y="2621594"/>
                  <a:ext cx="535636" cy="579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946D1EB6-D256-4B8F-A4E0-D8B06F24DE58}"/>
              </a:ext>
            </a:extLst>
          </p:cNvPr>
          <p:cNvSpPr txBox="1"/>
          <p:nvPr/>
        </p:nvSpPr>
        <p:spPr>
          <a:xfrm>
            <a:off x="2170182" y="4186200"/>
            <a:ext cx="83920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입력층이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이유는 맥락으로 고려할 단어를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정했기 때문이다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은닉층에 주목해보자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뉴런은 입력층의 완전연결계층에 의해 변환된 값이 되는데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입력층이 여러 개이면 전체를 평균하면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출력층의 뉴런은 총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중요한 것은 이 뉴런 하나하나가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각각의 단어에 대응한다는 점이다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출력층 뉴런은 각 단어의 점수를 뜻하며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높을수록 대응 단어의 출현 확률도 높아진다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점수란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확률로 해석되기 전의 값이고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점수에 소프트맥스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적용해서 확률을 얻을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통과시킨 후의 뉴런을 출력층이라고도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7242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193551" y="833829"/>
            <a:ext cx="442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가중치의 각 행의 해당 단어의 분산 표현이다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46D1EB6-D256-4B8F-A4E0-D8B06F24DE58}"/>
              </a:ext>
            </a:extLst>
          </p:cNvPr>
          <p:cNvSpPr txBox="1"/>
          <p:nvPr/>
        </p:nvSpPr>
        <p:spPr>
          <a:xfrm>
            <a:off x="807881" y="5168790"/>
            <a:ext cx="72058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 수를 입력 층의 뉴런 수보다 적게 하는 것이 중요한 핵심이다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해야 은닉층에는 단어 예측에 필요한 정보를 간결하게 담게 되며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결과적으로 밀집벡터 표현을 얻을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은닉층 정보는 인간이 이해할 수 없는 코드로 쓰여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정보로부터 원하는 결과를 얻는 작업은 디코딩이라고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디코딩이란 인코딩된 정보를 인간이 이해할 수 있는 표현으로 복원하는 작업이다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082B8FF-7D42-4298-8D1D-E96C20762B72}"/>
              </a:ext>
            </a:extLst>
          </p:cNvPr>
          <p:cNvSpPr/>
          <p:nvPr/>
        </p:nvSpPr>
        <p:spPr>
          <a:xfrm>
            <a:off x="4340127" y="1426886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A722FF61-1616-4AC0-809A-0C1B5608387C}"/>
              </a:ext>
            </a:extLst>
          </p:cNvPr>
          <p:cNvSpPr/>
          <p:nvPr/>
        </p:nvSpPr>
        <p:spPr>
          <a:xfrm>
            <a:off x="4340127" y="1853165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75AE4EEA-CB1D-4DE7-BD04-6898CA525A7A}"/>
              </a:ext>
            </a:extLst>
          </p:cNvPr>
          <p:cNvSpPr/>
          <p:nvPr/>
        </p:nvSpPr>
        <p:spPr>
          <a:xfrm>
            <a:off x="4340127" y="2279444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011FFE1-0B84-4F8B-A81A-E526C38BFB3A}"/>
              </a:ext>
            </a:extLst>
          </p:cNvPr>
          <p:cNvSpPr/>
          <p:nvPr/>
        </p:nvSpPr>
        <p:spPr>
          <a:xfrm>
            <a:off x="4340127" y="2705723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C00206CE-889F-470B-85C9-01DEE304A70F}"/>
              </a:ext>
            </a:extLst>
          </p:cNvPr>
          <p:cNvSpPr/>
          <p:nvPr/>
        </p:nvSpPr>
        <p:spPr>
          <a:xfrm>
            <a:off x="4340127" y="313200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15D2EF0-D9C3-43E0-90EB-2080F186B57A}"/>
              </a:ext>
            </a:extLst>
          </p:cNvPr>
          <p:cNvSpPr/>
          <p:nvPr/>
        </p:nvSpPr>
        <p:spPr>
          <a:xfrm>
            <a:off x="4340127" y="3558282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2AB0C0A5-D61B-474C-8620-D18C96E90212}"/>
              </a:ext>
            </a:extLst>
          </p:cNvPr>
          <p:cNvSpPr/>
          <p:nvPr/>
        </p:nvSpPr>
        <p:spPr>
          <a:xfrm>
            <a:off x="4785368" y="1428243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8093509-F918-4E0D-BF17-1D47E5E7C00F}"/>
              </a:ext>
            </a:extLst>
          </p:cNvPr>
          <p:cNvSpPr/>
          <p:nvPr/>
        </p:nvSpPr>
        <p:spPr>
          <a:xfrm>
            <a:off x="4785368" y="1854522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D22FA367-5814-479D-B08C-8C3198D7C8DC}"/>
              </a:ext>
            </a:extLst>
          </p:cNvPr>
          <p:cNvSpPr/>
          <p:nvPr/>
        </p:nvSpPr>
        <p:spPr>
          <a:xfrm>
            <a:off x="4785368" y="2280801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3382A64D-21C5-48B6-BD9B-3B3BCEDD406E}"/>
              </a:ext>
            </a:extLst>
          </p:cNvPr>
          <p:cNvSpPr/>
          <p:nvPr/>
        </p:nvSpPr>
        <p:spPr>
          <a:xfrm>
            <a:off x="4785368" y="2707080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2A6C1D7-CFC1-473A-9841-06A8000818FD}"/>
              </a:ext>
            </a:extLst>
          </p:cNvPr>
          <p:cNvSpPr/>
          <p:nvPr/>
        </p:nvSpPr>
        <p:spPr>
          <a:xfrm>
            <a:off x="4785368" y="3133359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D78ECE2B-C4A2-4226-85AA-8F29E9465FB7}"/>
              </a:ext>
            </a:extLst>
          </p:cNvPr>
          <p:cNvSpPr/>
          <p:nvPr/>
        </p:nvSpPr>
        <p:spPr>
          <a:xfrm>
            <a:off x="4785368" y="355963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84854AC-5824-4A24-8723-087B9BFAF95B}"/>
              </a:ext>
            </a:extLst>
          </p:cNvPr>
          <p:cNvSpPr/>
          <p:nvPr/>
        </p:nvSpPr>
        <p:spPr>
          <a:xfrm>
            <a:off x="5230609" y="1429600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D4D0780-A0E2-4CE5-BE5F-BAEBF8964960}"/>
              </a:ext>
            </a:extLst>
          </p:cNvPr>
          <p:cNvSpPr/>
          <p:nvPr/>
        </p:nvSpPr>
        <p:spPr>
          <a:xfrm>
            <a:off x="5230609" y="185587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60C8865-7F0F-4A5C-8998-32D03F42F45B}"/>
              </a:ext>
            </a:extLst>
          </p:cNvPr>
          <p:cNvSpPr/>
          <p:nvPr/>
        </p:nvSpPr>
        <p:spPr>
          <a:xfrm>
            <a:off x="5230609" y="2282158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EB104F60-9512-49D7-97A5-B20DF0E11432}"/>
              </a:ext>
            </a:extLst>
          </p:cNvPr>
          <p:cNvSpPr/>
          <p:nvPr/>
        </p:nvSpPr>
        <p:spPr>
          <a:xfrm>
            <a:off x="5230609" y="270843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8690B1F2-34BE-4729-935A-EC55D28BE6B6}"/>
              </a:ext>
            </a:extLst>
          </p:cNvPr>
          <p:cNvSpPr/>
          <p:nvPr/>
        </p:nvSpPr>
        <p:spPr>
          <a:xfrm>
            <a:off x="5230609" y="3134716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82116EE6-2481-4A81-B3F8-2DB4287C5866}"/>
              </a:ext>
            </a:extLst>
          </p:cNvPr>
          <p:cNvSpPr/>
          <p:nvPr/>
        </p:nvSpPr>
        <p:spPr>
          <a:xfrm>
            <a:off x="5230609" y="3560996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69" name="그룹 7168">
            <a:extLst>
              <a:ext uri="{FF2B5EF4-FFF2-40B4-BE49-F238E27FC236}">
                <a16:creationId xmlns:a16="http://schemas.microsoft.com/office/drawing/2014/main" id="{E14EDEDA-D49D-461B-A682-250663EDE56C}"/>
              </a:ext>
            </a:extLst>
          </p:cNvPr>
          <p:cNvGrpSpPr/>
          <p:nvPr/>
        </p:nvGrpSpPr>
        <p:grpSpPr>
          <a:xfrm>
            <a:off x="4153780" y="1381687"/>
            <a:ext cx="109145" cy="3039874"/>
            <a:chOff x="4153780" y="1381687"/>
            <a:chExt cx="109145" cy="3039874"/>
          </a:xfrm>
        </p:grpSpPr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ED783B6B-0EA5-40B0-83DD-ED4BBC30215B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A5E48866-37E0-4010-9D00-A3F7A493F9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ABE5B337-FFC0-4F6B-A778-B9245EF4E5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DAFADC7C-BE3A-4A6F-A97D-685A8358967C}"/>
              </a:ext>
            </a:extLst>
          </p:cNvPr>
          <p:cNvGrpSpPr/>
          <p:nvPr/>
        </p:nvGrpSpPr>
        <p:grpSpPr>
          <a:xfrm>
            <a:off x="5653621" y="1381687"/>
            <a:ext cx="114087" cy="3032190"/>
            <a:chOff x="5653621" y="1381687"/>
            <a:chExt cx="114087" cy="3032190"/>
          </a:xfrm>
        </p:grpSpPr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BCE58125-BE79-4E86-9F82-DADFADEA9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4E784BC4-1667-48D6-BC30-4137A79A4AF9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9006A395-4B0A-48A8-9F4D-11A092C79411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타원 146">
            <a:extLst>
              <a:ext uri="{FF2B5EF4-FFF2-40B4-BE49-F238E27FC236}">
                <a16:creationId xmlns:a16="http://schemas.microsoft.com/office/drawing/2014/main" id="{522F5836-AD4F-461D-A83B-B03AC0A8355A}"/>
              </a:ext>
            </a:extLst>
          </p:cNvPr>
          <p:cNvSpPr/>
          <p:nvPr/>
        </p:nvSpPr>
        <p:spPr>
          <a:xfrm>
            <a:off x="4340127" y="4002772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DC9CE2CF-5DCB-4A9E-95ED-60ECE673A67B}"/>
              </a:ext>
            </a:extLst>
          </p:cNvPr>
          <p:cNvSpPr/>
          <p:nvPr/>
        </p:nvSpPr>
        <p:spPr>
          <a:xfrm>
            <a:off x="4785368" y="4004129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4E5E9E28-4058-4B23-A289-57807028E52A}"/>
              </a:ext>
            </a:extLst>
          </p:cNvPr>
          <p:cNvSpPr/>
          <p:nvPr/>
        </p:nvSpPr>
        <p:spPr>
          <a:xfrm>
            <a:off x="5230609" y="4005486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F616AD7-6495-43E7-A821-68F959D2BC08}"/>
              </a:ext>
            </a:extLst>
          </p:cNvPr>
          <p:cNvSpPr txBox="1"/>
          <p:nvPr/>
        </p:nvSpPr>
        <p:spPr>
          <a:xfrm>
            <a:off x="3183720" y="1426886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C86E79B4-3D2A-4563-B8EE-3BF4671F1749}"/>
              </a:ext>
            </a:extLst>
          </p:cNvPr>
          <p:cNvCxnSpPr>
            <a:cxnSpLocks/>
            <a:stCxn id="152" idx="3"/>
            <a:endCxn id="106" idx="2"/>
          </p:cNvCxnSpPr>
          <p:nvPr/>
        </p:nvCxnSpPr>
        <p:spPr>
          <a:xfrm flipV="1">
            <a:off x="3722025" y="1604788"/>
            <a:ext cx="618102" cy="67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0CCB9B7C-6A05-4BBD-9D8E-F19E25DF5CC1}"/>
              </a:ext>
            </a:extLst>
          </p:cNvPr>
          <p:cNvSpPr txBox="1"/>
          <p:nvPr/>
        </p:nvSpPr>
        <p:spPr>
          <a:xfrm>
            <a:off x="3209077" y="1861480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29D14400-091D-4D80-85BC-FB5879E48C5B}"/>
              </a:ext>
            </a:extLst>
          </p:cNvPr>
          <p:cNvCxnSpPr>
            <a:cxnSpLocks/>
            <a:stCxn id="155" idx="3"/>
            <a:endCxn id="107" idx="2"/>
          </p:cNvCxnSpPr>
          <p:nvPr/>
        </p:nvCxnSpPr>
        <p:spPr>
          <a:xfrm flipV="1">
            <a:off x="3717427" y="2031067"/>
            <a:ext cx="622700" cy="196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3C929F68-5855-473E-B51C-55095EA5FB38}"/>
              </a:ext>
            </a:extLst>
          </p:cNvPr>
          <p:cNvSpPr txBox="1"/>
          <p:nvPr/>
        </p:nvSpPr>
        <p:spPr>
          <a:xfrm>
            <a:off x="2679674" y="2284181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509AE014-7308-479D-A3C5-1431C5240172}"/>
              </a:ext>
            </a:extLst>
          </p:cNvPr>
          <p:cNvCxnSpPr>
            <a:cxnSpLocks/>
            <a:stCxn id="158" idx="3"/>
            <a:endCxn id="108" idx="2"/>
          </p:cNvCxnSpPr>
          <p:nvPr/>
        </p:nvCxnSpPr>
        <p:spPr>
          <a:xfrm>
            <a:off x="3717428" y="2455732"/>
            <a:ext cx="622699" cy="161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65C2B670-494D-4D5E-B91C-7A7B71426984}"/>
              </a:ext>
            </a:extLst>
          </p:cNvPr>
          <p:cNvSpPr txBox="1"/>
          <p:nvPr/>
        </p:nvSpPr>
        <p:spPr>
          <a:xfrm>
            <a:off x="3174929" y="2707712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20E79E48-D9BC-4A9F-9EDF-25B9172946F6}"/>
              </a:ext>
            </a:extLst>
          </p:cNvPr>
          <p:cNvCxnSpPr>
            <a:cxnSpLocks/>
            <a:stCxn id="161" idx="3"/>
            <a:endCxn id="114" idx="2"/>
          </p:cNvCxnSpPr>
          <p:nvPr/>
        </p:nvCxnSpPr>
        <p:spPr>
          <a:xfrm>
            <a:off x="3716226" y="2879263"/>
            <a:ext cx="623901" cy="436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C32C5279-026A-4BDB-8016-5CCF592CDDD3}"/>
              </a:ext>
            </a:extLst>
          </p:cNvPr>
          <p:cNvSpPr txBox="1"/>
          <p:nvPr/>
        </p:nvSpPr>
        <p:spPr>
          <a:xfrm>
            <a:off x="3486167" y="3138096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90FB7BA7-C96E-4327-9F1F-F2AE36615D64}"/>
              </a:ext>
            </a:extLst>
          </p:cNvPr>
          <p:cNvCxnSpPr>
            <a:cxnSpLocks/>
            <a:stCxn id="164" idx="3"/>
            <a:endCxn id="117" idx="2"/>
          </p:cNvCxnSpPr>
          <p:nvPr/>
        </p:nvCxnSpPr>
        <p:spPr>
          <a:xfrm>
            <a:off x="3725299" y="3309647"/>
            <a:ext cx="614828" cy="257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54404FD0-4439-4AD0-A0FB-7992085234EF}"/>
              </a:ext>
            </a:extLst>
          </p:cNvPr>
          <p:cNvSpPr txBox="1"/>
          <p:nvPr/>
        </p:nvSpPr>
        <p:spPr>
          <a:xfrm>
            <a:off x="3086531" y="3565398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EC3B14DD-7010-4A70-8BE0-5502FA966478}"/>
              </a:ext>
            </a:extLst>
          </p:cNvPr>
          <p:cNvCxnSpPr>
            <a:cxnSpLocks/>
            <a:stCxn id="167" idx="3"/>
            <a:endCxn id="120" idx="2"/>
          </p:cNvCxnSpPr>
          <p:nvPr/>
        </p:nvCxnSpPr>
        <p:spPr>
          <a:xfrm flipV="1">
            <a:off x="3725299" y="3736184"/>
            <a:ext cx="614828" cy="7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4C9740E-13DD-456C-AB32-564C232DC15F}"/>
              </a:ext>
            </a:extLst>
          </p:cNvPr>
          <p:cNvSpPr txBox="1"/>
          <p:nvPr/>
        </p:nvSpPr>
        <p:spPr>
          <a:xfrm>
            <a:off x="3486167" y="4011588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907B2DC4-6BEA-40D5-9455-E2F10CEAE1A9}"/>
              </a:ext>
            </a:extLst>
          </p:cNvPr>
          <p:cNvCxnSpPr>
            <a:cxnSpLocks/>
            <a:stCxn id="170" idx="3"/>
            <a:endCxn id="147" idx="2"/>
          </p:cNvCxnSpPr>
          <p:nvPr/>
        </p:nvCxnSpPr>
        <p:spPr>
          <a:xfrm flipV="1">
            <a:off x="3733422" y="4180674"/>
            <a:ext cx="606705" cy="24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BA9425-43E5-4DE8-BC3A-D97226BC3A3C}"/>
                  </a:ext>
                </a:extLst>
              </p:cNvPr>
              <p:cNvSpPr txBox="1"/>
              <p:nvPr/>
            </p:nvSpPr>
            <p:spPr>
              <a:xfrm>
                <a:off x="4566559" y="4614727"/>
                <a:ext cx="793422" cy="425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𝐖</m:t>
                      </m:r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BA9425-43E5-4DE8-BC3A-D97226BC3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559" y="4614727"/>
                <a:ext cx="793422" cy="425758"/>
              </a:xfrm>
              <a:prstGeom prst="rect">
                <a:avLst/>
              </a:prstGeom>
              <a:blipFill>
                <a:blip r:embed="rId3"/>
                <a:stretch>
                  <a:fillRect t="-31429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1345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182524" y="910401"/>
            <a:ext cx="447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관점에서 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D06BA54-AB1F-4003-898E-BD53CDE6044D}"/>
              </a:ext>
            </a:extLst>
          </p:cNvPr>
          <p:cNvSpPr/>
          <p:nvPr/>
        </p:nvSpPr>
        <p:spPr>
          <a:xfrm>
            <a:off x="2896874" y="1422288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87C5FD-E5B9-416F-8642-65FF18D24BE0}"/>
              </a:ext>
            </a:extLst>
          </p:cNvPr>
          <p:cNvSpPr/>
          <p:nvPr/>
        </p:nvSpPr>
        <p:spPr>
          <a:xfrm>
            <a:off x="2896876" y="4390058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525160E-F67C-40E9-9BD5-5C84B47DF89F}"/>
              </a:ext>
            </a:extLst>
          </p:cNvPr>
          <p:cNvSpPr/>
          <p:nvPr/>
        </p:nvSpPr>
        <p:spPr>
          <a:xfrm>
            <a:off x="7124337" y="2796988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6558F12E-BE7D-46EA-9ED6-D7A41A73B03A}"/>
                  </a:ext>
                </a:extLst>
              </p:cNvPr>
              <p:cNvSpPr/>
              <p:nvPr/>
            </p:nvSpPr>
            <p:spPr>
              <a:xfrm>
                <a:off x="2927612" y="3273509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6558F12E-BE7D-46EA-9ED6-D7A41A73B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12" y="3273509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AB7F9FB5-933F-48AE-B248-CBA606649177}"/>
                  </a:ext>
                </a:extLst>
              </p:cNvPr>
              <p:cNvSpPr/>
              <p:nvPr/>
            </p:nvSpPr>
            <p:spPr>
              <a:xfrm>
                <a:off x="2927612" y="6247119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AB7F9FB5-933F-48AE-B248-CBA606649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12" y="6247119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4BDBF266-577B-45B6-8D2F-1CD75537FBD8}"/>
                  </a:ext>
                </a:extLst>
              </p:cNvPr>
              <p:cNvSpPr/>
              <p:nvPr/>
            </p:nvSpPr>
            <p:spPr>
              <a:xfrm>
                <a:off x="7155075" y="4654448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4BDBF266-577B-45B6-8D2F-1CD75537F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075" y="4654448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10000" b="-5797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6CE33146-4734-4108-A7B5-7591AEDB9190}"/>
              </a:ext>
            </a:extLst>
          </p:cNvPr>
          <p:cNvSpPr/>
          <p:nvPr/>
        </p:nvSpPr>
        <p:spPr>
          <a:xfrm>
            <a:off x="4579683" y="3687781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7DD5F3-B37F-4ECB-A4CB-0F41CC3F2A2C}"/>
                  </a:ext>
                </a:extLst>
              </p:cNvPr>
              <p:cNvSpPr txBox="1"/>
              <p:nvPr/>
            </p:nvSpPr>
            <p:spPr>
              <a:xfrm>
                <a:off x="4697858" y="3791584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7DD5F3-B37F-4ECB-A4CB-0F41CC3F2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858" y="3791584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타원 79">
            <a:extLst>
              <a:ext uri="{FF2B5EF4-FFF2-40B4-BE49-F238E27FC236}">
                <a16:creationId xmlns:a16="http://schemas.microsoft.com/office/drawing/2014/main" id="{CAF217FE-CD7B-414B-ADE9-EF96103F9A59}"/>
              </a:ext>
            </a:extLst>
          </p:cNvPr>
          <p:cNvSpPr/>
          <p:nvPr/>
        </p:nvSpPr>
        <p:spPr>
          <a:xfrm>
            <a:off x="5801565" y="3687781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93ACF9-67CA-4EA2-9EA1-712BC9DCE782}"/>
                  </a:ext>
                </a:extLst>
              </p:cNvPr>
              <p:cNvSpPr txBox="1"/>
              <p:nvPr/>
            </p:nvSpPr>
            <p:spPr>
              <a:xfrm>
                <a:off x="5919740" y="3791584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93ACF9-67CA-4EA2-9EA1-712BC9DCE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740" y="3791584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9A9738E-DEC0-4714-ADA2-191ED3DF7ECA}"/>
              </a:ext>
            </a:extLst>
          </p:cNvPr>
          <p:cNvCxnSpPr>
            <a:cxnSpLocks/>
            <a:stCxn id="56" idx="3"/>
            <a:endCxn id="3" idx="1"/>
          </p:cNvCxnSpPr>
          <p:nvPr/>
        </p:nvCxnSpPr>
        <p:spPr>
          <a:xfrm>
            <a:off x="3748564" y="2569680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7A325B7-0072-4015-9F27-343292608322}"/>
              </a:ext>
            </a:extLst>
          </p:cNvPr>
          <p:cNvCxnSpPr>
            <a:cxnSpLocks/>
            <a:stCxn id="65" idx="3"/>
            <a:endCxn id="3" idx="3"/>
          </p:cNvCxnSpPr>
          <p:nvPr/>
        </p:nvCxnSpPr>
        <p:spPr>
          <a:xfrm flipV="1">
            <a:off x="3748566" y="4127690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C24BDF4-F46D-4F48-9AC6-E561956732E6}"/>
              </a:ext>
            </a:extLst>
          </p:cNvPr>
          <p:cNvCxnSpPr>
            <a:cxnSpLocks/>
            <a:stCxn id="3" idx="6"/>
            <a:endCxn id="80" idx="2"/>
          </p:cNvCxnSpPr>
          <p:nvPr/>
        </p:nvCxnSpPr>
        <p:spPr>
          <a:xfrm>
            <a:off x="5095068" y="3945474"/>
            <a:ext cx="706497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6904D9F-62E8-4A7E-8A1C-B712457B1791}"/>
              </a:ext>
            </a:extLst>
          </p:cNvPr>
          <p:cNvCxnSpPr>
            <a:cxnSpLocks/>
            <a:stCxn id="80" idx="6"/>
            <a:endCxn id="74" idx="1"/>
          </p:cNvCxnSpPr>
          <p:nvPr/>
        </p:nvCxnSpPr>
        <p:spPr>
          <a:xfrm flipV="1">
            <a:off x="6316950" y="3944380"/>
            <a:ext cx="8073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1EF810F-9F59-455A-84E0-69950CF15106}"/>
              </a:ext>
            </a:extLst>
          </p:cNvPr>
          <p:cNvSpPr txBox="1"/>
          <p:nvPr/>
        </p:nvSpPr>
        <p:spPr>
          <a:xfrm>
            <a:off x="8586100" y="3760765"/>
            <a:ext cx="77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score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EEDD67BA-F998-4205-9A92-9E2926598CE9}"/>
              </a:ext>
            </a:extLst>
          </p:cNvPr>
          <p:cNvCxnSpPr>
            <a:cxnSpLocks/>
            <a:stCxn id="74" idx="3"/>
            <a:endCxn id="95" idx="1"/>
          </p:cNvCxnSpPr>
          <p:nvPr/>
        </p:nvCxnSpPr>
        <p:spPr>
          <a:xfrm>
            <a:off x="7976027" y="3944380"/>
            <a:ext cx="610073" cy="10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AC01EB6-BE2D-4AF8-9F74-94335533676F}"/>
              </a:ext>
            </a:extLst>
          </p:cNvPr>
          <p:cNvSpPr txBox="1"/>
          <p:nvPr/>
        </p:nvSpPr>
        <p:spPr>
          <a:xfrm>
            <a:off x="634244" y="229268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6584C32E-C3F1-462B-BAD4-2B813DEF8E70}"/>
              </a:ext>
            </a:extLst>
          </p:cNvPr>
          <p:cNvCxnSpPr>
            <a:cxnSpLocks/>
            <a:stCxn id="100" idx="3"/>
            <a:endCxn id="56" idx="1"/>
          </p:cNvCxnSpPr>
          <p:nvPr/>
        </p:nvCxnSpPr>
        <p:spPr>
          <a:xfrm>
            <a:off x="2043604" y="2569680"/>
            <a:ext cx="85327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6FC6186-5F57-45C6-B220-5BD4D31727D9}"/>
              </a:ext>
            </a:extLst>
          </p:cNvPr>
          <p:cNvSpPr txBox="1"/>
          <p:nvPr/>
        </p:nvSpPr>
        <p:spPr>
          <a:xfrm>
            <a:off x="634244" y="526045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F72591AF-33F3-4258-B1F5-AC0C848C2FB0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2043604" y="5537450"/>
            <a:ext cx="85327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6B2A89BF-FCBE-440C-AF62-7CB21D87D75A}"/>
              </a:ext>
            </a:extLst>
          </p:cNvPr>
          <p:cNvSpPr txBox="1"/>
          <p:nvPr/>
        </p:nvSpPr>
        <p:spPr>
          <a:xfrm>
            <a:off x="4842134" y="447860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223746-61E5-472B-83DD-A9FC5B03A412}"/>
              </a:ext>
            </a:extLst>
          </p:cNvPr>
          <p:cNvCxnSpPr/>
          <p:nvPr/>
        </p:nvCxnSpPr>
        <p:spPr>
          <a:xfrm>
            <a:off x="4613510" y="4832570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4DC18A01-C307-48F7-8E10-8EB870BA5C90}"/>
              </a:ext>
            </a:extLst>
          </p:cNvPr>
          <p:cNvCxnSpPr>
            <a:cxnSpLocks/>
          </p:cNvCxnSpPr>
          <p:nvPr/>
        </p:nvCxnSpPr>
        <p:spPr>
          <a:xfrm flipV="1">
            <a:off x="5435646" y="4178127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ADFFC7F-A447-4003-9336-AE4670F4B6BC}"/>
              </a:ext>
            </a:extLst>
          </p:cNvPr>
          <p:cNvSpPr txBox="1"/>
          <p:nvPr/>
        </p:nvSpPr>
        <p:spPr>
          <a:xfrm>
            <a:off x="4601838" y="5543489"/>
            <a:ext cx="4016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편향을 사용하지 않는 완전연결계층의 처리는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순전파와 같다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내부에서 행렬 곱을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6107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811326" y="981717"/>
            <a:ext cx="281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구체적인 예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9D1E5DE-5DB5-4FD1-9202-F384746F9FAD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D41A5D-93E3-4906-AE9C-D41D74EC2745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0D48E70-9DB2-402F-AC51-9DDE844F2C7B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F3B9218-DC56-4EA0-81C7-23F8586EB322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474DCB1-8333-4107-AF8D-0105B26C6E17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48B21C7-5CF3-4383-B9B8-387FC432BAED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C548AFF-EA44-4652-B094-580DBAAFDE0E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B5A26C-7D50-4FB9-929C-62CE4908D261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D365A85-4326-4C3A-AB28-6B13C76A2B67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BECCA1D-5DC8-4557-9467-A27B3EDAF054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08EE83-D2D4-4A4B-86E2-207ED84B4849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C0C0366-C942-42CA-85BB-2E81E47D8B5A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4CFF8ED-92B7-41F9-9CA4-B0C09A60AE82}"/>
              </a:ext>
            </a:extLst>
          </p:cNvPr>
          <p:cNvGrpSpPr/>
          <p:nvPr/>
        </p:nvGrpSpPr>
        <p:grpSpPr>
          <a:xfrm>
            <a:off x="1240924" y="2411245"/>
            <a:ext cx="572794" cy="343102"/>
            <a:chOff x="532515" y="3649846"/>
            <a:chExt cx="572794" cy="34310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5107386-F6ED-46F8-855C-7CAB49FE97CD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42F1539-4BAD-4394-BB5D-6DA5E9E314F9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10C480A-1EBD-4C33-B33D-D2E0B8EF60CD}"/>
              </a:ext>
            </a:extLst>
          </p:cNvPr>
          <p:cNvGrpSpPr/>
          <p:nvPr/>
        </p:nvGrpSpPr>
        <p:grpSpPr>
          <a:xfrm>
            <a:off x="841288" y="2784759"/>
            <a:ext cx="972430" cy="343102"/>
            <a:chOff x="132879" y="4081852"/>
            <a:chExt cx="972430" cy="34310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178D51D-F3E5-489F-998A-886EAD35D558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797779B-AB1B-4B1B-AE0A-39081C0E0462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5CF1D75-60EF-42A8-826C-C4B2C8EB7B53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151D8EA-D58C-4A42-91E1-D3BD605679D7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31D49DD8-F049-4D55-A297-CD1DB97CCB5F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F7F9F8D-8BB1-413F-B122-CE860D130715}"/>
              </a:ext>
            </a:extLst>
          </p:cNvPr>
          <p:cNvSpPr txBox="1"/>
          <p:nvPr/>
        </p:nvSpPr>
        <p:spPr>
          <a:xfrm>
            <a:off x="7502714" y="5080951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9F07E8D-9785-42BE-853B-F7244A0A6355}"/>
              </a:ext>
            </a:extLst>
          </p:cNvPr>
          <p:cNvGrpSpPr/>
          <p:nvPr/>
        </p:nvGrpSpPr>
        <p:grpSpPr>
          <a:xfrm>
            <a:off x="1805849" y="900358"/>
            <a:ext cx="317400" cy="2599006"/>
            <a:chOff x="1805849" y="900358"/>
            <a:chExt cx="317400" cy="2599006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69EAA4D7-A036-4DD8-9D48-9A13C38BF026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B3F6D63-E793-47D7-BFD1-2752EE5F26E0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540ECFBA-AC00-4042-866F-2F18EFE42532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D6E4100-0B77-461E-839C-87BD84CD7BCE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1025CDD1-C645-4B9E-A46F-1523D6892EC7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049DBAA-DE07-4C39-93F5-4CDEE8F6CFBE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4F2C33B-32ED-48A8-BB8A-357E636DA372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ACB7337-ED73-4E32-BD99-44E12AC0975B}"/>
              </a:ext>
            </a:extLst>
          </p:cNvPr>
          <p:cNvSpPr/>
          <p:nvPr/>
        </p:nvSpPr>
        <p:spPr>
          <a:xfrm>
            <a:off x="1758909" y="81263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E0F65BA-760E-49DE-ACF1-5FC84938CEBB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012303D-82A9-4A73-9913-49FE9D44CE36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E56CCED3-1BA2-47C0-A7F4-1A02AF7CCC4A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BC2462D-47C6-470B-9604-E970F6B52BA3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8A0AFEE-37BC-4FFB-9F2B-BFB707C55BB2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AE6CB27-0932-4E45-9540-0E06B12DE3D1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9760721C-885F-4CAB-AC33-65568C7E956E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76533C-2C04-4D27-8DF8-D4A538D9C023}"/>
                  </a:ext>
                </a:extLst>
              </p:cNvPr>
              <p:cNvSpPr txBox="1"/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76533C-2C04-4D27-8DF8-D4A538D9C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타원 71">
            <a:extLst>
              <a:ext uri="{FF2B5EF4-FFF2-40B4-BE49-F238E27FC236}">
                <a16:creationId xmlns:a16="http://schemas.microsoft.com/office/drawing/2014/main" id="{E9B74BF0-61B1-43D5-9719-7988EBDF52DD}"/>
              </a:ext>
            </a:extLst>
          </p:cNvPr>
          <p:cNvSpPr/>
          <p:nvPr/>
        </p:nvSpPr>
        <p:spPr>
          <a:xfrm>
            <a:off x="9566111" y="2348993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E45B92A-1023-49AC-A2CF-6E7AAB574B20}"/>
              </a:ext>
            </a:extLst>
          </p:cNvPr>
          <p:cNvSpPr/>
          <p:nvPr/>
        </p:nvSpPr>
        <p:spPr>
          <a:xfrm>
            <a:off x="9566111" y="272926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E9E6751-59A5-48F9-BA87-3C904195DE4F}"/>
              </a:ext>
            </a:extLst>
          </p:cNvPr>
          <p:cNvSpPr/>
          <p:nvPr/>
        </p:nvSpPr>
        <p:spPr>
          <a:xfrm>
            <a:off x="9566111" y="310952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264A25C-4D32-4BB5-9B97-F3DAEB1B8C93}"/>
              </a:ext>
            </a:extLst>
          </p:cNvPr>
          <p:cNvSpPr/>
          <p:nvPr/>
        </p:nvSpPr>
        <p:spPr>
          <a:xfrm>
            <a:off x="9566111" y="3489796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3DCCBD4-9857-4514-A205-7B4A46469E7C}"/>
              </a:ext>
            </a:extLst>
          </p:cNvPr>
          <p:cNvSpPr/>
          <p:nvPr/>
        </p:nvSpPr>
        <p:spPr>
          <a:xfrm>
            <a:off x="9566111" y="387006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CF2D086-99D2-4020-A2F9-7EE021C8E206}"/>
              </a:ext>
            </a:extLst>
          </p:cNvPr>
          <p:cNvSpPr/>
          <p:nvPr/>
        </p:nvSpPr>
        <p:spPr>
          <a:xfrm>
            <a:off x="9566111" y="425033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17C59F22-B3C5-4EF5-896B-DE458FEFDC8A}"/>
              </a:ext>
            </a:extLst>
          </p:cNvPr>
          <p:cNvSpPr/>
          <p:nvPr/>
        </p:nvSpPr>
        <p:spPr>
          <a:xfrm>
            <a:off x="9566111" y="4630600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6D42754-293C-4931-B75A-2C846182587A}"/>
              </a:ext>
            </a:extLst>
          </p:cNvPr>
          <p:cNvSpPr/>
          <p:nvPr/>
        </p:nvSpPr>
        <p:spPr>
          <a:xfrm>
            <a:off x="9519171" y="2261272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407018C-2909-4566-BB90-98D8C2ADA3BD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A019AE4-7093-4E30-98B7-5C7230AA071E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0A9DF268-3D1E-473F-A2FB-95865C5B142A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EB37F4C-448A-4003-8AE4-0B4D7710E912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30E34B1-6C63-4655-AB48-5190C8DC7CF8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DDBA12DF-2BC7-456C-91A1-91370DB26822}"/>
                </a:ext>
              </a:extLst>
            </p:cNvPr>
            <p:cNvCxnSpPr>
              <a:cxnSpLocks/>
              <a:stCxn id="93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B96EBF8-6707-4A62-B453-1EEF9E638D81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845C618-AAC9-42C8-8348-64763AF25159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4112DCC8-34B8-421E-B645-713975093FCF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125E354-2430-4E04-A8A7-5E1EA516CDC9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A5C321A-319D-489E-8181-95BC955EA324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3337FC17-88D1-443F-A7F4-A31209E0B7F0}"/>
                </a:ext>
              </a:extLst>
            </p:cNvPr>
            <p:cNvCxnSpPr>
              <a:cxnSpLocks/>
              <a:stCxn id="10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B1A33246-B282-465F-A899-865E5A8DA064}"/>
              </a:ext>
            </a:extLst>
          </p:cNvPr>
          <p:cNvGrpSpPr/>
          <p:nvPr/>
        </p:nvGrpSpPr>
        <p:grpSpPr>
          <a:xfrm>
            <a:off x="1233055" y="5370249"/>
            <a:ext cx="572794" cy="343102"/>
            <a:chOff x="532515" y="3649846"/>
            <a:chExt cx="572794" cy="343102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F281BFB-2A4D-4FB4-9D08-CC63966DA57B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6998E88A-5F50-4FCF-873F-F61AF23B8333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6661C33C-80F7-4935-9FB9-1F5BDCDA0D3C}"/>
              </a:ext>
            </a:extLst>
          </p:cNvPr>
          <p:cNvGrpSpPr/>
          <p:nvPr/>
        </p:nvGrpSpPr>
        <p:grpSpPr>
          <a:xfrm>
            <a:off x="833419" y="5743763"/>
            <a:ext cx="972430" cy="343102"/>
            <a:chOff x="132879" y="4081852"/>
            <a:chExt cx="972430" cy="343102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2CA33EB-1343-464A-A5F7-A57FB647F365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781C27D5-637B-45D3-935B-A72E0792C5D3}"/>
                </a:ext>
              </a:extLst>
            </p:cNvPr>
            <p:cNvCxnSpPr>
              <a:cxnSpLocks/>
              <a:stCxn id="114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4E6B41CE-35C0-4557-8AD5-E59C8CA9104A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07FEE1E-9B1C-4D00-B672-259D7B29D2D7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5959B551-6CA6-4356-AB73-B2E3257BDC26}"/>
                </a:ext>
              </a:extLst>
            </p:cNvPr>
            <p:cNvCxnSpPr>
              <a:cxnSpLocks/>
              <a:stCxn id="117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1C8A9A60-2331-4307-A2BB-A90A7D556F62}"/>
              </a:ext>
            </a:extLst>
          </p:cNvPr>
          <p:cNvCxnSpPr>
            <a:cxnSpLocks/>
          </p:cNvCxnSpPr>
          <p:nvPr/>
        </p:nvCxnSpPr>
        <p:spPr>
          <a:xfrm flipV="1">
            <a:off x="2162332" y="3026671"/>
            <a:ext cx="1598959" cy="7600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DB71E2A7-0816-419C-8FAC-DBDDA3FA4CD8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7141A82B-E53C-49E7-8B1D-0A186D05C50B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3D9E8B3F-EE63-46DE-83F0-AEA27F6D7FBB}"/>
              </a:ext>
            </a:extLst>
          </p:cNvPr>
          <p:cNvSpPr/>
          <p:nvPr/>
        </p:nvSpPr>
        <p:spPr>
          <a:xfrm>
            <a:off x="7623900" y="2336530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082E1EAF-F0E9-4BCC-8BA6-DA400EC402BF}"/>
              </a:ext>
            </a:extLst>
          </p:cNvPr>
          <p:cNvSpPr/>
          <p:nvPr/>
        </p:nvSpPr>
        <p:spPr>
          <a:xfrm>
            <a:off x="7623900" y="2716798"/>
            <a:ext cx="317400" cy="3173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C0839FDC-60D6-495E-B60D-725A1500DD70}"/>
              </a:ext>
            </a:extLst>
          </p:cNvPr>
          <p:cNvSpPr/>
          <p:nvPr/>
        </p:nvSpPr>
        <p:spPr>
          <a:xfrm>
            <a:off x="7623900" y="3097066"/>
            <a:ext cx="317400" cy="317399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C73A2273-51EB-4579-95FE-390A28B79ECF}"/>
              </a:ext>
            </a:extLst>
          </p:cNvPr>
          <p:cNvSpPr/>
          <p:nvPr/>
        </p:nvSpPr>
        <p:spPr>
          <a:xfrm>
            <a:off x="7623900" y="3477333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EB6170D6-94BB-4E3A-B5C0-1B2B137D6423}"/>
              </a:ext>
            </a:extLst>
          </p:cNvPr>
          <p:cNvSpPr/>
          <p:nvPr/>
        </p:nvSpPr>
        <p:spPr>
          <a:xfrm>
            <a:off x="7623900" y="3857601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D48A1F1D-EEFC-4725-AB32-74CC14E24A67}"/>
              </a:ext>
            </a:extLst>
          </p:cNvPr>
          <p:cNvSpPr/>
          <p:nvPr/>
        </p:nvSpPr>
        <p:spPr>
          <a:xfrm>
            <a:off x="7623900" y="4237868"/>
            <a:ext cx="317400" cy="3173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EB2D802E-9BCC-4CD2-9526-0287DAD6933D}"/>
              </a:ext>
            </a:extLst>
          </p:cNvPr>
          <p:cNvSpPr/>
          <p:nvPr/>
        </p:nvSpPr>
        <p:spPr>
          <a:xfrm>
            <a:off x="7623900" y="4618137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8A605D5-A3F7-4191-B61D-4A8AAE07B616}"/>
              </a:ext>
            </a:extLst>
          </p:cNvPr>
          <p:cNvSpPr/>
          <p:nvPr/>
        </p:nvSpPr>
        <p:spPr>
          <a:xfrm>
            <a:off x="7576960" y="2248809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BAE80FFE-2FD4-4B87-AF1A-9115924525EE}"/>
              </a:ext>
            </a:extLst>
          </p:cNvPr>
          <p:cNvCxnSpPr>
            <a:cxnSpLocks/>
          </p:cNvCxnSpPr>
          <p:nvPr/>
        </p:nvCxnSpPr>
        <p:spPr>
          <a:xfrm flipV="1">
            <a:off x="4172571" y="2248809"/>
            <a:ext cx="1813801" cy="7581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E599C6CA-442F-4181-B4F0-6730EDAAC83E}"/>
              </a:ext>
            </a:extLst>
          </p:cNvPr>
          <p:cNvCxnSpPr>
            <a:cxnSpLocks/>
          </p:cNvCxnSpPr>
          <p:nvPr/>
        </p:nvCxnSpPr>
        <p:spPr>
          <a:xfrm>
            <a:off x="4172567" y="4248397"/>
            <a:ext cx="1813803" cy="75000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B671D076-FD76-4AC9-89C4-3209FF69364D}"/>
              </a:ext>
            </a:extLst>
          </p:cNvPr>
          <p:cNvSpPr txBox="1"/>
          <p:nvPr/>
        </p:nvSpPr>
        <p:spPr>
          <a:xfrm>
            <a:off x="8267308" y="2292903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42C00D38-72BE-479A-8996-C36DCF171DF1}"/>
              </a:ext>
            </a:extLst>
          </p:cNvPr>
          <p:cNvCxnSpPr>
            <a:cxnSpLocks/>
          </p:cNvCxnSpPr>
          <p:nvPr/>
        </p:nvCxnSpPr>
        <p:spPr>
          <a:xfrm>
            <a:off x="7949591" y="2487506"/>
            <a:ext cx="33366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8BF0A446-DD60-4A84-B5F4-2CA568688F59}"/>
              </a:ext>
            </a:extLst>
          </p:cNvPr>
          <p:cNvSpPr txBox="1"/>
          <p:nvPr/>
        </p:nvSpPr>
        <p:spPr>
          <a:xfrm>
            <a:off x="8267308" y="2681393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BDE312A-DC07-412E-987A-568E4188AC01}"/>
              </a:ext>
            </a:extLst>
          </p:cNvPr>
          <p:cNvCxnSpPr>
            <a:cxnSpLocks/>
          </p:cNvCxnSpPr>
          <p:nvPr/>
        </p:nvCxnSpPr>
        <p:spPr>
          <a:xfrm>
            <a:off x="7944993" y="2875995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60369CC7-11D0-45D9-918C-208636BA24EF}"/>
              </a:ext>
            </a:extLst>
          </p:cNvPr>
          <p:cNvSpPr txBox="1"/>
          <p:nvPr/>
        </p:nvSpPr>
        <p:spPr>
          <a:xfrm>
            <a:off x="8267308" y="3057990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3114D2F2-1E85-4027-9351-92EAD0EDE12A}"/>
              </a:ext>
            </a:extLst>
          </p:cNvPr>
          <p:cNvCxnSpPr>
            <a:cxnSpLocks/>
          </p:cNvCxnSpPr>
          <p:nvPr/>
        </p:nvCxnSpPr>
        <p:spPr>
          <a:xfrm>
            <a:off x="7944993" y="325259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5ACFA981-5E74-4369-8127-A70A9CF945CF}"/>
              </a:ext>
            </a:extLst>
          </p:cNvPr>
          <p:cNvSpPr txBox="1"/>
          <p:nvPr/>
        </p:nvSpPr>
        <p:spPr>
          <a:xfrm>
            <a:off x="8267308" y="3435417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6901F04E-16A3-4A37-991E-46E28CECB078}"/>
              </a:ext>
            </a:extLst>
          </p:cNvPr>
          <p:cNvCxnSpPr>
            <a:cxnSpLocks/>
          </p:cNvCxnSpPr>
          <p:nvPr/>
        </p:nvCxnSpPr>
        <p:spPr>
          <a:xfrm>
            <a:off x="7943790" y="3630019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A80EBF01-0139-4466-9B4C-2E56C61E2320}"/>
              </a:ext>
            </a:extLst>
          </p:cNvPr>
          <p:cNvSpPr txBox="1"/>
          <p:nvPr/>
        </p:nvSpPr>
        <p:spPr>
          <a:xfrm>
            <a:off x="8267308" y="3812013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351C5258-595A-4F9E-AEEB-8D8CD916D955}"/>
              </a:ext>
            </a:extLst>
          </p:cNvPr>
          <p:cNvCxnSpPr>
            <a:cxnSpLocks/>
          </p:cNvCxnSpPr>
          <p:nvPr/>
        </p:nvCxnSpPr>
        <p:spPr>
          <a:xfrm>
            <a:off x="7952864" y="4006616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81192E81-7C82-4B8E-BF0A-2B962EC56ACB}"/>
              </a:ext>
            </a:extLst>
          </p:cNvPr>
          <p:cNvSpPr txBox="1"/>
          <p:nvPr/>
        </p:nvSpPr>
        <p:spPr>
          <a:xfrm>
            <a:off x="8267308" y="4185527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AD1A0C8E-C4B3-4634-8657-08A2EA4C7CFB}"/>
              </a:ext>
            </a:extLst>
          </p:cNvPr>
          <p:cNvCxnSpPr>
            <a:cxnSpLocks/>
          </p:cNvCxnSpPr>
          <p:nvPr/>
        </p:nvCxnSpPr>
        <p:spPr>
          <a:xfrm>
            <a:off x="7952864" y="4380131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8D0664DB-2A23-4E11-8DC1-EEEBBCCE5BE4}"/>
              </a:ext>
            </a:extLst>
          </p:cNvPr>
          <p:cNvSpPr txBox="1"/>
          <p:nvPr/>
        </p:nvSpPr>
        <p:spPr>
          <a:xfrm>
            <a:off x="8267308" y="457792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3567EA0D-00EB-46DC-AAF5-00E2966BCA3C}"/>
              </a:ext>
            </a:extLst>
          </p:cNvPr>
          <p:cNvCxnSpPr>
            <a:cxnSpLocks/>
          </p:cNvCxnSpPr>
          <p:nvPr/>
        </p:nvCxnSpPr>
        <p:spPr>
          <a:xfrm>
            <a:off x="7960988" y="477253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E19206B-FA37-47DD-9936-2D86E73AE69D}"/>
                  </a:ext>
                </a:extLst>
              </p:cNvPr>
              <p:cNvSpPr txBox="1"/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E19206B-FA37-47DD-9936-2D86E73AE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4EDF5BC-9DA9-4C7F-A9EE-3B53F4BF6043}"/>
                  </a:ext>
                </a:extLst>
              </p:cNvPr>
              <p:cNvSpPr txBox="1"/>
              <p:nvPr/>
            </p:nvSpPr>
            <p:spPr>
              <a:xfrm>
                <a:off x="4338366" y="3440976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4EDF5BC-9DA9-4C7F-A9EE-3B53F4BF6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66" y="3440976"/>
                <a:ext cx="778871" cy="579646"/>
              </a:xfrm>
              <a:prstGeom prst="rect">
                <a:avLst/>
              </a:prstGeom>
              <a:blipFill>
                <a:blip r:embed="rId5"/>
                <a:stretch>
                  <a:fillRect l="-3937" t="-11458" r="-157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TextBox 149">
            <a:extLst>
              <a:ext uri="{FF2B5EF4-FFF2-40B4-BE49-F238E27FC236}">
                <a16:creationId xmlns:a16="http://schemas.microsoft.com/office/drawing/2014/main" id="{EA23AEAB-E3C7-4B59-99AA-1F511D503D42}"/>
              </a:ext>
            </a:extLst>
          </p:cNvPr>
          <p:cNvSpPr txBox="1"/>
          <p:nvPr/>
        </p:nvSpPr>
        <p:spPr>
          <a:xfrm>
            <a:off x="1371774" y="6535679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EB358993-CE12-4F80-92E9-4D098F8C66F5}"/>
              </a:ext>
            </a:extLst>
          </p:cNvPr>
          <p:cNvSpPr/>
          <p:nvPr/>
        </p:nvSpPr>
        <p:spPr>
          <a:xfrm>
            <a:off x="6041794" y="2333625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CE2B26B4-6089-4768-B820-5353B93861D8}"/>
              </a:ext>
            </a:extLst>
          </p:cNvPr>
          <p:cNvSpPr/>
          <p:nvPr/>
        </p:nvSpPr>
        <p:spPr>
          <a:xfrm>
            <a:off x="6041794" y="2713893"/>
            <a:ext cx="317400" cy="31739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7614B39-EBF0-4B30-966C-8E074DF0272A}"/>
              </a:ext>
            </a:extLst>
          </p:cNvPr>
          <p:cNvSpPr/>
          <p:nvPr/>
        </p:nvSpPr>
        <p:spPr>
          <a:xfrm>
            <a:off x="6041794" y="3094161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109256B-B1D0-43E5-90D5-BE40A2B0B170}"/>
              </a:ext>
            </a:extLst>
          </p:cNvPr>
          <p:cNvSpPr/>
          <p:nvPr/>
        </p:nvSpPr>
        <p:spPr>
          <a:xfrm>
            <a:off x="6041794" y="3474428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35A1CF0-408E-457C-900A-4E0C94E5F3BF}"/>
              </a:ext>
            </a:extLst>
          </p:cNvPr>
          <p:cNvSpPr/>
          <p:nvPr/>
        </p:nvSpPr>
        <p:spPr>
          <a:xfrm>
            <a:off x="6041794" y="3854696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0FA49F7D-0D49-455A-B719-02ADA6C22C11}"/>
              </a:ext>
            </a:extLst>
          </p:cNvPr>
          <p:cNvSpPr/>
          <p:nvPr/>
        </p:nvSpPr>
        <p:spPr>
          <a:xfrm>
            <a:off x="6041794" y="4234963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A8F0CE1B-154A-49EC-A85B-1FBF81343E48}"/>
              </a:ext>
            </a:extLst>
          </p:cNvPr>
          <p:cNvSpPr/>
          <p:nvPr/>
        </p:nvSpPr>
        <p:spPr>
          <a:xfrm>
            <a:off x="6041794" y="4615232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DF5EB3-5514-47A7-B493-62F86A2B3635}"/>
              </a:ext>
            </a:extLst>
          </p:cNvPr>
          <p:cNvSpPr/>
          <p:nvPr/>
        </p:nvSpPr>
        <p:spPr>
          <a:xfrm>
            <a:off x="5994854" y="2245904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6F4DBFA-D035-4BB3-97C3-90882FBCF338}"/>
              </a:ext>
            </a:extLst>
          </p:cNvPr>
          <p:cNvCxnSpPr/>
          <p:nvPr/>
        </p:nvCxnSpPr>
        <p:spPr>
          <a:xfrm>
            <a:off x="6531429" y="3642633"/>
            <a:ext cx="8773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C9E20E56-BDBD-42FC-B60C-AB1362E0B217}"/>
              </a:ext>
            </a:extLst>
          </p:cNvPr>
          <p:cNvSpPr txBox="1"/>
          <p:nvPr/>
        </p:nvSpPr>
        <p:spPr>
          <a:xfrm>
            <a:off x="6463962" y="3284868"/>
            <a:ext cx="990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8A9D899-467A-44A7-A6D7-1C7DEE3F4C93}"/>
              </a:ext>
            </a:extLst>
          </p:cNvPr>
          <p:cNvSpPr txBox="1"/>
          <p:nvPr/>
        </p:nvSpPr>
        <p:spPr>
          <a:xfrm>
            <a:off x="5589992" y="5106823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A07D711-B845-4A00-BA5D-886DBA91557B}"/>
              </a:ext>
            </a:extLst>
          </p:cNvPr>
          <p:cNvSpPr txBox="1"/>
          <p:nvPr/>
        </p:nvSpPr>
        <p:spPr>
          <a:xfrm>
            <a:off x="9139553" y="5108812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02E7BD2-1083-4E66-8CC5-55D2A733F27F}"/>
              </a:ext>
            </a:extLst>
          </p:cNvPr>
          <p:cNvSpPr/>
          <p:nvPr/>
        </p:nvSpPr>
        <p:spPr>
          <a:xfrm>
            <a:off x="1766625" y="378096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17178ABF-E4D6-4FBB-B83E-79D9732988C5}"/>
              </a:ext>
            </a:extLst>
          </p:cNvPr>
          <p:cNvSpPr/>
          <p:nvPr/>
        </p:nvSpPr>
        <p:spPr>
          <a:xfrm>
            <a:off x="1787405" y="385760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8D2CFA0B-49D1-4842-84B8-8D149E43CFD2}"/>
              </a:ext>
            </a:extLst>
          </p:cNvPr>
          <p:cNvSpPr/>
          <p:nvPr/>
        </p:nvSpPr>
        <p:spPr>
          <a:xfrm>
            <a:off x="1787405" y="423786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20D1C1C2-8604-4530-A51F-AAA5D0D6514D}"/>
              </a:ext>
            </a:extLst>
          </p:cNvPr>
          <p:cNvSpPr/>
          <p:nvPr/>
        </p:nvSpPr>
        <p:spPr>
          <a:xfrm>
            <a:off x="1787405" y="4618137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6621E336-61A4-4AB6-A81B-800BD3091820}"/>
              </a:ext>
            </a:extLst>
          </p:cNvPr>
          <p:cNvSpPr/>
          <p:nvPr/>
        </p:nvSpPr>
        <p:spPr>
          <a:xfrm>
            <a:off x="1787405" y="499840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07A49754-FC7D-49A3-8788-C313DF2A092F}"/>
              </a:ext>
            </a:extLst>
          </p:cNvPr>
          <p:cNvSpPr/>
          <p:nvPr/>
        </p:nvSpPr>
        <p:spPr>
          <a:xfrm>
            <a:off x="1787405" y="5378672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ADA389DF-A934-4AF6-B254-CB26013B4B8C}"/>
              </a:ext>
            </a:extLst>
          </p:cNvPr>
          <p:cNvSpPr/>
          <p:nvPr/>
        </p:nvSpPr>
        <p:spPr>
          <a:xfrm>
            <a:off x="1787405" y="575893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3E7F24A-84DF-4197-9A64-11432194C1F8}"/>
              </a:ext>
            </a:extLst>
          </p:cNvPr>
          <p:cNvSpPr/>
          <p:nvPr/>
        </p:nvSpPr>
        <p:spPr>
          <a:xfrm>
            <a:off x="1787405" y="6139208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D4E39DC-8A70-4BE2-BC7D-1E525A2BA80E}"/>
              </a:ext>
            </a:extLst>
          </p:cNvPr>
          <p:cNvSpPr txBox="1"/>
          <p:nvPr/>
        </p:nvSpPr>
        <p:spPr>
          <a:xfrm>
            <a:off x="3158995" y="5669805"/>
            <a:ext cx="72819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학습에서는 올바른 예측을 할 수 있도록 가중치를 조정하는 일을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결과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입력측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출력측 가중치에 단어의 출현 패턴을 파악한 벡터가 학습된다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얻은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모델로 얻을 수 있는 단어의 분산 표현은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 면에서나 문법 면에서 모두 우리의 직관에 부합한다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004995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>
          <a:solidFill>
            <a:srgbClr val="FFC000"/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mtClean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65022</TotalTime>
  <Words>26087</Words>
  <Application>Microsoft Office PowerPoint</Application>
  <PresentationFormat>사용자 지정</PresentationFormat>
  <Paragraphs>7820</Paragraphs>
  <Slides>369</Slides>
  <Notes>345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369</vt:i4>
      </vt:variant>
    </vt:vector>
  </HeadingPairs>
  <TitlesOfParts>
    <vt:vector size="379" baseType="lpstr">
      <vt:lpstr>굴림</vt:lpstr>
      <vt:lpstr>Consolas</vt:lpstr>
      <vt:lpstr>Cambria Math</vt:lpstr>
      <vt:lpstr>맑은 고딕</vt:lpstr>
      <vt:lpstr>Arial</vt:lpstr>
      <vt:lpstr>고도 M</vt:lpstr>
      <vt:lpstr>Candara</vt:lpstr>
      <vt:lpstr>Microsoft Sans Serif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AI 이노베이션스퀘어</cp:lastModifiedBy>
  <cp:revision>3594</cp:revision>
  <dcterms:created xsi:type="dcterms:W3CDTF">2008-02-04T08:04:25Z</dcterms:created>
  <dcterms:modified xsi:type="dcterms:W3CDTF">2020-11-12T13:35:00Z</dcterms:modified>
</cp:coreProperties>
</file>